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37"/>
  </p:notesMasterIdLst>
  <p:sldIdLst>
    <p:sldId id="3308" r:id="rId2"/>
    <p:sldId id="3310" r:id="rId3"/>
    <p:sldId id="3309" r:id="rId4"/>
    <p:sldId id="3311" r:id="rId5"/>
    <p:sldId id="3312" r:id="rId6"/>
    <p:sldId id="3313" r:id="rId7"/>
    <p:sldId id="3314" r:id="rId8"/>
    <p:sldId id="3315" r:id="rId9"/>
    <p:sldId id="3316" r:id="rId10"/>
    <p:sldId id="3321" r:id="rId11"/>
    <p:sldId id="3319" r:id="rId12"/>
    <p:sldId id="3307" r:id="rId13"/>
    <p:sldId id="3322" r:id="rId14"/>
    <p:sldId id="3323" r:id="rId15"/>
    <p:sldId id="3324" r:id="rId16"/>
    <p:sldId id="3327" r:id="rId17"/>
    <p:sldId id="3326" r:id="rId18"/>
    <p:sldId id="3325" r:id="rId19"/>
    <p:sldId id="3328" r:id="rId20"/>
    <p:sldId id="3329" r:id="rId21"/>
    <p:sldId id="3330" r:id="rId22"/>
    <p:sldId id="3331" r:id="rId23"/>
    <p:sldId id="3332" r:id="rId24"/>
    <p:sldId id="3345" r:id="rId25"/>
    <p:sldId id="3346" r:id="rId26"/>
    <p:sldId id="3344" r:id="rId27"/>
    <p:sldId id="3335" r:id="rId28"/>
    <p:sldId id="3337" r:id="rId29"/>
    <p:sldId id="3338" r:id="rId30"/>
    <p:sldId id="3347" r:id="rId31"/>
    <p:sldId id="3340" r:id="rId32"/>
    <p:sldId id="3341" r:id="rId33"/>
    <p:sldId id="398" r:id="rId34"/>
    <p:sldId id="3342" r:id="rId35"/>
    <p:sldId id="3343" r:id="rId3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14398" userDrawn="1">
          <p15:clr>
            <a:srgbClr val="A4A3A4"/>
          </p15:clr>
        </p15:guide>
        <p15:guide id="53" orient="horz" pos="480" userDrawn="1">
          <p15:clr>
            <a:srgbClr val="A4A3A4"/>
          </p15:clr>
        </p15:guide>
        <p15:guide id="55" pos="958" userDrawn="1">
          <p15:clr>
            <a:srgbClr val="A4A3A4"/>
          </p15:clr>
        </p15:guide>
        <p15:guide id="56" orient="horz" pos="8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CCF6FF"/>
    <a:srgbClr val="5178B3"/>
    <a:srgbClr val="2CB3EB"/>
    <a:srgbClr val="FC0D1B"/>
    <a:srgbClr val="FA7B87"/>
    <a:srgbClr val="FB4756"/>
    <a:srgbClr val="CA252D"/>
    <a:srgbClr val="FA4069"/>
    <a:srgbClr val="F63D93"/>
    <a:srgbClr val="6CB5E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31" autoAdjust="0"/>
    <p:restoredTop sz="95595" autoAdjust="0"/>
  </p:normalViewPr>
  <p:slideViewPr>
    <p:cSldViewPr snapToGrid="0" snapToObjects="1">
      <p:cViewPr varScale="1">
        <p:scale>
          <a:sx n="58" d="100"/>
          <a:sy n="58" d="100"/>
        </p:scale>
        <p:origin x="264" y="344"/>
      </p:cViewPr>
      <p:guideLst>
        <p:guide pos="14398"/>
        <p:guide orient="horz" pos="480"/>
        <p:guide pos="958"/>
        <p:guide orient="horz" pos="8160"/>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Montserrat Light" pitchFamily="2" charset="77"/>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Montserrat Light" pitchFamily="2" charset="77"/>
              </a:defRPr>
            </a:lvl1pPr>
          </a:lstStyle>
          <a:p>
            <a:fld id="{EFC10EE1-B198-C942-8235-326C972CBB30}" type="datetimeFigureOut">
              <a:rPr lang="en-US" smtClean="0"/>
              <a:pPr/>
              <a:t>9/11/19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Montserrat Light"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Montserrat Light" pitchFamily="2" charset="77"/>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Montserrat Light" pitchFamily="2" charset="77"/>
        <a:ea typeface="+mn-ea"/>
        <a:cs typeface="+mn-cs"/>
      </a:defRPr>
    </a:lvl1pPr>
    <a:lvl2pPr marL="914217" algn="l" defTabSz="914217" rtl="0" eaLnBrk="1" latinLnBrk="0" hangingPunct="1">
      <a:defRPr sz="2400" b="0" i="0" kern="1200">
        <a:solidFill>
          <a:schemeClr val="tx1"/>
        </a:solidFill>
        <a:latin typeface="Montserrat Light" pitchFamily="2" charset="77"/>
        <a:ea typeface="+mn-ea"/>
        <a:cs typeface="+mn-cs"/>
      </a:defRPr>
    </a:lvl2pPr>
    <a:lvl3pPr marL="1828434" algn="l" defTabSz="914217" rtl="0" eaLnBrk="1" latinLnBrk="0" hangingPunct="1">
      <a:defRPr sz="2400" b="0" i="0" kern="1200">
        <a:solidFill>
          <a:schemeClr val="tx1"/>
        </a:solidFill>
        <a:latin typeface="Montserrat Light" pitchFamily="2" charset="77"/>
        <a:ea typeface="+mn-ea"/>
        <a:cs typeface="+mn-cs"/>
      </a:defRPr>
    </a:lvl3pPr>
    <a:lvl4pPr marL="2742651" algn="l" defTabSz="914217" rtl="0" eaLnBrk="1" latinLnBrk="0" hangingPunct="1">
      <a:defRPr sz="2400" b="0" i="0" kern="1200">
        <a:solidFill>
          <a:schemeClr val="tx1"/>
        </a:solidFill>
        <a:latin typeface="Montserrat Light" pitchFamily="2" charset="77"/>
        <a:ea typeface="+mn-ea"/>
        <a:cs typeface="+mn-cs"/>
      </a:defRPr>
    </a:lvl4pPr>
    <a:lvl5pPr marL="3656868" algn="l" defTabSz="914217" rtl="0" eaLnBrk="1" latinLnBrk="0" hangingPunct="1">
      <a:defRPr sz="2400" b="0" i="0" kern="1200">
        <a:solidFill>
          <a:schemeClr val="tx1"/>
        </a:solidFill>
        <a:latin typeface="Montserrat Light" pitchFamily="2" charset="77"/>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2497283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5" name="Picture Placeholder 3">
            <a:extLst>
              <a:ext uri="{FF2B5EF4-FFF2-40B4-BE49-F238E27FC236}">
                <a16:creationId xmlns:a16="http://schemas.microsoft.com/office/drawing/2014/main" id="{1195F6CA-E945-2C4A-8ADB-C05A590DF5AB}"/>
              </a:ext>
            </a:extLst>
          </p:cNvPr>
          <p:cNvSpPr>
            <a:spLocks noGrp="1"/>
          </p:cNvSpPr>
          <p:nvPr>
            <p:ph type="pic" sz="quarter" idx="12" hasCustomPrompt="1"/>
          </p:nvPr>
        </p:nvSpPr>
        <p:spPr>
          <a:xfrm>
            <a:off x="3556000" y="1"/>
            <a:ext cx="8632825" cy="1198517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84584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E7DEBB93-A209-2B40-882C-84C86F7821C6}"/>
              </a:ext>
            </a:extLst>
          </p:cNvPr>
          <p:cNvSpPr>
            <a:spLocks noGrp="1"/>
          </p:cNvSpPr>
          <p:nvPr>
            <p:ph type="pic" sz="quarter" idx="14" hasCustomPrompt="1"/>
          </p:nvPr>
        </p:nvSpPr>
        <p:spPr>
          <a:xfrm>
            <a:off x="0" y="0"/>
            <a:ext cx="6007608" cy="909828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EC82689E-7AD0-FD4E-B14F-629A5C9D8366}"/>
              </a:ext>
            </a:extLst>
          </p:cNvPr>
          <p:cNvSpPr>
            <a:spLocks noGrp="1"/>
          </p:cNvSpPr>
          <p:nvPr>
            <p:ph type="pic" sz="quarter" idx="15" hasCustomPrompt="1"/>
          </p:nvPr>
        </p:nvSpPr>
        <p:spPr>
          <a:xfrm>
            <a:off x="12249786" y="9194800"/>
            <a:ext cx="12127865" cy="45212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61914477-FDCB-6644-A004-0CE6940BF93E}"/>
              </a:ext>
            </a:extLst>
          </p:cNvPr>
          <p:cNvSpPr>
            <a:spLocks noGrp="1"/>
          </p:cNvSpPr>
          <p:nvPr>
            <p:ph type="pic" sz="quarter" idx="16" hasCustomPrompt="1"/>
          </p:nvPr>
        </p:nvSpPr>
        <p:spPr>
          <a:xfrm>
            <a:off x="0" y="9194800"/>
            <a:ext cx="12127866" cy="45212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4E1EE299-9F62-9E49-8043-88B2AB9B0632}"/>
              </a:ext>
            </a:extLst>
          </p:cNvPr>
          <p:cNvSpPr>
            <a:spLocks noGrp="1"/>
          </p:cNvSpPr>
          <p:nvPr>
            <p:ph type="pic" sz="quarter" idx="17" hasCustomPrompt="1"/>
          </p:nvPr>
        </p:nvSpPr>
        <p:spPr>
          <a:xfrm>
            <a:off x="6124892" y="0"/>
            <a:ext cx="6007608" cy="909828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3">
            <a:extLst>
              <a:ext uri="{FF2B5EF4-FFF2-40B4-BE49-F238E27FC236}">
                <a16:creationId xmlns:a16="http://schemas.microsoft.com/office/drawing/2014/main" id="{A2B8E59F-6783-FD41-A5DB-D110E40CDBC9}"/>
              </a:ext>
            </a:extLst>
          </p:cNvPr>
          <p:cNvSpPr>
            <a:spLocks noGrp="1"/>
          </p:cNvSpPr>
          <p:nvPr>
            <p:ph type="pic" sz="quarter" idx="18" hasCustomPrompt="1"/>
          </p:nvPr>
        </p:nvSpPr>
        <p:spPr>
          <a:xfrm>
            <a:off x="12249784" y="0"/>
            <a:ext cx="6007608" cy="909828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1" name="Picture Placeholder 3">
            <a:extLst>
              <a:ext uri="{FF2B5EF4-FFF2-40B4-BE49-F238E27FC236}">
                <a16:creationId xmlns:a16="http://schemas.microsoft.com/office/drawing/2014/main" id="{100CFF4F-5300-DD44-BD51-1410DD982E19}"/>
              </a:ext>
            </a:extLst>
          </p:cNvPr>
          <p:cNvSpPr>
            <a:spLocks noGrp="1"/>
          </p:cNvSpPr>
          <p:nvPr>
            <p:ph type="pic" sz="quarter" idx="19" hasCustomPrompt="1"/>
          </p:nvPr>
        </p:nvSpPr>
        <p:spPr>
          <a:xfrm>
            <a:off x="18370042" y="0"/>
            <a:ext cx="6007608" cy="909828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09667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 Tex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F5F0D1BD-9EEA-1A43-B989-695FC7F933C4}"/>
              </a:ext>
            </a:extLst>
          </p:cNvPr>
          <p:cNvSpPr>
            <a:spLocks noGrp="1"/>
          </p:cNvSpPr>
          <p:nvPr>
            <p:ph type="pic" sz="quarter" idx="12" hasCustomPrompt="1"/>
          </p:nvPr>
        </p:nvSpPr>
        <p:spPr>
          <a:xfrm>
            <a:off x="17519650" y="6858000"/>
            <a:ext cx="6858000"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3" name="Picture Placeholder 14">
            <a:extLst>
              <a:ext uri="{FF2B5EF4-FFF2-40B4-BE49-F238E27FC236}">
                <a16:creationId xmlns:a16="http://schemas.microsoft.com/office/drawing/2014/main" id="{953DDE2A-04AD-C342-9BB4-E1D50C5AE65C}"/>
              </a:ext>
            </a:extLst>
          </p:cNvPr>
          <p:cNvSpPr>
            <a:spLocks noGrp="1"/>
          </p:cNvSpPr>
          <p:nvPr>
            <p:ph type="pic" sz="quarter" idx="13" hasCustomPrompt="1"/>
          </p:nvPr>
        </p:nvSpPr>
        <p:spPr>
          <a:xfrm>
            <a:off x="10233025" y="6858000"/>
            <a:ext cx="6858000" cy="6858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5050455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useBgFill="1">
        <p:nvSpPr>
          <p:cNvPr id="3" name="Picture Placeholder 3">
            <a:extLst>
              <a:ext uri="{FF2B5EF4-FFF2-40B4-BE49-F238E27FC236}">
                <a16:creationId xmlns:a16="http://schemas.microsoft.com/office/drawing/2014/main" id="{00D2C4C2-7412-6948-B785-2E42AC7DC28D}"/>
              </a:ext>
            </a:extLst>
          </p:cNvPr>
          <p:cNvSpPr>
            <a:spLocks noGrp="1"/>
          </p:cNvSpPr>
          <p:nvPr>
            <p:ph type="pic" sz="quarter" idx="10" hasCustomPrompt="1"/>
          </p:nvPr>
        </p:nvSpPr>
        <p:spPr>
          <a:xfrm>
            <a:off x="12188825" y="0"/>
            <a:ext cx="12188825" cy="13716000"/>
          </a:xfrm>
          <a:prstGeom prst="rect">
            <a:avLst/>
          </a:prstGeom>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3668924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ne Mockup1">
    <p:spTree>
      <p:nvGrpSpPr>
        <p:cNvPr id="1" name=""/>
        <p:cNvGrpSpPr/>
        <p:nvPr/>
      </p:nvGrpSpPr>
      <p:grpSpPr>
        <a:xfrm>
          <a:off x="0" y="0"/>
          <a:ext cx="0" cy="0"/>
          <a:chOff x="0" y="0"/>
          <a:chExt cx="0" cy="0"/>
        </a:xfrm>
      </p:grpSpPr>
      <p:sp useBgFill="1">
        <p:nvSpPr>
          <p:cNvPr id="15" name="Picture Placeholder 15"/>
          <p:cNvSpPr>
            <a:spLocks noGrp="1"/>
          </p:cNvSpPr>
          <p:nvPr>
            <p:ph type="pic" sz="quarter" idx="10" hasCustomPrompt="1"/>
          </p:nvPr>
        </p:nvSpPr>
        <p:spPr>
          <a:xfrm>
            <a:off x="16922753" y="2854960"/>
            <a:ext cx="4419591" cy="9448799"/>
          </a:xfrm>
          <a:prstGeom prst="rect">
            <a:avLst/>
          </a:prstGeom>
        </p:spPr>
        <p:txBody>
          <a:bodyPr anchor="ctr">
            <a:normAutofit/>
          </a:bodyPr>
          <a:lstStyle>
            <a:lvl1pPr marL="0" indent="0" algn="ctr">
              <a:buNone/>
              <a:defRPr lang="en-US" sz="2400" dirty="0"/>
            </a:lvl1pPr>
          </a:lstStyle>
          <a:p>
            <a:pPr lvl="0"/>
            <a:r>
              <a:rPr lang="en-US" dirty="0"/>
              <a:t>Drag and drop picture</a:t>
            </a:r>
          </a:p>
        </p:txBody>
      </p:sp>
    </p:spTree>
    <p:extLst>
      <p:ext uri="{BB962C8B-B14F-4D97-AF65-F5344CB8AC3E}">
        <p14:creationId xmlns:p14="http://schemas.microsoft.com/office/powerpoint/2010/main" val="331165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aptop Mockup">
    <p:spTree>
      <p:nvGrpSpPr>
        <p:cNvPr id="1" name=""/>
        <p:cNvGrpSpPr/>
        <p:nvPr/>
      </p:nvGrpSpPr>
      <p:grpSpPr>
        <a:xfrm>
          <a:off x="0" y="0"/>
          <a:ext cx="0" cy="0"/>
          <a:chOff x="0" y="0"/>
          <a:chExt cx="0" cy="0"/>
        </a:xfrm>
      </p:grpSpPr>
      <p:sp useBgFill="1">
        <p:nvSpPr>
          <p:cNvPr id="5" name="Picture Placeholder 10">
            <a:extLst>
              <a:ext uri="{FF2B5EF4-FFF2-40B4-BE49-F238E27FC236}">
                <a16:creationId xmlns:a16="http://schemas.microsoft.com/office/drawing/2014/main" id="{F10F635D-281B-D047-B147-A1C601B8F0E3}"/>
              </a:ext>
            </a:extLst>
          </p:cNvPr>
          <p:cNvSpPr>
            <a:spLocks noGrp="1"/>
          </p:cNvSpPr>
          <p:nvPr>
            <p:ph type="pic" sz="quarter" idx="10" hasCustomPrompt="1"/>
          </p:nvPr>
        </p:nvSpPr>
        <p:spPr>
          <a:xfrm>
            <a:off x="2605052" y="5777732"/>
            <a:ext cx="6627848" cy="4356868"/>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a:t>Drag and drop picture</a:t>
            </a:r>
          </a:p>
        </p:txBody>
      </p:sp>
    </p:spTree>
    <p:extLst>
      <p:ext uri="{BB962C8B-B14F-4D97-AF65-F5344CB8AC3E}">
        <p14:creationId xmlns:p14="http://schemas.microsoft.com/office/powerpoint/2010/main" val="1619112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sktop Maockup">
    <p:spTree>
      <p:nvGrpSpPr>
        <p:cNvPr id="1" name=""/>
        <p:cNvGrpSpPr/>
        <p:nvPr/>
      </p:nvGrpSpPr>
      <p:grpSpPr>
        <a:xfrm>
          <a:off x="0" y="0"/>
          <a:ext cx="0" cy="0"/>
          <a:chOff x="0" y="0"/>
          <a:chExt cx="0" cy="0"/>
        </a:xfrm>
      </p:grpSpPr>
      <p:sp useBgFill="1">
        <p:nvSpPr>
          <p:cNvPr id="4" name="Picture Placeholder 10">
            <a:extLst>
              <a:ext uri="{FF2B5EF4-FFF2-40B4-BE49-F238E27FC236}">
                <a16:creationId xmlns:a16="http://schemas.microsoft.com/office/drawing/2014/main" id="{75AC599F-D966-1244-8682-69358B7539F4}"/>
              </a:ext>
            </a:extLst>
          </p:cNvPr>
          <p:cNvSpPr>
            <a:spLocks noGrp="1"/>
          </p:cNvSpPr>
          <p:nvPr>
            <p:ph type="pic" sz="quarter" idx="10" hasCustomPrompt="1"/>
          </p:nvPr>
        </p:nvSpPr>
        <p:spPr>
          <a:xfrm>
            <a:off x="14613396" y="4752282"/>
            <a:ext cx="7637498" cy="4337818"/>
          </a:xfrm>
          <a:custGeom>
            <a:avLst/>
            <a:gdLst>
              <a:gd name="connsiteX0" fmla="*/ 0 w 3867993"/>
              <a:gd name="connsiteY0" fmla="*/ 0 h 8367894"/>
              <a:gd name="connsiteX1" fmla="*/ 3867993 w 3867993"/>
              <a:gd name="connsiteY1" fmla="*/ 0 h 8367894"/>
              <a:gd name="connsiteX2" fmla="*/ 3867993 w 3867993"/>
              <a:gd name="connsiteY2" fmla="*/ 8367894 h 8367894"/>
              <a:gd name="connsiteX3" fmla="*/ 0 w 3867993"/>
              <a:gd name="connsiteY3" fmla="*/ 8367894 h 8367894"/>
            </a:gdLst>
            <a:ahLst/>
            <a:cxnLst>
              <a:cxn ang="0">
                <a:pos x="connsiteX0" y="connsiteY0"/>
              </a:cxn>
              <a:cxn ang="0">
                <a:pos x="connsiteX1" y="connsiteY1"/>
              </a:cxn>
              <a:cxn ang="0">
                <a:pos x="connsiteX2" y="connsiteY2"/>
              </a:cxn>
              <a:cxn ang="0">
                <a:pos x="connsiteX3" y="connsiteY3"/>
              </a:cxn>
            </a:cxnLst>
            <a:rect l="l" t="t" r="r" b="b"/>
            <a:pathLst>
              <a:path w="3867993" h="8367894">
                <a:moveTo>
                  <a:pt x="0" y="0"/>
                </a:moveTo>
                <a:lnTo>
                  <a:pt x="3867993" y="0"/>
                </a:lnTo>
                <a:lnTo>
                  <a:pt x="3867993" y="8367894"/>
                </a:lnTo>
                <a:lnTo>
                  <a:pt x="0" y="8367894"/>
                </a:lnTo>
                <a:close/>
              </a:path>
            </a:pathLst>
          </a:custGeom>
        </p:spPr>
        <p:txBody>
          <a:bodyPr anchor="ctr">
            <a:normAutofit/>
          </a:bodyPr>
          <a:lstStyle>
            <a:lvl1pPr marL="0" indent="0" algn="ctr">
              <a:buNone/>
              <a:defRPr lang="en-US" sz="2400" dirty="0"/>
            </a:lvl1pPr>
          </a:lstStyle>
          <a:p>
            <a:pPr lvl="0"/>
            <a:r>
              <a:rPr lang="en-US" dirty="0"/>
              <a:t>Drag and drop picture</a:t>
            </a:r>
          </a:p>
        </p:txBody>
      </p:sp>
    </p:spTree>
    <p:extLst>
      <p:ext uri="{BB962C8B-B14F-4D97-AF65-F5344CB8AC3E}">
        <p14:creationId xmlns:p14="http://schemas.microsoft.com/office/powerpoint/2010/main" val="317005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0" y="0"/>
            <a:ext cx="24377650"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441198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10694307" y="1709058"/>
            <a:ext cx="6744607" cy="9753599"/>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33019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B776F7D2-6267-754D-8AD7-1B62B774137E}"/>
              </a:ext>
            </a:extLst>
          </p:cNvPr>
          <p:cNvSpPr>
            <a:spLocks noGrp="1"/>
          </p:cNvSpPr>
          <p:nvPr>
            <p:ph type="pic" sz="quarter" idx="10" hasCustomPrompt="1"/>
          </p:nvPr>
        </p:nvSpPr>
        <p:spPr>
          <a:xfrm>
            <a:off x="8200119" y="0"/>
            <a:ext cx="7977411"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759C9836-5CD8-BF40-9049-C011744333E8}"/>
              </a:ext>
            </a:extLst>
          </p:cNvPr>
          <p:cNvSpPr>
            <a:spLocks noGrp="1"/>
          </p:cNvSpPr>
          <p:nvPr>
            <p:ph type="pic" sz="quarter" idx="11" hasCustomPrompt="1"/>
          </p:nvPr>
        </p:nvSpPr>
        <p:spPr>
          <a:xfrm>
            <a:off x="-1" y="0"/>
            <a:ext cx="7999581"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04DDB6DA-41D4-8B41-8A68-65D3D0D83B13}"/>
              </a:ext>
            </a:extLst>
          </p:cNvPr>
          <p:cNvSpPr>
            <a:spLocks noGrp="1"/>
          </p:cNvSpPr>
          <p:nvPr>
            <p:ph type="pic" sz="quarter" idx="12" hasCustomPrompt="1"/>
          </p:nvPr>
        </p:nvSpPr>
        <p:spPr>
          <a:xfrm>
            <a:off x="16378067" y="0"/>
            <a:ext cx="7999583" cy="13716000"/>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182755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m3">
    <p:spTree>
      <p:nvGrpSpPr>
        <p:cNvPr id="1" name=""/>
        <p:cNvGrpSpPr/>
        <p:nvPr/>
      </p:nvGrpSpPr>
      <p:grpSpPr>
        <a:xfrm>
          <a:off x="0" y="0"/>
          <a:ext cx="0" cy="0"/>
          <a:chOff x="0" y="0"/>
          <a:chExt cx="0" cy="0"/>
        </a:xfrm>
      </p:grpSpPr>
      <p:sp useBgFill="1">
        <p:nvSpPr>
          <p:cNvPr id="7" name="Picture Placeholder 6">
            <a:extLst>
              <a:ext uri="{FF2B5EF4-FFF2-40B4-BE49-F238E27FC236}">
                <a16:creationId xmlns:a16="http://schemas.microsoft.com/office/drawing/2014/main" id="{9AB3C7EF-1C6B-4242-BCB8-553CA0FD7BD7}"/>
              </a:ext>
            </a:extLst>
          </p:cNvPr>
          <p:cNvSpPr>
            <a:spLocks noGrp="1" noChangeAspect="1"/>
          </p:cNvSpPr>
          <p:nvPr>
            <p:ph type="pic" sz="quarter" idx="11" hasCustomPrompt="1"/>
          </p:nvPr>
        </p:nvSpPr>
        <p:spPr>
          <a:xfrm>
            <a:off x="3060149" y="4508726"/>
            <a:ext cx="5696363" cy="5696363"/>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8" name="Picture Placeholder 7">
            <a:extLst>
              <a:ext uri="{FF2B5EF4-FFF2-40B4-BE49-F238E27FC236}">
                <a16:creationId xmlns:a16="http://schemas.microsoft.com/office/drawing/2014/main" id="{2E798312-1327-464C-9EFB-4D8115E7B4CF}"/>
              </a:ext>
            </a:extLst>
          </p:cNvPr>
          <p:cNvSpPr>
            <a:spLocks noGrp="1" noChangeAspect="1"/>
          </p:cNvSpPr>
          <p:nvPr>
            <p:ph type="pic" sz="quarter" idx="12" hasCustomPrompt="1"/>
          </p:nvPr>
        </p:nvSpPr>
        <p:spPr>
          <a:xfrm>
            <a:off x="9340643" y="4508727"/>
            <a:ext cx="5696363" cy="5696363"/>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9" name="Picture Placeholder 8">
            <a:extLst>
              <a:ext uri="{FF2B5EF4-FFF2-40B4-BE49-F238E27FC236}">
                <a16:creationId xmlns:a16="http://schemas.microsoft.com/office/drawing/2014/main" id="{D93B3056-CE82-5540-9ABC-5FC5E618CEA4}"/>
              </a:ext>
            </a:extLst>
          </p:cNvPr>
          <p:cNvSpPr>
            <a:spLocks noGrp="1" noChangeAspect="1"/>
          </p:cNvSpPr>
          <p:nvPr>
            <p:ph type="pic" sz="quarter" idx="13" hasCustomPrompt="1"/>
          </p:nvPr>
        </p:nvSpPr>
        <p:spPr>
          <a:xfrm>
            <a:off x="15621137" y="4508725"/>
            <a:ext cx="5696363" cy="5696363"/>
          </a:xfrm>
          <a:prstGeom prst="rect">
            <a:avLst/>
          </a:prstGeom>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648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4">
    <p:spTree>
      <p:nvGrpSpPr>
        <p:cNvPr id="1" name=""/>
        <p:cNvGrpSpPr/>
        <p:nvPr/>
      </p:nvGrpSpPr>
      <p:grpSpPr>
        <a:xfrm>
          <a:off x="0" y="0"/>
          <a:ext cx="0" cy="0"/>
          <a:chOff x="0" y="0"/>
          <a:chExt cx="0" cy="0"/>
        </a:xfrm>
      </p:grpSpPr>
      <p:sp useBgFill="1">
        <p:nvSpPr>
          <p:cNvPr id="6" name="Picture Placeholder 6">
            <a:extLst>
              <a:ext uri="{FF2B5EF4-FFF2-40B4-BE49-F238E27FC236}">
                <a16:creationId xmlns:a16="http://schemas.microsoft.com/office/drawing/2014/main" id="{E1D6B676-F36E-B848-B25A-FFC3DA5298E8}"/>
              </a:ext>
            </a:extLst>
          </p:cNvPr>
          <p:cNvSpPr>
            <a:spLocks noGrp="1" noChangeAspect="1"/>
          </p:cNvSpPr>
          <p:nvPr>
            <p:ph type="pic" sz="quarter" idx="11" hasCustomPrompt="1"/>
          </p:nvPr>
        </p:nvSpPr>
        <p:spPr>
          <a:xfrm>
            <a:off x="2262951" y="4508727"/>
            <a:ext cx="4700587" cy="4700587"/>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7" name="Picture Placeholder 6">
            <a:extLst>
              <a:ext uri="{FF2B5EF4-FFF2-40B4-BE49-F238E27FC236}">
                <a16:creationId xmlns:a16="http://schemas.microsoft.com/office/drawing/2014/main" id="{E624541C-AD23-354A-9321-96C0957DFA57}"/>
              </a:ext>
            </a:extLst>
          </p:cNvPr>
          <p:cNvSpPr>
            <a:spLocks noGrp="1" noChangeAspect="1"/>
          </p:cNvSpPr>
          <p:nvPr>
            <p:ph type="pic" sz="quarter" idx="12" hasCustomPrompt="1"/>
          </p:nvPr>
        </p:nvSpPr>
        <p:spPr>
          <a:xfrm>
            <a:off x="7315962" y="4508727"/>
            <a:ext cx="4700587" cy="4700587"/>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9" name="Picture Placeholder 6">
            <a:extLst>
              <a:ext uri="{FF2B5EF4-FFF2-40B4-BE49-F238E27FC236}">
                <a16:creationId xmlns:a16="http://schemas.microsoft.com/office/drawing/2014/main" id="{D7261A2D-A293-9D41-839A-3AE79E429A9E}"/>
              </a:ext>
            </a:extLst>
          </p:cNvPr>
          <p:cNvSpPr>
            <a:spLocks noGrp="1" noChangeAspect="1"/>
          </p:cNvSpPr>
          <p:nvPr>
            <p:ph type="pic" sz="quarter" idx="13" hasCustomPrompt="1"/>
          </p:nvPr>
        </p:nvSpPr>
        <p:spPr>
          <a:xfrm>
            <a:off x="12368973" y="4508727"/>
            <a:ext cx="4700587" cy="4700587"/>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13" name="Picture Placeholder 6">
            <a:extLst>
              <a:ext uri="{FF2B5EF4-FFF2-40B4-BE49-F238E27FC236}">
                <a16:creationId xmlns:a16="http://schemas.microsoft.com/office/drawing/2014/main" id="{D99121EA-2204-EB4A-B0F5-04180F2C3DDD}"/>
              </a:ext>
            </a:extLst>
          </p:cNvPr>
          <p:cNvSpPr>
            <a:spLocks noGrp="1" noChangeAspect="1"/>
          </p:cNvSpPr>
          <p:nvPr>
            <p:ph type="pic" sz="quarter" idx="14" hasCustomPrompt="1"/>
          </p:nvPr>
        </p:nvSpPr>
        <p:spPr>
          <a:xfrm>
            <a:off x="17421984" y="4508727"/>
            <a:ext cx="4700587" cy="4700587"/>
          </a:xfrm>
          <a:prstGeom prst="rect">
            <a:avLst/>
          </a:prstGeom>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1604954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ission &amp; Vision">
    <p:spTree>
      <p:nvGrpSpPr>
        <p:cNvPr id="1" name=""/>
        <p:cNvGrpSpPr/>
        <p:nvPr/>
      </p:nvGrpSpPr>
      <p:grpSpPr>
        <a:xfrm>
          <a:off x="0" y="0"/>
          <a:ext cx="0" cy="0"/>
          <a:chOff x="0" y="0"/>
          <a:chExt cx="0" cy="0"/>
        </a:xfrm>
      </p:grpSpPr>
      <p:sp useBgFill="1">
        <p:nvSpPr>
          <p:cNvPr id="8" name="Picture Placeholder 7">
            <a:extLst>
              <a:ext uri="{FF2B5EF4-FFF2-40B4-BE49-F238E27FC236}">
                <a16:creationId xmlns:a16="http://schemas.microsoft.com/office/drawing/2014/main" id="{6328720E-0557-7C40-944F-DE097306AFD3}"/>
              </a:ext>
            </a:extLst>
          </p:cNvPr>
          <p:cNvSpPr>
            <a:spLocks noGrp="1" noChangeAspect="1"/>
          </p:cNvSpPr>
          <p:nvPr>
            <p:ph type="pic" sz="quarter" idx="11" hasCustomPrompt="1"/>
          </p:nvPr>
        </p:nvSpPr>
        <p:spPr>
          <a:xfrm>
            <a:off x="8458200" y="762000"/>
            <a:ext cx="11821886" cy="6096000"/>
          </a:xfrm>
          <a:prstGeom prst="rect">
            <a:avLst/>
          </a:prstGeom>
        </p:spPr>
        <p:txBody>
          <a:bodyPr wrap="square" anchor="ctr">
            <a:noAutofit/>
          </a:bodyPr>
          <a:lstStyle>
            <a:lvl1pPr marL="0" indent="0" algn="ctr">
              <a:buNone/>
              <a:defRPr sz="2000"/>
            </a:lvl1pPr>
          </a:lstStyle>
          <a:p>
            <a:r>
              <a:rPr lang="en-US" dirty="0"/>
              <a:t>REPLACE IMAGE HERE</a:t>
            </a:r>
          </a:p>
        </p:txBody>
      </p:sp>
      <p:sp useBgFill="1">
        <p:nvSpPr>
          <p:cNvPr id="6" name="Picture Placeholder 5">
            <a:extLst>
              <a:ext uri="{FF2B5EF4-FFF2-40B4-BE49-F238E27FC236}">
                <a16:creationId xmlns:a16="http://schemas.microsoft.com/office/drawing/2014/main" id="{F6FAA157-5FD9-D449-9759-ADD8F09623CB}"/>
              </a:ext>
            </a:extLst>
          </p:cNvPr>
          <p:cNvSpPr>
            <a:spLocks noGrp="1" noChangeAspect="1"/>
          </p:cNvSpPr>
          <p:nvPr>
            <p:ph type="pic" sz="quarter" idx="12" hasCustomPrompt="1"/>
          </p:nvPr>
        </p:nvSpPr>
        <p:spPr>
          <a:xfrm>
            <a:off x="1520825" y="4016829"/>
            <a:ext cx="8766526" cy="9699171"/>
          </a:xfrm>
          <a:prstGeom prst="rect">
            <a:avLst/>
          </a:prstGeom>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485146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stimonials">
    <p:spTree>
      <p:nvGrpSpPr>
        <p:cNvPr id="1" name=""/>
        <p:cNvGrpSpPr/>
        <p:nvPr/>
      </p:nvGrpSpPr>
      <p:grpSpPr>
        <a:xfrm>
          <a:off x="0" y="0"/>
          <a:ext cx="0" cy="0"/>
          <a:chOff x="0" y="0"/>
          <a:chExt cx="0" cy="0"/>
        </a:xfrm>
      </p:grpSpPr>
      <p:sp useBgFill="1">
        <p:nvSpPr>
          <p:cNvPr id="3" name="Picture Placeholder 2">
            <a:extLst>
              <a:ext uri="{FF2B5EF4-FFF2-40B4-BE49-F238E27FC236}">
                <a16:creationId xmlns:a16="http://schemas.microsoft.com/office/drawing/2014/main" id="{C49B7037-9B9E-7642-A74F-1540FC67F106}"/>
              </a:ext>
            </a:extLst>
          </p:cNvPr>
          <p:cNvSpPr>
            <a:spLocks noGrp="1" noChangeAspect="1"/>
          </p:cNvSpPr>
          <p:nvPr>
            <p:ph type="pic" sz="quarter" idx="11" hasCustomPrompt="1"/>
          </p:nvPr>
        </p:nvSpPr>
        <p:spPr>
          <a:xfrm>
            <a:off x="0" y="1921415"/>
            <a:ext cx="24377650" cy="4637040"/>
          </a:xfrm>
          <a:prstGeom prst="rect">
            <a:avLst/>
          </a:prstGeom>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222142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s">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E05976FC-43A1-6C45-BE8F-E385C02F8CAC}"/>
              </a:ext>
            </a:extLst>
          </p:cNvPr>
          <p:cNvSpPr>
            <a:spLocks noGrp="1"/>
          </p:cNvSpPr>
          <p:nvPr>
            <p:ph type="pic" sz="quarter" idx="10" hasCustomPrompt="1"/>
          </p:nvPr>
        </p:nvSpPr>
        <p:spPr>
          <a:xfrm>
            <a:off x="1687059" y="4270387"/>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4" name="Picture Placeholder 3">
            <a:extLst>
              <a:ext uri="{FF2B5EF4-FFF2-40B4-BE49-F238E27FC236}">
                <a16:creationId xmlns:a16="http://schemas.microsoft.com/office/drawing/2014/main" id="{BD5A717A-0A90-A448-A6F9-C3E79A47CE1A}"/>
              </a:ext>
            </a:extLst>
          </p:cNvPr>
          <p:cNvSpPr>
            <a:spLocks noGrp="1"/>
          </p:cNvSpPr>
          <p:nvPr>
            <p:ph type="pic" sz="quarter" idx="11" hasCustomPrompt="1"/>
          </p:nvPr>
        </p:nvSpPr>
        <p:spPr>
          <a:xfrm>
            <a:off x="5913891" y="4270387"/>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5" name="Picture Placeholder 3">
            <a:extLst>
              <a:ext uri="{FF2B5EF4-FFF2-40B4-BE49-F238E27FC236}">
                <a16:creationId xmlns:a16="http://schemas.microsoft.com/office/drawing/2014/main" id="{1195F6CA-E945-2C4A-8ADB-C05A590DF5AB}"/>
              </a:ext>
            </a:extLst>
          </p:cNvPr>
          <p:cNvSpPr>
            <a:spLocks noGrp="1"/>
          </p:cNvSpPr>
          <p:nvPr>
            <p:ph type="pic" sz="quarter" idx="12" hasCustomPrompt="1"/>
          </p:nvPr>
        </p:nvSpPr>
        <p:spPr>
          <a:xfrm>
            <a:off x="10140723" y="4270387"/>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6" name="Picture Placeholder 3">
            <a:extLst>
              <a:ext uri="{FF2B5EF4-FFF2-40B4-BE49-F238E27FC236}">
                <a16:creationId xmlns:a16="http://schemas.microsoft.com/office/drawing/2014/main" id="{B3A15D04-BFC0-2447-B0AE-0003C18C0B98}"/>
              </a:ext>
            </a:extLst>
          </p:cNvPr>
          <p:cNvSpPr>
            <a:spLocks noGrp="1"/>
          </p:cNvSpPr>
          <p:nvPr>
            <p:ph type="pic" sz="quarter" idx="13" hasCustomPrompt="1"/>
          </p:nvPr>
        </p:nvSpPr>
        <p:spPr>
          <a:xfrm>
            <a:off x="14367555" y="4270387"/>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7" name="Picture Placeholder 3">
            <a:extLst>
              <a:ext uri="{FF2B5EF4-FFF2-40B4-BE49-F238E27FC236}">
                <a16:creationId xmlns:a16="http://schemas.microsoft.com/office/drawing/2014/main" id="{E7DEBB93-A209-2B40-882C-84C86F7821C6}"/>
              </a:ext>
            </a:extLst>
          </p:cNvPr>
          <p:cNvSpPr>
            <a:spLocks noGrp="1"/>
          </p:cNvSpPr>
          <p:nvPr>
            <p:ph type="pic" sz="quarter" idx="14" hasCustomPrompt="1"/>
          </p:nvPr>
        </p:nvSpPr>
        <p:spPr>
          <a:xfrm>
            <a:off x="18594387" y="4270387"/>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8" name="Picture Placeholder 3">
            <a:extLst>
              <a:ext uri="{FF2B5EF4-FFF2-40B4-BE49-F238E27FC236}">
                <a16:creationId xmlns:a16="http://schemas.microsoft.com/office/drawing/2014/main" id="{9A635A4A-118B-2140-9961-9D7C3FC65C36}"/>
              </a:ext>
            </a:extLst>
          </p:cNvPr>
          <p:cNvSpPr>
            <a:spLocks noGrp="1"/>
          </p:cNvSpPr>
          <p:nvPr>
            <p:ph type="pic" sz="quarter" idx="15" hasCustomPrompt="1"/>
          </p:nvPr>
        </p:nvSpPr>
        <p:spPr>
          <a:xfrm>
            <a:off x="1687059" y="8462451"/>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9" name="Picture Placeholder 3">
            <a:extLst>
              <a:ext uri="{FF2B5EF4-FFF2-40B4-BE49-F238E27FC236}">
                <a16:creationId xmlns:a16="http://schemas.microsoft.com/office/drawing/2014/main" id="{DF28BA0D-C9AC-D64B-AFD8-541514059339}"/>
              </a:ext>
            </a:extLst>
          </p:cNvPr>
          <p:cNvSpPr>
            <a:spLocks noGrp="1"/>
          </p:cNvSpPr>
          <p:nvPr>
            <p:ph type="pic" sz="quarter" idx="16" hasCustomPrompt="1"/>
          </p:nvPr>
        </p:nvSpPr>
        <p:spPr>
          <a:xfrm>
            <a:off x="5913891" y="8462451"/>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0" name="Picture Placeholder 3">
            <a:extLst>
              <a:ext uri="{FF2B5EF4-FFF2-40B4-BE49-F238E27FC236}">
                <a16:creationId xmlns:a16="http://schemas.microsoft.com/office/drawing/2014/main" id="{C4EB4A64-459D-5B48-8F92-A38613FD86B7}"/>
              </a:ext>
            </a:extLst>
          </p:cNvPr>
          <p:cNvSpPr>
            <a:spLocks noGrp="1"/>
          </p:cNvSpPr>
          <p:nvPr>
            <p:ph type="pic" sz="quarter" idx="17" hasCustomPrompt="1"/>
          </p:nvPr>
        </p:nvSpPr>
        <p:spPr>
          <a:xfrm>
            <a:off x="10140723" y="8462451"/>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1" name="Picture Placeholder 3">
            <a:extLst>
              <a:ext uri="{FF2B5EF4-FFF2-40B4-BE49-F238E27FC236}">
                <a16:creationId xmlns:a16="http://schemas.microsoft.com/office/drawing/2014/main" id="{3ED58CE6-C04D-4A47-986B-7D03F705F476}"/>
              </a:ext>
            </a:extLst>
          </p:cNvPr>
          <p:cNvSpPr>
            <a:spLocks noGrp="1"/>
          </p:cNvSpPr>
          <p:nvPr>
            <p:ph type="pic" sz="quarter" idx="18" hasCustomPrompt="1"/>
          </p:nvPr>
        </p:nvSpPr>
        <p:spPr>
          <a:xfrm>
            <a:off x="14367555" y="8462451"/>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
        <p:nvSpPr>
          <p:cNvPr id="12" name="Picture Placeholder 3">
            <a:extLst>
              <a:ext uri="{FF2B5EF4-FFF2-40B4-BE49-F238E27FC236}">
                <a16:creationId xmlns:a16="http://schemas.microsoft.com/office/drawing/2014/main" id="{93288846-55C8-294A-A0DC-631D622269E5}"/>
              </a:ext>
            </a:extLst>
          </p:cNvPr>
          <p:cNvSpPr>
            <a:spLocks noGrp="1"/>
          </p:cNvSpPr>
          <p:nvPr>
            <p:ph type="pic" sz="quarter" idx="19" hasCustomPrompt="1"/>
          </p:nvPr>
        </p:nvSpPr>
        <p:spPr>
          <a:xfrm>
            <a:off x="18594387" y="8462451"/>
            <a:ext cx="4096204" cy="4094093"/>
          </a:xfrm>
          <a:prstGeom prst="rect">
            <a:avLst/>
          </a:prstGeom>
          <a:solidFill>
            <a:schemeClr val="bg1"/>
          </a:solidFill>
        </p:spPr>
        <p:txBody>
          <a:bodyPr wrap="square" anchor="ctr">
            <a:noAutofit/>
          </a:bodyPr>
          <a:lstStyle>
            <a:lvl1pPr marL="0" indent="0" algn="ctr">
              <a:buNone/>
              <a:defRPr sz="2000"/>
            </a:lvl1pPr>
          </a:lstStyle>
          <a:p>
            <a:r>
              <a:rPr lang="en-US" dirty="0"/>
              <a:t>REPLACE IMAGE HERE</a:t>
            </a:r>
          </a:p>
        </p:txBody>
      </p:sp>
    </p:spTree>
    <p:extLst>
      <p:ext uri="{BB962C8B-B14F-4D97-AF65-F5344CB8AC3E}">
        <p14:creationId xmlns:p14="http://schemas.microsoft.com/office/powerpoint/2010/main" val="238722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erminator 5">
            <a:extLst>
              <a:ext uri="{FF2B5EF4-FFF2-40B4-BE49-F238E27FC236}">
                <a16:creationId xmlns:a16="http://schemas.microsoft.com/office/drawing/2014/main" id="{D085E911-1A67-6449-9EC1-A2674434137E}"/>
              </a:ext>
            </a:extLst>
          </p:cNvPr>
          <p:cNvSpPr/>
          <p:nvPr userDrawn="1"/>
        </p:nvSpPr>
        <p:spPr>
          <a:xfrm rot="10800000" flipV="1">
            <a:off x="1543127" y="730251"/>
            <a:ext cx="795528" cy="394676"/>
          </a:xfrm>
          <a:prstGeom prst="flowChartTerminator">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9AA3D6BB-9BE3-5641-AFF9-6BD3DDB3398E}"/>
              </a:ext>
            </a:extLst>
          </p:cNvPr>
          <p:cNvSpPr txBox="1"/>
          <p:nvPr userDrawn="1"/>
        </p:nvSpPr>
        <p:spPr>
          <a:xfrm>
            <a:off x="1543127" y="730251"/>
            <a:ext cx="793994" cy="394677"/>
          </a:xfrm>
          <a:prstGeom prst="roundRect">
            <a:avLst>
              <a:gd name="adj" fmla="val 50000"/>
            </a:avLst>
          </a:prstGeom>
          <a:noFill/>
          <a:ln>
            <a:noFill/>
          </a:ln>
        </p:spPr>
        <p:txBody>
          <a:bodyPr wrap="none" lIns="91440" rtlCol="0" anchor="ctr">
            <a:noAutofit/>
          </a:bodyPr>
          <a:lstStyle/>
          <a:p>
            <a:pPr algn="ctr"/>
            <a:fld id="{C2130A1F-96FE-9345-9E91-FD9BE4197128}" type="slidenum">
              <a:rPr lang="en-US" sz="2200" b="0" i="0" spc="0" smtClean="0">
                <a:solidFill>
                  <a:schemeClr val="bg1"/>
                </a:solidFill>
                <a:latin typeface="Montserrat" pitchFamily="2" charset="77"/>
                <a:cs typeface="Poppins Medium" pitchFamily="2" charset="77"/>
              </a:rPr>
              <a:pPr algn="ctr"/>
              <a:t>‹#›</a:t>
            </a:fld>
            <a:endParaRPr lang="en-US" sz="2200" b="0" i="0" spc="0" dirty="0">
              <a:solidFill>
                <a:schemeClr val="bg1"/>
              </a:solidFill>
              <a:latin typeface="Montserrat" pitchFamily="2" charset="77"/>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3" r:id="rId5"/>
    <p:sldLayoutId id="2147483984" r:id="rId6"/>
    <p:sldLayoutId id="2147483985" r:id="rId7"/>
    <p:sldLayoutId id="2147483986" r:id="rId8"/>
    <p:sldLayoutId id="2147483987" r:id="rId9"/>
    <p:sldLayoutId id="2147483988" r:id="rId10"/>
    <p:sldLayoutId id="2147483989" r:id="rId11"/>
    <p:sldLayoutId id="2147483990" r:id="rId12"/>
    <p:sldLayoutId id="2147483991" r:id="rId13"/>
    <p:sldLayoutId id="2147483992" r:id="rId14"/>
    <p:sldLayoutId id="2147483993" r:id="rId15"/>
    <p:sldLayoutId id="2147483994" r:id="rId16"/>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Playfair Display SC"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Montserrat Light" pitchFamily="2" charset="77"/>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Montserrat Light" pitchFamily="2" charset="77"/>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Montserrat Light" pitchFamily="2" charset="77"/>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Montserrat Light" pitchFamily="2" charset="77"/>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Montserrat Light" pitchFamily="2" charset="77"/>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900228D8-461C-9D4B-AA23-DB7E7877E47A}"/>
              </a:ext>
            </a:extLst>
          </p:cNvPr>
          <p:cNvSpPr txBox="1"/>
          <p:nvPr/>
        </p:nvSpPr>
        <p:spPr>
          <a:xfrm>
            <a:off x="7592057" y="4854890"/>
            <a:ext cx="9193542" cy="3154710"/>
          </a:xfrm>
          <a:prstGeom prst="rect">
            <a:avLst/>
          </a:prstGeom>
          <a:noFill/>
        </p:spPr>
        <p:txBody>
          <a:bodyPr wrap="none" rtlCol="0" anchor="ctr">
            <a:spAutoFit/>
          </a:bodyPr>
          <a:lstStyle/>
          <a:p>
            <a:pPr algn="ctr"/>
            <a:r>
              <a:rPr lang="en-US" sz="19900" b="1" dirty="0">
                <a:solidFill>
                  <a:schemeClr val="tx2"/>
                </a:solidFill>
                <a:latin typeface="Playfair Display SC" pitchFamily="2" charset="77"/>
              </a:rPr>
              <a:t>TOKEN</a:t>
            </a:r>
          </a:p>
        </p:txBody>
      </p:sp>
      <p:sp>
        <p:nvSpPr>
          <p:cNvPr id="22" name="TextBox 21">
            <a:extLst>
              <a:ext uri="{FF2B5EF4-FFF2-40B4-BE49-F238E27FC236}">
                <a16:creationId xmlns:a16="http://schemas.microsoft.com/office/drawing/2014/main" id="{15A10C92-1A81-7C4E-93A6-50B4CD3A7523}"/>
              </a:ext>
            </a:extLst>
          </p:cNvPr>
          <p:cNvSpPr txBox="1"/>
          <p:nvPr/>
        </p:nvSpPr>
        <p:spPr>
          <a:xfrm>
            <a:off x="7941513" y="8009600"/>
            <a:ext cx="8494634" cy="523220"/>
          </a:xfrm>
          <a:prstGeom prst="rect">
            <a:avLst/>
          </a:prstGeom>
          <a:noFill/>
        </p:spPr>
        <p:txBody>
          <a:bodyPr wrap="none" rtlCol="0">
            <a:spAutoFit/>
          </a:bodyPr>
          <a:lstStyle/>
          <a:p>
            <a:pPr algn="ctr"/>
            <a:r>
              <a:rPr lang="en-US" sz="2800" b="1" spc="1200" dirty="0">
                <a:latin typeface="Montserrat" pitchFamily="2" charset="77"/>
                <a:cs typeface="Poppins Light" pitchFamily="2" charset="77"/>
              </a:rPr>
              <a:t>PRESENTATION TEMPLATE</a:t>
            </a:r>
          </a:p>
        </p:txBody>
      </p:sp>
      <p:sp>
        <p:nvSpPr>
          <p:cNvPr id="12" name="Rectangle 11">
            <a:extLst>
              <a:ext uri="{FF2B5EF4-FFF2-40B4-BE49-F238E27FC236}">
                <a16:creationId xmlns:a16="http://schemas.microsoft.com/office/drawing/2014/main" id="{84544425-258F-8C4E-BD61-606E12CB244B}"/>
              </a:ext>
            </a:extLst>
          </p:cNvPr>
          <p:cNvSpPr/>
          <p:nvPr/>
        </p:nvSpPr>
        <p:spPr>
          <a:xfrm>
            <a:off x="1219200" y="650490"/>
            <a:ext cx="1473200" cy="127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Tree>
    <p:extLst>
      <p:ext uri="{BB962C8B-B14F-4D97-AF65-F5344CB8AC3E}">
        <p14:creationId xmlns:p14="http://schemas.microsoft.com/office/powerpoint/2010/main" val="3033489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Freeform 6">
            <a:extLst>
              <a:ext uri="{FF2B5EF4-FFF2-40B4-BE49-F238E27FC236}">
                <a16:creationId xmlns:a16="http://schemas.microsoft.com/office/drawing/2014/main" id="{992F7A7A-1DCF-374E-AE81-DA1266D9E25B}"/>
              </a:ext>
            </a:extLst>
          </p:cNvPr>
          <p:cNvSpPr>
            <a:spLocks/>
          </p:cNvSpPr>
          <p:nvPr/>
        </p:nvSpPr>
        <p:spPr bwMode="auto">
          <a:xfrm>
            <a:off x="6788770" y="5783743"/>
            <a:ext cx="5337253" cy="4148763"/>
          </a:xfrm>
          <a:prstGeom prst="chevron">
            <a:avLst>
              <a:gd name="adj" fmla="val 27960"/>
            </a:avLst>
          </a:prstGeom>
          <a:ln w="25400">
            <a:solidFill>
              <a:schemeClr val="accent2"/>
            </a:solidFill>
            <a:miter lim="800000"/>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useBgFill="1">
        <p:nvSpPr>
          <p:cNvPr id="36" name="Freeform 6">
            <a:extLst>
              <a:ext uri="{FF2B5EF4-FFF2-40B4-BE49-F238E27FC236}">
                <a16:creationId xmlns:a16="http://schemas.microsoft.com/office/drawing/2014/main" id="{75939DB0-491D-DB42-A1A9-88B56FD1F30E}"/>
              </a:ext>
            </a:extLst>
          </p:cNvPr>
          <p:cNvSpPr>
            <a:spLocks/>
          </p:cNvSpPr>
          <p:nvPr/>
        </p:nvSpPr>
        <p:spPr bwMode="auto">
          <a:xfrm>
            <a:off x="12126023" y="5783743"/>
            <a:ext cx="5337253" cy="4148763"/>
          </a:xfrm>
          <a:prstGeom prst="chevron">
            <a:avLst>
              <a:gd name="adj" fmla="val 27960"/>
            </a:avLst>
          </a:prstGeom>
          <a:ln w="25400">
            <a:solidFill>
              <a:schemeClr val="accent3"/>
            </a:solidFill>
            <a:miter lim="800000"/>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useBgFill="1">
        <p:nvSpPr>
          <p:cNvPr id="37" name="Freeform 6">
            <a:extLst>
              <a:ext uri="{FF2B5EF4-FFF2-40B4-BE49-F238E27FC236}">
                <a16:creationId xmlns:a16="http://schemas.microsoft.com/office/drawing/2014/main" id="{C889EFAC-0579-3644-B6D0-C5868A4168BD}"/>
              </a:ext>
            </a:extLst>
          </p:cNvPr>
          <p:cNvSpPr>
            <a:spLocks/>
          </p:cNvSpPr>
          <p:nvPr/>
        </p:nvSpPr>
        <p:spPr bwMode="auto">
          <a:xfrm>
            <a:off x="17588625" y="5783743"/>
            <a:ext cx="5337253" cy="4148763"/>
          </a:xfrm>
          <a:prstGeom prst="chevron">
            <a:avLst>
              <a:gd name="adj" fmla="val 27960"/>
            </a:avLst>
          </a:prstGeom>
          <a:ln w="25400">
            <a:solidFill>
              <a:schemeClr val="accent4"/>
            </a:solidFill>
            <a:miter lim="800000"/>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useBgFill="1">
        <p:nvSpPr>
          <p:cNvPr id="5" name="Freeform 6">
            <a:extLst>
              <a:ext uri="{FF2B5EF4-FFF2-40B4-BE49-F238E27FC236}">
                <a16:creationId xmlns:a16="http://schemas.microsoft.com/office/drawing/2014/main" id="{8FFB4D2F-82E8-7A4F-A2E3-5630E4004380}"/>
              </a:ext>
            </a:extLst>
          </p:cNvPr>
          <p:cNvSpPr>
            <a:spLocks/>
          </p:cNvSpPr>
          <p:nvPr/>
        </p:nvSpPr>
        <p:spPr bwMode="auto">
          <a:xfrm>
            <a:off x="1451772" y="5783743"/>
            <a:ext cx="5337253" cy="4148763"/>
          </a:xfrm>
          <a:prstGeom prst="chevron">
            <a:avLst>
              <a:gd name="adj" fmla="val 27960"/>
            </a:avLst>
          </a:prstGeom>
          <a:ln w="25400">
            <a:solidFill>
              <a:schemeClr val="accent1"/>
            </a:solidFill>
            <a:miter lim="800000"/>
            <a:headEnd/>
            <a:tailEnd/>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p:nvSpPr>
          <p:cNvPr id="45" name="Subtitle 2">
            <a:extLst>
              <a:ext uri="{FF2B5EF4-FFF2-40B4-BE49-F238E27FC236}">
                <a16:creationId xmlns:a16="http://schemas.microsoft.com/office/drawing/2014/main" id="{3B73EADE-1C86-5A41-BFDB-A104C2735521}"/>
              </a:ext>
            </a:extLst>
          </p:cNvPr>
          <p:cNvSpPr txBox="1">
            <a:spLocks/>
          </p:cNvSpPr>
          <p:nvPr/>
        </p:nvSpPr>
        <p:spPr>
          <a:xfrm>
            <a:off x="2761791" y="7673379"/>
            <a:ext cx="3000832"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a:t>
            </a:r>
          </a:p>
        </p:txBody>
      </p:sp>
      <p:sp>
        <p:nvSpPr>
          <p:cNvPr id="46" name="Freeform 990">
            <a:extLst>
              <a:ext uri="{FF2B5EF4-FFF2-40B4-BE49-F238E27FC236}">
                <a16:creationId xmlns:a16="http://schemas.microsoft.com/office/drawing/2014/main" id="{F05916E8-248C-C747-9013-D199A8EF9AC6}"/>
              </a:ext>
            </a:extLst>
          </p:cNvPr>
          <p:cNvSpPr>
            <a:spLocks noChangeAspect="1" noChangeArrowheads="1"/>
          </p:cNvSpPr>
          <p:nvPr/>
        </p:nvSpPr>
        <p:spPr bwMode="auto">
          <a:xfrm>
            <a:off x="3660475" y="6257418"/>
            <a:ext cx="1203462" cy="1203462"/>
          </a:xfrm>
          <a:custGeom>
            <a:avLst/>
            <a:gdLst>
              <a:gd name="T0" fmla="*/ 122401 w 285390"/>
              <a:gd name="T1" fmla="*/ 269276 h 285390"/>
              <a:gd name="T2" fmla="*/ 21728 w 285390"/>
              <a:gd name="T3" fmla="*/ 278152 h 285390"/>
              <a:gd name="T4" fmla="*/ 255092 w 285390"/>
              <a:gd name="T5" fmla="*/ 224969 h 285390"/>
              <a:gd name="T6" fmla="*/ 232372 w 285390"/>
              <a:gd name="T7" fmla="*/ 224969 h 285390"/>
              <a:gd name="T8" fmla="*/ 210417 w 285390"/>
              <a:gd name="T9" fmla="*/ 224969 h 285390"/>
              <a:gd name="T10" fmla="*/ 188080 w 285390"/>
              <a:gd name="T11" fmla="*/ 224969 h 285390"/>
              <a:gd name="T12" fmla="*/ 165743 w 285390"/>
              <a:gd name="T13" fmla="*/ 224969 h 285390"/>
              <a:gd name="T14" fmla="*/ 143405 w 285390"/>
              <a:gd name="T15" fmla="*/ 224969 h 285390"/>
              <a:gd name="T16" fmla="*/ 121068 w 285390"/>
              <a:gd name="T17" fmla="*/ 224969 h 285390"/>
              <a:gd name="T18" fmla="*/ 98730 w 285390"/>
              <a:gd name="T19" fmla="*/ 224969 h 285390"/>
              <a:gd name="T20" fmla="*/ 76393 w 285390"/>
              <a:gd name="T21" fmla="*/ 224969 h 285390"/>
              <a:gd name="T22" fmla="*/ 54438 w 285390"/>
              <a:gd name="T23" fmla="*/ 224969 h 285390"/>
              <a:gd name="T24" fmla="*/ 31909 w 285390"/>
              <a:gd name="T25" fmla="*/ 224969 h 285390"/>
              <a:gd name="T26" fmla="*/ 247771 w 285390"/>
              <a:gd name="T27" fmla="*/ 207418 h 285390"/>
              <a:gd name="T28" fmla="*/ 224777 w 285390"/>
              <a:gd name="T29" fmla="*/ 207418 h 285390"/>
              <a:gd name="T30" fmla="*/ 200844 w 285390"/>
              <a:gd name="T31" fmla="*/ 207418 h 285390"/>
              <a:gd name="T32" fmla="*/ 178507 w 285390"/>
              <a:gd name="T33" fmla="*/ 207418 h 285390"/>
              <a:gd name="T34" fmla="*/ 154574 w 285390"/>
              <a:gd name="T35" fmla="*/ 207418 h 285390"/>
              <a:gd name="T36" fmla="*/ 132237 w 285390"/>
              <a:gd name="T37" fmla="*/ 207418 h 285390"/>
              <a:gd name="T38" fmla="*/ 108303 w 285390"/>
              <a:gd name="T39" fmla="*/ 207418 h 285390"/>
              <a:gd name="T40" fmla="*/ 85966 w 285390"/>
              <a:gd name="T41" fmla="*/ 207418 h 285390"/>
              <a:gd name="T42" fmla="*/ 62034 w 285390"/>
              <a:gd name="T43" fmla="*/ 207418 h 285390"/>
              <a:gd name="T44" fmla="*/ 38482 w 285390"/>
              <a:gd name="T45" fmla="*/ 207418 h 285390"/>
              <a:gd name="T46" fmla="*/ 242328 w 285390"/>
              <a:gd name="T47" fmla="*/ 191463 h 285390"/>
              <a:gd name="T48" fmla="*/ 221586 w 285390"/>
              <a:gd name="T49" fmla="*/ 191463 h 285390"/>
              <a:gd name="T50" fmla="*/ 199249 w 285390"/>
              <a:gd name="T51" fmla="*/ 191463 h 285390"/>
              <a:gd name="T52" fmla="*/ 176912 w 285390"/>
              <a:gd name="T53" fmla="*/ 191463 h 285390"/>
              <a:gd name="T54" fmla="*/ 154574 w 285390"/>
              <a:gd name="T55" fmla="*/ 191463 h 285390"/>
              <a:gd name="T56" fmla="*/ 132620 w 285390"/>
              <a:gd name="T57" fmla="*/ 191463 h 285390"/>
              <a:gd name="T58" fmla="*/ 110283 w 285390"/>
              <a:gd name="T59" fmla="*/ 191463 h 285390"/>
              <a:gd name="T60" fmla="*/ 87562 w 285390"/>
              <a:gd name="T61" fmla="*/ 191463 h 285390"/>
              <a:gd name="T62" fmla="*/ 65225 w 285390"/>
              <a:gd name="T63" fmla="*/ 191463 h 285390"/>
              <a:gd name="T64" fmla="*/ 44483 w 285390"/>
              <a:gd name="T65" fmla="*/ 191463 h 285390"/>
              <a:gd name="T66" fmla="*/ 30420 w 285390"/>
              <a:gd name="T67" fmla="*/ 182662 h 285390"/>
              <a:gd name="T68" fmla="*/ 194654 w 285390"/>
              <a:gd name="T69" fmla="*/ 82169 h 285390"/>
              <a:gd name="T70" fmla="*/ 92539 w 285390"/>
              <a:gd name="T71" fmla="*/ 82169 h 285390"/>
              <a:gd name="T72" fmla="*/ 194654 w 285390"/>
              <a:gd name="T73" fmla="*/ 73393 h 285390"/>
              <a:gd name="T74" fmla="*/ 92539 w 285390"/>
              <a:gd name="T75" fmla="*/ 73393 h 285390"/>
              <a:gd name="T76" fmla="*/ 142617 w 285390"/>
              <a:gd name="T77" fmla="*/ 54247 h 285390"/>
              <a:gd name="T78" fmla="*/ 151337 w 285390"/>
              <a:gd name="T79" fmla="*/ 75323 h 285390"/>
              <a:gd name="T80" fmla="*/ 146977 w 285390"/>
              <a:gd name="T81" fmla="*/ 119649 h 285390"/>
              <a:gd name="T82" fmla="*/ 125904 w 285390"/>
              <a:gd name="T83" fmla="*/ 109476 h 285390"/>
              <a:gd name="T84" fmla="*/ 142617 w 285390"/>
              <a:gd name="T85" fmla="*/ 94941 h 285390"/>
              <a:gd name="T86" fmla="*/ 78398 w 285390"/>
              <a:gd name="T87" fmla="*/ 37352 h 285390"/>
              <a:gd name="T88" fmla="*/ 226711 w 285390"/>
              <a:gd name="T89" fmla="*/ 127273 h 285390"/>
              <a:gd name="T90" fmla="*/ 213655 w 285390"/>
              <a:gd name="T91" fmla="*/ 28719 h 285390"/>
              <a:gd name="T92" fmla="*/ 231061 w 285390"/>
              <a:gd name="T93" fmla="*/ 135546 h 285390"/>
              <a:gd name="T94" fmla="*/ 57004 w 285390"/>
              <a:gd name="T95" fmla="*/ 135546 h 285390"/>
              <a:gd name="T96" fmla="*/ 74410 w 285390"/>
              <a:gd name="T97" fmla="*/ 28719 h 285390"/>
              <a:gd name="T98" fmla="*/ 254962 w 285390"/>
              <a:gd name="T99" fmla="*/ 21701 h 285390"/>
              <a:gd name="T100" fmla="*/ 264016 w 285390"/>
              <a:gd name="T101" fmla="*/ 21701 h 285390"/>
              <a:gd name="T102" fmla="*/ 265465 w 285390"/>
              <a:gd name="T103" fmla="*/ 286832 h 285390"/>
              <a:gd name="T104" fmla="*/ 23178 w 285390"/>
              <a:gd name="T105" fmla="*/ 177598 h 28539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5390" h="285390">
                <a:moveTo>
                  <a:pt x="121785" y="258763"/>
                </a:moveTo>
                <a:lnTo>
                  <a:pt x="162017" y="258763"/>
                </a:lnTo>
                <a:cubicBezTo>
                  <a:pt x="164531" y="258763"/>
                  <a:pt x="166328" y="260961"/>
                  <a:pt x="166328" y="263159"/>
                </a:cubicBezTo>
                <a:cubicBezTo>
                  <a:pt x="166328" y="265724"/>
                  <a:pt x="164531" y="267922"/>
                  <a:pt x="162017" y="267922"/>
                </a:cubicBezTo>
                <a:lnTo>
                  <a:pt x="121785" y="267922"/>
                </a:lnTo>
                <a:cubicBezTo>
                  <a:pt x="119271" y="267922"/>
                  <a:pt x="117475" y="265724"/>
                  <a:pt x="117475" y="263159"/>
                </a:cubicBezTo>
                <a:cubicBezTo>
                  <a:pt x="117475" y="260961"/>
                  <a:pt x="119271" y="258763"/>
                  <a:pt x="121785" y="258763"/>
                </a:cubicBezTo>
                <a:close/>
                <a:moveTo>
                  <a:pt x="8648" y="250841"/>
                </a:moveTo>
                <a:lnTo>
                  <a:pt x="8648" y="263797"/>
                </a:lnTo>
                <a:cubicBezTo>
                  <a:pt x="8648" y="270995"/>
                  <a:pt x="14413" y="276753"/>
                  <a:pt x="21620" y="276753"/>
                </a:cubicBezTo>
                <a:lnTo>
                  <a:pt x="264130" y="276753"/>
                </a:lnTo>
                <a:cubicBezTo>
                  <a:pt x="271337" y="276753"/>
                  <a:pt x="276742" y="270995"/>
                  <a:pt x="276742" y="263797"/>
                </a:cubicBezTo>
                <a:lnTo>
                  <a:pt x="276742" y="250841"/>
                </a:lnTo>
                <a:lnTo>
                  <a:pt x="8648" y="250841"/>
                </a:lnTo>
                <a:close/>
                <a:moveTo>
                  <a:pt x="253809" y="223838"/>
                </a:moveTo>
                <a:cubicBezTo>
                  <a:pt x="256476" y="223838"/>
                  <a:pt x="258381" y="225743"/>
                  <a:pt x="258381" y="228410"/>
                </a:cubicBezTo>
                <a:cubicBezTo>
                  <a:pt x="258381" y="231077"/>
                  <a:pt x="256476" y="232982"/>
                  <a:pt x="253809" y="232982"/>
                </a:cubicBezTo>
                <a:cubicBezTo>
                  <a:pt x="251523" y="232982"/>
                  <a:pt x="249237" y="231077"/>
                  <a:pt x="249237" y="228410"/>
                </a:cubicBezTo>
                <a:cubicBezTo>
                  <a:pt x="249237" y="225743"/>
                  <a:pt x="251523" y="223838"/>
                  <a:pt x="253809" y="223838"/>
                </a:cubicBezTo>
                <a:close/>
                <a:moveTo>
                  <a:pt x="231203" y="223838"/>
                </a:moveTo>
                <a:cubicBezTo>
                  <a:pt x="234251" y="223838"/>
                  <a:pt x="236156" y="225743"/>
                  <a:pt x="236156" y="228410"/>
                </a:cubicBezTo>
                <a:cubicBezTo>
                  <a:pt x="236156" y="231077"/>
                  <a:pt x="234251" y="232982"/>
                  <a:pt x="231203" y="232982"/>
                </a:cubicBezTo>
                <a:cubicBezTo>
                  <a:pt x="228917" y="232982"/>
                  <a:pt x="227012" y="231077"/>
                  <a:pt x="227012" y="228410"/>
                </a:cubicBezTo>
                <a:cubicBezTo>
                  <a:pt x="227012" y="225743"/>
                  <a:pt x="228917" y="223838"/>
                  <a:pt x="231203" y="223838"/>
                </a:cubicBezTo>
                <a:close/>
                <a:moveTo>
                  <a:pt x="209359" y="223838"/>
                </a:moveTo>
                <a:cubicBezTo>
                  <a:pt x="212026" y="223838"/>
                  <a:pt x="213931" y="225743"/>
                  <a:pt x="213931" y="228410"/>
                </a:cubicBezTo>
                <a:cubicBezTo>
                  <a:pt x="213931" y="231077"/>
                  <a:pt x="212026" y="232982"/>
                  <a:pt x="209359" y="232982"/>
                </a:cubicBezTo>
                <a:cubicBezTo>
                  <a:pt x="206692" y="232982"/>
                  <a:pt x="204787" y="231077"/>
                  <a:pt x="204787" y="228410"/>
                </a:cubicBezTo>
                <a:cubicBezTo>
                  <a:pt x="204787" y="225743"/>
                  <a:pt x="206692" y="223838"/>
                  <a:pt x="209359" y="223838"/>
                </a:cubicBezTo>
                <a:close/>
                <a:moveTo>
                  <a:pt x="187134" y="223838"/>
                </a:moveTo>
                <a:cubicBezTo>
                  <a:pt x="189420" y="223838"/>
                  <a:pt x="191706" y="225743"/>
                  <a:pt x="191706" y="228410"/>
                </a:cubicBezTo>
                <a:cubicBezTo>
                  <a:pt x="191706" y="231077"/>
                  <a:pt x="189420" y="232982"/>
                  <a:pt x="187134" y="232982"/>
                </a:cubicBezTo>
                <a:cubicBezTo>
                  <a:pt x="184467" y="232982"/>
                  <a:pt x="182562" y="231077"/>
                  <a:pt x="182562" y="228410"/>
                </a:cubicBezTo>
                <a:cubicBezTo>
                  <a:pt x="182562" y="225743"/>
                  <a:pt x="184467" y="223838"/>
                  <a:pt x="187134" y="223838"/>
                </a:cubicBezTo>
                <a:close/>
                <a:moveTo>
                  <a:pt x="164909" y="223838"/>
                </a:moveTo>
                <a:cubicBezTo>
                  <a:pt x="167576" y="223838"/>
                  <a:pt x="169481" y="225743"/>
                  <a:pt x="169481" y="228410"/>
                </a:cubicBezTo>
                <a:cubicBezTo>
                  <a:pt x="169481" y="231077"/>
                  <a:pt x="167576" y="232982"/>
                  <a:pt x="164909" y="232982"/>
                </a:cubicBezTo>
                <a:cubicBezTo>
                  <a:pt x="162623" y="232982"/>
                  <a:pt x="160337" y="231077"/>
                  <a:pt x="160337" y="228410"/>
                </a:cubicBezTo>
                <a:cubicBezTo>
                  <a:pt x="160337" y="225743"/>
                  <a:pt x="162623" y="223838"/>
                  <a:pt x="164909" y="223838"/>
                </a:cubicBezTo>
                <a:close/>
                <a:moveTo>
                  <a:pt x="142684" y="223838"/>
                </a:moveTo>
                <a:cubicBezTo>
                  <a:pt x="144970" y="223838"/>
                  <a:pt x="147256" y="225743"/>
                  <a:pt x="147256" y="228410"/>
                </a:cubicBezTo>
                <a:cubicBezTo>
                  <a:pt x="147256" y="231077"/>
                  <a:pt x="144970" y="232982"/>
                  <a:pt x="142684" y="232982"/>
                </a:cubicBezTo>
                <a:cubicBezTo>
                  <a:pt x="140017" y="232982"/>
                  <a:pt x="138112" y="231077"/>
                  <a:pt x="138112" y="228410"/>
                </a:cubicBezTo>
                <a:cubicBezTo>
                  <a:pt x="138112" y="225743"/>
                  <a:pt x="140017" y="223838"/>
                  <a:pt x="142684" y="223838"/>
                </a:cubicBezTo>
                <a:close/>
                <a:moveTo>
                  <a:pt x="120459" y="223838"/>
                </a:moveTo>
                <a:cubicBezTo>
                  <a:pt x="122745" y="223838"/>
                  <a:pt x="125031" y="225743"/>
                  <a:pt x="125031" y="228410"/>
                </a:cubicBezTo>
                <a:cubicBezTo>
                  <a:pt x="125031" y="231077"/>
                  <a:pt x="122745" y="232982"/>
                  <a:pt x="120459" y="232982"/>
                </a:cubicBezTo>
                <a:cubicBezTo>
                  <a:pt x="117792" y="232982"/>
                  <a:pt x="115887" y="231077"/>
                  <a:pt x="115887" y="228410"/>
                </a:cubicBezTo>
                <a:cubicBezTo>
                  <a:pt x="115887" y="225743"/>
                  <a:pt x="117792" y="223838"/>
                  <a:pt x="120459" y="223838"/>
                </a:cubicBezTo>
                <a:close/>
                <a:moveTo>
                  <a:pt x="98234" y="223838"/>
                </a:moveTo>
                <a:cubicBezTo>
                  <a:pt x="100901" y="223838"/>
                  <a:pt x="102806" y="225743"/>
                  <a:pt x="102806" y="228410"/>
                </a:cubicBezTo>
                <a:cubicBezTo>
                  <a:pt x="102806" y="231077"/>
                  <a:pt x="100901" y="232982"/>
                  <a:pt x="98234" y="232982"/>
                </a:cubicBezTo>
                <a:cubicBezTo>
                  <a:pt x="95567" y="232982"/>
                  <a:pt x="93662" y="231077"/>
                  <a:pt x="93662" y="228410"/>
                </a:cubicBezTo>
                <a:cubicBezTo>
                  <a:pt x="93662" y="225743"/>
                  <a:pt x="95567" y="223838"/>
                  <a:pt x="98234" y="223838"/>
                </a:cubicBezTo>
                <a:close/>
                <a:moveTo>
                  <a:pt x="76009" y="223838"/>
                </a:moveTo>
                <a:cubicBezTo>
                  <a:pt x="78295" y="223838"/>
                  <a:pt x="80581" y="225743"/>
                  <a:pt x="80581" y="228410"/>
                </a:cubicBezTo>
                <a:cubicBezTo>
                  <a:pt x="80581" y="231077"/>
                  <a:pt x="78295" y="232982"/>
                  <a:pt x="76009" y="232982"/>
                </a:cubicBezTo>
                <a:cubicBezTo>
                  <a:pt x="73342" y="232982"/>
                  <a:pt x="71437" y="231077"/>
                  <a:pt x="71437" y="228410"/>
                </a:cubicBezTo>
                <a:cubicBezTo>
                  <a:pt x="71437" y="225743"/>
                  <a:pt x="73342" y="223838"/>
                  <a:pt x="76009" y="223838"/>
                </a:cubicBezTo>
                <a:close/>
                <a:moveTo>
                  <a:pt x="54165" y="223838"/>
                </a:moveTo>
                <a:cubicBezTo>
                  <a:pt x="56451" y="223838"/>
                  <a:pt x="58356" y="225743"/>
                  <a:pt x="58356" y="228410"/>
                </a:cubicBezTo>
                <a:cubicBezTo>
                  <a:pt x="58356" y="231077"/>
                  <a:pt x="56451" y="232982"/>
                  <a:pt x="54165" y="232982"/>
                </a:cubicBezTo>
                <a:cubicBezTo>
                  <a:pt x="51498" y="232982"/>
                  <a:pt x="49212" y="231077"/>
                  <a:pt x="49212" y="228410"/>
                </a:cubicBezTo>
                <a:cubicBezTo>
                  <a:pt x="49212" y="225743"/>
                  <a:pt x="51498" y="223838"/>
                  <a:pt x="54165" y="223838"/>
                </a:cubicBezTo>
                <a:close/>
                <a:moveTo>
                  <a:pt x="31749" y="223838"/>
                </a:moveTo>
                <a:cubicBezTo>
                  <a:pt x="33947" y="223838"/>
                  <a:pt x="36145" y="225743"/>
                  <a:pt x="36145" y="228410"/>
                </a:cubicBezTo>
                <a:cubicBezTo>
                  <a:pt x="36145" y="231077"/>
                  <a:pt x="33947" y="232982"/>
                  <a:pt x="31749" y="232982"/>
                </a:cubicBezTo>
                <a:cubicBezTo>
                  <a:pt x="29185" y="232982"/>
                  <a:pt x="26987" y="231077"/>
                  <a:pt x="26987" y="228410"/>
                </a:cubicBezTo>
                <a:cubicBezTo>
                  <a:pt x="26987" y="225743"/>
                  <a:pt x="29185" y="223838"/>
                  <a:pt x="31749" y="223838"/>
                </a:cubicBezTo>
                <a:close/>
                <a:moveTo>
                  <a:pt x="246525" y="206375"/>
                </a:moveTo>
                <a:cubicBezTo>
                  <a:pt x="248841" y="206375"/>
                  <a:pt x="250494" y="208280"/>
                  <a:pt x="250494" y="210947"/>
                </a:cubicBezTo>
                <a:cubicBezTo>
                  <a:pt x="250494" y="213614"/>
                  <a:pt x="248841" y="215519"/>
                  <a:pt x="246525" y="215519"/>
                </a:cubicBezTo>
                <a:cubicBezTo>
                  <a:pt x="244541" y="215519"/>
                  <a:pt x="242887" y="213614"/>
                  <a:pt x="242887" y="210947"/>
                </a:cubicBezTo>
                <a:cubicBezTo>
                  <a:pt x="242887" y="208280"/>
                  <a:pt x="244541" y="206375"/>
                  <a:pt x="246525" y="206375"/>
                </a:cubicBezTo>
                <a:close/>
                <a:moveTo>
                  <a:pt x="223647" y="206375"/>
                </a:moveTo>
                <a:cubicBezTo>
                  <a:pt x="226314" y="206375"/>
                  <a:pt x="228219" y="208280"/>
                  <a:pt x="228219" y="210947"/>
                </a:cubicBezTo>
                <a:cubicBezTo>
                  <a:pt x="228219" y="213614"/>
                  <a:pt x="226314" y="215519"/>
                  <a:pt x="223647" y="215519"/>
                </a:cubicBezTo>
                <a:cubicBezTo>
                  <a:pt x="220980" y="215519"/>
                  <a:pt x="219075" y="213614"/>
                  <a:pt x="219075" y="210947"/>
                </a:cubicBezTo>
                <a:cubicBezTo>
                  <a:pt x="219075" y="208280"/>
                  <a:pt x="220980" y="206375"/>
                  <a:pt x="223647" y="206375"/>
                </a:cubicBezTo>
                <a:close/>
                <a:moveTo>
                  <a:pt x="199834" y="206375"/>
                </a:moveTo>
                <a:cubicBezTo>
                  <a:pt x="202501" y="206375"/>
                  <a:pt x="204406" y="208280"/>
                  <a:pt x="204406" y="210947"/>
                </a:cubicBezTo>
                <a:cubicBezTo>
                  <a:pt x="204406" y="213614"/>
                  <a:pt x="202501" y="215519"/>
                  <a:pt x="199834" y="215519"/>
                </a:cubicBezTo>
                <a:cubicBezTo>
                  <a:pt x="197167" y="215519"/>
                  <a:pt x="195262" y="213614"/>
                  <a:pt x="195262" y="210947"/>
                </a:cubicBezTo>
                <a:cubicBezTo>
                  <a:pt x="195262" y="208280"/>
                  <a:pt x="197167" y="206375"/>
                  <a:pt x="199834" y="206375"/>
                </a:cubicBezTo>
                <a:close/>
                <a:moveTo>
                  <a:pt x="177609" y="206375"/>
                </a:moveTo>
                <a:cubicBezTo>
                  <a:pt x="180276" y="206375"/>
                  <a:pt x="182181" y="208280"/>
                  <a:pt x="182181" y="210947"/>
                </a:cubicBezTo>
                <a:cubicBezTo>
                  <a:pt x="182181" y="213614"/>
                  <a:pt x="180276" y="215519"/>
                  <a:pt x="177609" y="215519"/>
                </a:cubicBezTo>
                <a:cubicBezTo>
                  <a:pt x="174942" y="215519"/>
                  <a:pt x="173037" y="213614"/>
                  <a:pt x="173037" y="210947"/>
                </a:cubicBezTo>
                <a:cubicBezTo>
                  <a:pt x="173037" y="208280"/>
                  <a:pt x="174942" y="206375"/>
                  <a:pt x="177609" y="206375"/>
                </a:cubicBezTo>
                <a:close/>
                <a:moveTo>
                  <a:pt x="153797" y="206375"/>
                </a:moveTo>
                <a:cubicBezTo>
                  <a:pt x="156464" y="206375"/>
                  <a:pt x="158369" y="208280"/>
                  <a:pt x="158369" y="210947"/>
                </a:cubicBezTo>
                <a:cubicBezTo>
                  <a:pt x="158369" y="213614"/>
                  <a:pt x="156464" y="215519"/>
                  <a:pt x="153797" y="215519"/>
                </a:cubicBezTo>
                <a:cubicBezTo>
                  <a:pt x="151130" y="215519"/>
                  <a:pt x="149225" y="213614"/>
                  <a:pt x="149225" y="210947"/>
                </a:cubicBezTo>
                <a:cubicBezTo>
                  <a:pt x="149225" y="208280"/>
                  <a:pt x="151130" y="206375"/>
                  <a:pt x="153797" y="206375"/>
                </a:cubicBezTo>
                <a:close/>
                <a:moveTo>
                  <a:pt x="131572" y="206375"/>
                </a:moveTo>
                <a:cubicBezTo>
                  <a:pt x="134239" y="206375"/>
                  <a:pt x="136144" y="208280"/>
                  <a:pt x="136144" y="210947"/>
                </a:cubicBezTo>
                <a:cubicBezTo>
                  <a:pt x="136144" y="213614"/>
                  <a:pt x="134239" y="215519"/>
                  <a:pt x="131572" y="215519"/>
                </a:cubicBezTo>
                <a:cubicBezTo>
                  <a:pt x="128905" y="215519"/>
                  <a:pt x="127000" y="213614"/>
                  <a:pt x="127000" y="210947"/>
                </a:cubicBezTo>
                <a:cubicBezTo>
                  <a:pt x="127000" y="208280"/>
                  <a:pt x="128905" y="206375"/>
                  <a:pt x="131572" y="206375"/>
                </a:cubicBezTo>
                <a:close/>
                <a:moveTo>
                  <a:pt x="107759" y="206375"/>
                </a:moveTo>
                <a:cubicBezTo>
                  <a:pt x="110045" y="206375"/>
                  <a:pt x="112331" y="208280"/>
                  <a:pt x="112331" y="210947"/>
                </a:cubicBezTo>
                <a:cubicBezTo>
                  <a:pt x="112331" y="213614"/>
                  <a:pt x="110045" y="215519"/>
                  <a:pt x="107759" y="215519"/>
                </a:cubicBezTo>
                <a:cubicBezTo>
                  <a:pt x="105092" y="215519"/>
                  <a:pt x="103187" y="213614"/>
                  <a:pt x="103187" y="210947"/>
                </a:cubicBezTo>
                <a:cubicBezTo>
                  <a:pt x="103187" y="208280"/>
                  <a:pt x="105092" y="206375"/>
                  <a:pt x="107759" y="206375"/>
                </a:cubicBezTo>
                <a:close/>
                <a:moveTo>
                  <a:pt x="85534" y="206375"/>
                </a:moveTo>
                <a:cubicBezTo>
                  <a:pt x="87820" y="206375"/>
                  <a:pt x="90106" y="208280"/>
                  <a:pt x="90106" y="210947"/>
                </a:cubicBezTo>
                <a:cubicBezTo>
                  <a:pt x="90106" y="213614"/>
                  <a:pt x="87820" y="215519"/>
                  <a:pt x="85534" y="215519"/>
                </a:cubicBezTo>
                <a:cubicBezTo>
                  <a:pt x="82867" y="215519"/>
                  <a:pt x="80962" y="213614"/>
                  <a:pt x="80962" y="210947"/>
                </a:cubicBezTo>
                <a:cubicBezTo>
                  <a:pt x="80962" y="208280"/>
                  <a:pt x="82867" y="206375"/>
                  <a:pt x="85534" y="206375"/>
                </a:cubicBezTo>
                <a:close/>
                <a:moveTo>
                  <a:pt x="61722" y="206375"/>
                </a:moveTo>
                <a:cubicBezTo>
                  <a:pt x="64008" y="206375"/>
                  <a:pt x="66294" y="208280"/>
                  <a:pt x="66294" y="210947"/>
                </a:cubicBezTo>
                <a:cubicBezTo>
                  <a:pt x="66294" y="213614"/>
                  <a:pt x="64008" y="215519"/>
                  <a:pt x="61722" y="215519"/>
                </a:cubicBezTo>
                <a:cubicBezTo>
                  <a:pt x="59055" y="215519"/>
                  <a:pt x="57150" y="213614"/>
                  <a:pt x="57150" y="210947"/>
                </a:cubicBezTo>
                <a:cubicBezTo>
                  <a:pt x="57150" y="208280"/>
                  <a:pt x="59055" y="206375"/>
                  <a:pt x="61722" y="206375"/>
                </a:cubicBezTo>
                <a:close/>
                <a:moveTo>
                  <a:pt x="38290" y="206375"/>
                </a:moveTo>
                <a:cubicBezTo>
                  <a:pt x="40576" y="206375"/>
                  <a:pt x="42481" y="208280"/>
                  <a:pt x="42481" y="210947"/>
                </a:cubicBezTo>
                <a:cubicBezTo>
                  <a:pt x="42481" y="213614"/>
                  <a:pt x="40576" y="215519"/>
                  <a:pt x="38290" y="215519"/>
                </a:cubicBezTo>
                <a:cubicBezTo>
                  <a:pt x="35623" y="215519"/>
                  <a:pt x="33337" y="213614"/>
                  <a:pt x="33337" y="210947"/>
                </a:cubicBezTo>
                <a:cubicBezTo>
                  <a:pt x="33337" y="208280"/>
                  <a:pt x="35623" y="206375"/>
                  <a:pt x="38290" y="206375"/>
                </a:cubicBezTo>
                <a:close/>
                <a:moveTo>
                  <a:pt x="241109" y="190500"/>
                </a:moveTo>
                <a:cubicBezTo>
                  <a:pt x="243776" y="190500"/>
                  <a:pt x="245681" y="192405"/>
                  <a:pt x="245681" y="195072"/>
                </a:cubicBezTo>
                <a:cubicBezTo>
                  <a:pt x="245681" y="197358"/>
                  <a:pt x="243776" y="199644"/>
                  <a:pt x="241109" y="199644"/>
                </a:cubicBezTo>
                <a:cubicBezTo>
                  <a:pt x="238442" y="199644"/>
                  <a:pt x="236537" y="197358"/>
                  <a:pt x="236537" y="195072"/>
                </a:cubicBezTo>
                <a:cubicBezTo>
                  <a:pt x="236537" y="192405"/>
                  <a:pt x="238442" y="190500"/>
                  <a:pt x="241109" y="190500"/>
                </a:cubicBezTo>
                <a:close/>
                <a:moveTo>
                  <a:pt x="220472" y="190500"/>
                </a:moveTo>
                <a:cubicBezTo>
                  <a:pt x="223139" y="190500"/>
                  <a:pt x="225044" y="192405"/>
                  <a:pt x="225044" y="195072"/>
                </a:cubicBezTo>
                <a:cubicBezTo>
                  <a:pt x="225044" y="197358"/>
                  <a:pt x="223139" y="199644"/>
                  <a:pt x="220472" y="199644"/>
                </a:cubicBezTo>
                <a:cubicBezTo>
                  <a:pt x="217805" y="199644"/>
                  <a:pt x="215900" y="197358"/>
                  <a:pt x="215900" y="195072"/>
                </a:cubicBezTo>
                <a:cubicBezTo>
                  <a:pt x="215900" y="192405"/>
                  <a:pt x="217805" y="190500"/>
                  <a:pt x="220472" y="190500"/>
                </a:cubicBezTo>
                <a:close/>
                <a:moveTo>
                  <a:pt x="198247" y="190500"/>
                </a:moveTo>
                <a:cubicBezTo>
                  <a:pt x="200914" y="190500"/>
                  <a:pt x="202819" y="192405"/>
                  <a:pt x="202819" y="195072"/>
                </a:cubicBezTo>
                <a:cubicBezTo>
                  <a:pt x="202819" y="197358"/>
                  <a:pt x="200914" y="199644"/>
                  <a:pt x="198247" y="199644"/>
                </a:cubicBezTo>
                <a:cubicBezTo>
                  <a:pt x="195580" y="199644"/>
                  <a:pt x="193675" y="197358"/>
                  <a:pt x="193675" y="195072"/>
                </a:cubicBezTo>
                <a:cubicBezTo>
                  <a:pt x="193675" y="192405"/>
                  <a:pt x="195580" y="190500"/>
                  <a:pt x="198247" y="190500"/>
                </a:cubicBezTo>
                <a:close/>
                <a:moveTo>
                  <a:pt x="176022" y="190500"/>
                </a:moveTo>
                <a:cubicBezTo>
                  <a:pt x="178308" y="190500"/>
                  <a:pt x="180594" y="192405"/>
                  <a:pt x="180594" y="195072"/>
                </a:cubicBezTo>
                <a:cubicBezTo>
                  <a:pt x="180594" y="197358"/>
                  <a:pt x="178308" y="199644"/>
                  <a:pt x="176022" y="199644"/>
                </a:cubicBezTo>
                <a:cubicBezTo>
                  <a:pt x="173355" y="199644"/>
                  <a:pt x="171450" y="197358"/>
                  <a:pt x="171450" y="195072"/>
                </a:cubicBezTo>
                <a:cubicBezTo>
                  <a:pt x="171450" y="192405"/>
                  <a:pt x="173355" y="190500"/>
                  <a:pt x="176022" y="190500"/>
                </a:cubicBezTo>
                <a:close/>
                <a:moveTo>
                  <a:pt x="153797" y="190500"/>
                </a:moveTo>
                <a:cubicBezTo>
                  <a:pt x="156083" y="190500"/>
                  <a:pt x="158369" y="192405"/>
                  <a:pt x="158369" y="195072"/>
                </a:cubicBezTo>
                <a:cubicBezTo>
                  <a:pt x="158369" y="197358"/>
                  <a:pt x="156083" y="199644"/>
                  <a:pt x="153797" y="199644"/>
                </a:cubicBezTo>
                <a:cubicBezTo>
                  <a:pt x="151130" y="199644"/>
                  <a:pt x="149225" y="197358"/>
                  <a:pt x="149225" y="195072"/>
                </a:cubicBezTo>
                <a:cubicBezTo>
                  <a:pt x="149225" y="192405"/>
                  <a:pt x="151130" y="190500"/>
                  <a:pt x="153797" y="190500"/>
                </a:cubicBezTo>
                <a:close/>
                <a:moveTo>
                  <a:pt x="131953" y="190500"/>
                </a:moveTo>
                <a:cubicBezTo>
                  <a:pt x="134239" y="190500"/>
                  <a:pt x="136144" y="192405"/>
                  <a:pt x="136144" y="195072"/>
                </a:cubicBezTo>
                <a:cubicBezTo>
                  <a:pt x="136144" y="197358"/>
                  <a:pt x="134239" y="199644"/>
                  <a:pt x="131953" y="199644"/>
                </a:cubicBezTo>
                <a:cubicBezTo>
                  <a:pt x="129286" y="199644"/>
                  <a:pt x="127000" y="197358"/>
                  <a:pt x="127000" y="195072"/>
                </a:cubicBezTo>
                <a:cubicBezTo>
                  <a:pt x="127000" y="192405"/>
                  <a:pt x="129286" y="190500"/>
                  <a:pt x="131953" y="190500"/>
                </a:cubicBezTo>
                <a:close/>
                <a:moveTo>
                  <a:pt x="109728" y="190500"/>
                </a:moveTo>
                <a:cubicBezTo>
                  <a:pt x="112014" y="190500"/>
                  <a:pt x="113919" y="192405"/>
                  <a:pt x="113919" y="195072"/>
                </a:cubicBezTo>
                <a:cubicBezTo>
                  <a:pt x="113919" y="197358"/>
                  <a:pt x="112014" y="199644"/>
                  <a:pt x="109728" y="199644"/>
                </a:cubicBezTo>
                <a:cubicBezTo>
                  <a:pt x="106680" y="199644"/>
                  <a:pt x="104775" y="197358"/>
                  <a:pt x="104775" y="195072"/>
                </a:cubicBezTo>
                <a:cubicBezTo>
                  <a:pt x="104775" y="192405"/>
                  <a:pt x="106680" y="190500"/>
                  <a:pt x="109728" y="190500"/>
                </a:cubicBezTo>
                <a:close/>
                <a:moveTo>
                  <a:pt x="87122" y="190500"/>
                </a:moveTo>
                <a:cubicBezTo>
                  <a:pt x="89789" y="190500"/>
                  <a:pt x="91694" y="192405"/>
                  <a:pt x="91694" y="195072"/>
                </a:cubicBezTo>
                <a:cubicBezTo>
                  <a:pt x="91694" y="197358"/>
                  <a:pt x="89789" y="199644"/>
                  <a:pt x="87122" y="199644"/>
                </a:cubicBezTo>
                <a:cubicBezTo>
                  <a:pt x="84455" y="199644"/>
                  <a:pt x="82550" y="197358"/>
                  <a:pt x="82550" y="195072"/>
                </a:cubicBezTo>
                <a:cubicBezTo>
                  <a:pt x="82550" y="192405"/>
                  <a:pt x="84455" y="190500"/>
                  <a:pt x="87122" y="190500"/>
                </a:cubicBezTo>
                <a:close/>
                <a:moveTo>
                  <a:pt x="64897" y="190500"/>
                </a:moveTo>
                <a:cubicBezTo>
                  <a:pt x="67564" y="190500"/>
                  <a:pt x="69469" y="192405"/>
                  <a:pt x="69469" y="195072"/>
                </a:cubicBezTo>
                <a:cubicBezTo>
                  <a:pt x="69469" y="197358"/>
                  <a:pt x="67564" y="199644"/>
                  <a:pt x="64897" y="199644"/>
                </a:cubicBezTo>
                <a:cubicBezTo>
                  <a:pt x="62230" y="199644"/>
                  <a:pt x="60325" y="197358"/>
                  <a:pt x="60325" y="195072"/>
                </a:cubicBezTo>
                <a:cubicBezTo>
                  <a:pt x="60325" y="192405"/>
                  <a:pt x="62230" y="190500"/>
                  <a:pt x="64897" y="190500"/>
                </a:cubicBezTo>
                <a:close/>
                <a:moveTo>
                  <a:pt x="44259" y="190500"/>
                </a:moveTo>
                <a:cubicBezTo>
                  <a:pt x="46545" y="190500"/>
                  <a:pt x="48831" y="192405"/>
                  <a:pt x="48831" y="195072"/>
                </a:cubicBezTo>
                <a:cubicBezTo>
                  <a:pt x="48831" y="197358"/>
                  <a:pt x="46545" y="199644"/>
                  <a:pt x="44259" y="199644"/>
                </a:cubicBezTo>
                <a:cubicBezTo>
                  <a:pt x="41592" y="199644"/>
                  <a:pt x="39687" y="197358"/>
                  <a:pt x="39687" y="195072"/>
                </a:cubicBezTo>
                <a:cubicBezTo>
                  <a:pt x="39687" y="192405"/>
                  <a:pt x="41592" y="190500"/>
                  <a:pt x="44259" y="190500"/>
                </a:cubicBezTo>
                <a:close/>
                <a:moveTo>
                  <a:pt x="30268" y="181743"/>
                </a:moveTo>
                <a:lnTo>
                  <a:pt x="10089" y="242204"/>
                </a:lnTo>
                <a:lnTo>
                  <a:pt x="275300" y="242204"/>
                </a:lnTo>
                <a:lnTo>
                  <a:pt x="255121" y="181743"/>
                </a:lnTo>
                <a:lnTo>
                  <a:pt x="30268" y="181743"/>
                </a:lnTo>
                <a:close/>
                <a:moveTo>
                  <a:pt x="193675" y="81756"/>
                </a:moveTo>
                <a:cubicBezTo>
                  <a:pt x="188685" y="81756"/>
                  <a:pt x="184765" y="85394"/>
                  <a:pt x="184765" y="90488"/>
                </a:cubicBezTo>
                <a:cubicBezTo>
                  <a:pt x="184765" y="95217"/>
                  <a:pt x="188685" y="99219"/>
                  <a:pt x="193675" y="99219"/>
                </a:cubicBezTo>
                <a:cubicBezTo>
                  <a:pt x="197951" y="99219"/>
                  <a:pt x="201871" y="95217"/>
                  <a:pt x="201871" y="90488"/>
                </a:cubicBezTo>
                <a:cubicBezTo>
                  <a:pt x="201871" y="85394"/>
                  <a:pt x="197951" y="81756"/>
                  <a:pt x="193675" y="81756"/>
                </a:cubicBezTo>
                <a:close/>
                <a:moveTo>
                  <a:pt x="92074" y="81756"/>
                </a:moveTo>
                <a:cubicBezTo>
                  <a:pt x="87441" y="81756"/>
                  <a:pt x="83521" y="85394"/>
                  <a:pt x="83521" y="90488"/>
                </a:cubicBezTo>
                <a:cubicBezTo>
                  <a:pt x="83521" y="95217"/>
                  <a:pt x="87441" y="99219"/>
                  <a:pt x="92074" y="99219"/>
                </a:cubicBezTo>
                <a:cubicBezTo>
                  <a:pt x="96707" y="99219"/>
                  <a:pt x="100627" y="95217"/>
                  <a:pt x="100627" y="90488"/>
                </a:cubicBezTo>
                <a:cubicBezTo>
                  <a:pt x="100627" y="85394"/>
                  <a:pt x="96707" y="81756"/>
                  <a:pt x="92074" y="81756"/>
                </a:cubicBezTo>
                <a:close/>
                <a:moveTo>
                  <a:pt x="193675" y="73025"/>
                </a:moveTo>
                <a:cubicBezTo>
                  <a:pt x="202941" y="73025"/>
                  <a:pt x="210781" y="80665"/>
                  <a:pt x="210781" y="90488"/>
                </a:cubicBezTo>
                <a:cubicBezTo>
                  <a:pt x="210781" y="99946"/>
                  <a:pt x="202941" y="107586"/>
                  <a:pt x="193675" y="107586"/>
                </a:cubicBezTo>
                <a:cubicBezTo>
                  <a:pt x="184053" y="107586"/>
                  <a:pt x="176212" y="99946"/>
                  <a:pt x="176212" y="90488"/>
                </a:cubicBezTo>
                <a:cubicBezTo>
                  <a:pt x="176212" y="80665"/>
                  <a:pt x="184053" y="73025"/>
                  <a:pt x="193675" y="73025"/>
                </a:cubicBezTo>
                <a:close/>
                <a:moveTo>
                  <a:pt x="92074" y="73025"/>
                </a:moveTo>
                <a:cubicBezTo>
                  <a:pt x="101340" y="73025"/>
                  <a:pt x="109180" y="80665"/>
                  <a:pt x="109180" y="90488"/>
                </a:cubicBezTo>
                <a:cubicBezTo>
                  <a:pt x="109180" y="99946"/>
                  <a:pt x="101340" y="107586"/>
                  <a:pt x="92074" y="107586"/>
                </a:cubicBezTo>
                <a:cubicBezTo>
                  <a:pt x="82452" y="107586"/>
                  <a:pt x="74612" y="99946"/>
                  <a:pt x="74612" y="90488"/>
                </a:cubicBezTo>
                <a:cubicBezTo>
                  <a:pt x="74612" y="80665"/>
                  <a:pt x="82452" y="73025"/>
                  <a:pt x="92074" y="73025"/>
                </a:cubicBezTo>
                <a:close/>
                <a:moveTo>
                  <a:pt x="141900" y="53975"/>
                </a:moveTo>
                <a:cubicBezTo>
                  <a:pt x="144069" y="53975"/>
                  <a:pt x="146238" y="56144"/>
                  <a:pt x="146238" y="58675"/>
                </a:cubicBezTo>
                <a:lnTo>
                  <a:pt x="146238" y="61567"/>
                </a:lnTo>
                <a:cubicBezTo>
                  <a:pt x="152022" y="62651"/>
                  <a:pt x="156722" y="66266"/>
                  <a:pt x="158529" y="71689"/>
                </a:cubicBezTo>
                <a:cubicBezTo>
                  <a:pt x="159614" y="73858"/>
                  <a:pt x="158529" y="76389"/>
                  <a:pt x="156360" y="77473"/>
                </a:cubicBezTo>
                <a:cubicBezTo>
                  <a:pt x="154191" y="78196"/>
                  <a:pt x="151661" y="77112"/>
                  <a:pt x="150576" y="74943"/>
                </a:cubicBezTo>
                <a:cubicBezTo>
                  <a:pt x="149492" y="72050"/>
                  <a:pt x="145877" y="69520"/>
                  <a:pt x="141900" y="69520"/>
                </a:cubicBezTo>
                <a:cubicBezTo>
                  <a:pt x="136477" y="69520"/>
                  <a:pt x="132501" y="73497"/>
                  <a:pt x="132501" y="77835"/>
                </a:cubicBezTo>
                <a:cubicBezTo>
                  <a:pt x="132501" y="83257"/>
                  <a:pt x="135393" y="85788"/>
                  <a:pt x="141900" y="85788"/>
                </a:cubicBezTo>
                <a:cubicBezTo>
                  <a:pt x="153107" y="85788"/>
                  <a:pt x="159975" y="92657"/>
                  <a:pt x="159975" y="102779"/>
                </a:cubicBezTo>
                <a:cubicBezTo>
                  <a:pt x="159975" y="110732"/>
                  <a:pt x="154191" y="117239"/>
                  <a:pt x="146238" y="119047"/>
                </a:cubicBezTo>
                <a:lnTo>
                  <a:pt x="146238" y="122301"/>
                </a:lnTo>
                <a:cubicBezTo>
                  <a:pt x="146238" y="124470"/>
                  <a:pt x="144069" y="126639"/>
                  <a:pt x="141900" y="126639"/>
                </a:cubicBezTo>
                <a:cubicBezTo>
                  <a:pt x="139369" y="126639"/>
                  <a:pt x="137562" y="124470"/>
                  <a:pt x="137562" y="122301"/>
                </a:cubicBezTo>
                <a:lnTo>
                  <a:pt x="137562" y="119047"/>
                </a:lnTo>
                <a:cubicBezTo>
                  <a:pt x="131778" y="117962"/>
                  <a:pt x="127440" y="114347"/>
                  <a:pt x="125271" y="108925"/>
                </a:cubicBezTo>
                <a:cubicBezTo>
                  <a:pt x="124186" y="106756"/>
                  <a:pt x="125271" y="104225"/>
                  <a:pt x="127440" y="103502"/>
                </a:cubicBezTo>
                <a:cubicBezTo>
                  <a:pt x="129609" y="102417"/>
                  <a:pt x="132139" y="103502"/>
                  <a:pt x="132862" y="105671"/>
                </a:cubicBezTo>
                <a:cubicBezTo>
                  <a:pt x="134670" y="108925"/>
                  <a:pt x="138285" y="111094"/>
                  <a:pt x="141900" y="111094"/>
                </a:cubicBezTo>
                <a:cubicBezTo>
                  <a:pt x="146961" y="111094"/>
                  <a:pt x="151299" y="107479"/>
                  <a:pt x="151299" y="102779"/>
                </a:cubicBezTo>
                <a:cubicBezTo>
                  <a:pt x="151299" y="97356"/>
                  <a:pt x="148046" y="94464"/>
                  <a:pt x="141900" y="94464"/>
                </a:cubicBezTo>
                <a:cubicBezTo>
                  <a:pt x="128524" y="94464"/>
                  <a:pt x="123825" y="85788"/>
                  <a:pt x="123825" y="77835"/>
                </a:cubicBezTo>
                <a:cubicBezTo>
                  <a:pt x="123825" y="69881"/>
                  <a:pt x="129609" y="63374"/>
                  <a:pt x="137562" y="61567"/>
                </a:cubicBezTo>
                <a:lnTo>
                  <a:pt x="137562" y="58675"/>
                </a:lnTo>
                <a:cubicBezTo>
                  <a:pt x="137562" y="56144"/>
                  <a:pt x="139369" y="53975"/>
                  <a:pt x="141900" y="53975"/>
                </a:cubicBezTo>
                <a:close/>
                <a:moveTo>
                  <a:pt x="78003" y="37164"/>
                </a:moveTo>
                <a:cubicBezTo>
                  <a:pt x="76199" y="45753"/>
                  <a:pt x="69344" y="52553"/>
                  <a:pt x="60685" y="53984"/>
                </a:cubicBezTo>
                <a:lnTo>
                  <a:pt x="60685" y="126633"/>
                </a:lnTo>
                <a:cubicBezTo>
                  <a:pt x="69344" y="128422"/>
                  <a:pt x="76199" y="134864"/>
                  <a:pt x="78003" y="143453"/>
                </a:cubicBezTo>
                <a:lnTo>
                  <a:pt x="208973" y="143453"/>
                </a:lnTo>
                <a:cubicBezTo>
                  <a:pt x="210416" y="134864"/>
                  <a:pt x="217271" y="128422"/>
                  <a:pt x="225570" y="126633"/>
                </a:cubicBezTo>
                <a:lnTo>
                  <a:pt x="225570" y="53984"/>
                </a:lnTo>
                <a:cubicBezTo>
                  <a:pt x="217271" y="52553"/>
                  <a:pt x="210416" y="45753"/>
                  <a:pt x="208973" y="37164"/>
                </a:cubicBezTo>
                <a:lnTo>
                  <a:pt x="78003" y="37164"/>
                </a:lnTo>
                <a:close/>
                <a:moveTo>
                  <a:pt x="74035" y="28575"/>
                </a:moveTo>
                <a:lnTo>
                  <a:pt x="212581" y="28575"/>
                </a:lnTo>
                <a:cubicBezTo>
                  <a:pt x="215106" y="28575"/>
                  <a:pt x="216910" y="30722"/>
                  <a:pt x="216910" y="32869"/>
                </a:cubicBezTo>
                <a:cubicBezTo>
                  <a:pt x="216910" y="40027"/>
                  <a:pt x="222683" y="45753"/>
                  <a:pt x="229899" y="45753"/>
                </a:cubicBezTo>
                <a:cubicBezTo>
                  <a:pt x="232425" y="45753"/>
                  <a:pt x="234589" y="47542"/>
                  <a:pt x="234589" y="50405"/>
                </a:cubicBezTo>
                <a:lnTo>
                  <a:pt x="234589" y="130570"/>
                </a:lnTo>
                <a:cubicBezTo>
                  <a:pt x="234589" y="132717"/>
                  <a:pt x="232425" y="134864"/>
                  <a:pt x="229899" y="134864"/>
                </a:cubicBezTo>
                <a:cubicBezTo>
                  <a:pt x="222683" y="134864"/>
                  <a:pt x="216910" y="140590"/>
                  <a:pt x="216910" y="147748"/>
                </a:cubicBezTo>
                <a:cubicBezTo>
                  <a:pt x="216910" y="150253"/>
                  <a:pt x="215106" y="152042"/>
                  <a:pt x="212581" y="152042"/>
                </a:cubicBezTo>
                <a:lnTo>
                  <a:pt x="74035" y="152042"/>
                </a:lnTo>
                <a:cubicBezTo>
                  <a:pt x="71509" y="152042"/>
                  <a:pt x="69705" y="150253"/>
                  <a:pt x="69705" y="147748"/>
                </a:cubicBezTo>
                <a:cubicBezTo>
                  <a:pt x="69705" y="140590"/>
                  <a:pt x="63932" y="134864"/>
                  <a:pt x="56716" y="134864"/>
                </a:cubicBezTo>
                <a:cubicBezTo>
                  <a:pt x="54191" y="134864"/>
                  <a:pt x="52387" y="132717"/>
                  <a:pt x="52387" y="130570"/>
                </a:cubicBezTo>
                <a:lnTo>
                  <a:pt x="52387" y="50405"/>
                </a:lnTo>
                <a:cubicBezTo>
                  <a:pt x="52387" y="47542"/>
                  <a:pt x="54191" y="45753"/>
                  <a:pt x="56716" y="45753"/>
                </a:cubicBezTo>
                <a:cubicBezTo>
                  <a:pt x="63932" y="45753"/>
                  <a:pt x="69705" y="40027"/>
                  <a:pt x="69705" y="32869"/>
                </a:cubicBezTo>
                <a:cubicBezTo>
                  <a:pt x="69705" y="30722"/>
                  <a:pt x="71509" y="28575"/>
                  <a:pt x="74035" y="28575"/>
                </a:cubicBezTo>
                <a:close/>
                <a:moveTo>
                  <a:pt x="44682" y="8637"/>
                </a:moveTo>
                <a:cubicBezTo>
                  <a:pt x="37475" y="8637"/>
                  <a:pt x="31710" y="14395"/>
                  <a:pt x="31710" y="21593"/>
                </a:cubicBezTo>
                <a:lnTo>
                  <a:pt x="31710" y="173106"/>
                </a:lnTo>
                <a:lnTo>
                  <a:pt x="253680" y="173106"/>
                </a:lnTo>
                <a:lnTo>
                  <a:pt x="253680" y="21593"/>
                </a:lnTo>
                <a:cubicBezTo>
                  <a:pt x="253680" y="14395"/>
                  <a:pt x="248275" y="8637"/>
                  <a:pt x="241068" y="8637"/>
                </a:cubicBezTo>
                <a:lnTo>
                  <a:pt x="44682" y="8637"/>
                </a:lnTo>
                <a:close/>
                <a:moveTo>
                  <a:pt x="44682" y="0"/>
                </a:moveTo>
                <a:lnTo>
                  <a:pt x="241068" y="0"/>
                </a:lnTo>
                <a:cubicBezTo>
                  <a:pt x="252599" y="0"/>
                  <a:pt x="262688" y="9717"/>
                  <a:pt x="262688" y="21593"/>
                </a:cubicBezTo>
                <a:lnTo>
                  <a:pt x="262688" y="176705"/>
                </a:lnTo>
                <a:lnTo>
                  <a:pt x="285390" y="245083"/>
                </a:lnTo>
                <a:cubicBezTo>
                  <a:pt x="285390" y="245803"/>
                  <a:pt x="285390" y="246163"/>
                  <a:pt x="285390" y="246523"/>
                </a:cubicBezTo>
                <a:lnTo>
                  <a:pt x="285390" y="263797"/>
                </a:lnTo>
                <a:cubicBezTo>
                  <a:pt x="285390" y="275673"/>
                  <a:pt x="275661" y="285390"/>
                  <a:pt x="264130" y="285390"/>
                </a:cubicBezTo>
                <a:lnTo>
                  <a:pt x="21620" y="285390"/>
                </a:lnTo>
                <a:cubicBezTo>
                  <a:pt x="9729" y="285390"/>
                  <a:pt x="0" y="275673"/>
                  <a:pt x="0" y="263797"/>
                </a:cubicBezTo>
                <a:lnTo>
                  <a:pt x="0" y="246523"/>
                </a:lnTo>
                <a:cubicBezTo>
                  <a:pt x="0" y="246163"/>
                  <a:pt x="0" y="245803"/>
                  <a:pt x="0" y="245083"/>
                </a:cubicBezTo>
                <a:lnTo>
                  <a:pt x="23062" y="176705"/>
                </a:lnTo>
                <a:lnTo>
                  <a:pt x="23062" y="21593"/>
                </a:lnTo>
                <a:cubicBezTo>
                  <a:pt x="23062" y="9717"/>
                  <a:pt x="32791" y="0"/>
                  <a:pt x="44682" y="0"/>
                </a:cubicBezTo>
                <a:close/>
              </a:path>
            </a:pathLst>
          </a:custGeom>
          <a:solidFill>
            <a:schemeClr val="accent1"/>
          </a:solidFill>
          <a:ln>
            <a:noFill/>
          </a:ln>
          <a:effectLst/>
        </p:spPr>
        <p:txBody>
          <a:bodyPr anchor="ctr"/>
          <a:lstStyle/>
          <a:p>
            <a:endParaRPr lang="en-US" dirty="0">
              <a:latin typeface="Montserrat Light" pitchFamily="2" charset="77"/>
            </a:endParaRPr>
          </a:p>
        </p:txBody>
      </p:sp>
      <p:sp>
        <p:nvSpPr>
          <p:cNvPr id="48" name="Freeform 984">
            <a:extLst>
              <a:ext uri="{FF2B5EF4-FFF2-40B4-BE49-F238E27FC236}">
                <a16:creationId xmlns:a16="http://schemas.microsoft.com/office/drawing/2014/main" id="{516E6EA4-26C5-6B48-BED6-2458A0FDDA95}"/>
              </a:ext>
            </a:extLst>
          </p:cNvPr>
          <p:cNvSpPr>
            <a:spLocks noChangeAspect="1" noChangeArrowheads="1"/>
          </p:cNvSpPr>
          <p:nvPr/>
        </p:nvSpPr>
        <p:spPr bwMode="auto">
          <a:xfrm>
            <a:off x="19930051" y="6254927"/>
            <a:ext cx="915966" cy="1203462"/>
          </a:xfrm>
          <a:custGeom>
            <a:avLst/>
            <a:gdLst>
              <a:gd name="T0" fmla="*/ 132017 w 217126"/>
              <a:gd name="T1" fmla="*/ 278152 h 285390"/>
              <a:gd name="T2" fmla="*/ 55280 w 217126"/>
              <a:gd name="T3" fmla="*/ 215215 h 285390"/>
              <a:gd name="T4" fmla="*/ 57098 w 217126"/>
              <a:gd name="T5" fmla="*/ 253918 h 285390"/>
              <a:gd name="T6" fmla="*/ 163294 w 217126"/>
              <a:gd name="T7" fmla="*/ 239087 h 285390"/>
              <a:gd name="T8" fmla="*/ 74555 w 217126"/>
              <a:gd name="T9" fmla="*/ 230407 h 285390"/>
              <a:gd name="T10" fmla="*/ 164021 w 217126"/>
              <a:gd name="T11" fmla="*/ 215215 h 285390"/>
              <a:gd name="T12" fmla="*/ 91779 w 217126"/>
              <a:gd name="T13" fmla="*/ 124998 h 285390"/>
              <a:gd name="T14" fmla="*/ 91779 w 217126"/>
              <a:gd name="T15" fmla="*/ 93227 h 285390"/>
              <a:gd name="T16" fmla="*/ 132279 w 217126"/>
              <a:gd name="T17" fmla="*/ 88897 h 285390"/>
              <a:gd name="T18" fmla="*/ 87440 w 217126"/>
              <a:gd name="T19" fmla="*/ 133663 h 285390"/>
              <a:gd name="T20" fmla="*/ 87440 w 217126"/>
              <a:gd name="T21" fmla="*/ 84563 h 285390"/>
              <a:gd name="T22" fmla="*/ 65458 w 217126"/>
              <a:gd name="T23" fmla="*/ 143941 h 285390"/>
              <a:gd name="T24" fmla="*/ 149920 w 217126"/>
              <a:gd name="T25" fmla="*/ 143941 h 285390"/>
              <a:gd name="T26" fmla="*/ 72708 w 217126"/>
              <a:gd name="T27" fmla="*/ 67027 h 285390"/>
              <a:gd name="T28" fmla="*/ 85759 w 217126"/>
              <a:gd name="T29" fmla="*/ 58319 h 285390"/>
              <a:gd name="T30" fmla="*/ 107508 w 217126"/>
              <a:gd name="T31" fmla="*/ 35101 h 285390"/>
              <a:gd name="T32" fmla="*/ 129258 w 217126"/>
              <a:gd name="T33" fmla="*/ 58319 h 285390"/>
              <a:gd name="T34" fmla="*/ 137958 w 217126"/>
              <a:gd name="T35" fmla="*/ 39457 h 285390"/>
              <a:gd name="T36" fmla="*/ 158619 w 217126"/>
              <a:gd name="T37" fmla="*/ 74283 h 285390"/>
              <a:gd name="T38" fmla="*/ 181819 w 217126"/>
              <a:gd name="T39" fmla="*/ 82991 h 285390"/>
              <a:gd name="T40" fmla="*/ 158619 w 217126"/>
              <a:gd name="T41" fmla="*/ 104759 h 285390"/>
              <a:gd name="T42" fmla="*/ 177107 w 217126"/>
              <a:gd name="T43" fmla="*/ 113466 h 285390"/>
              <a:gd name="T44" fmla="*/ 177107 w 217126"/>
              <a:gd name="T45" fmla="*/ 130880 h 285390"/>
              <a:gd name="T46" fmla="*/ 158619 w 217126"/>
              <a:gd name="T47" fmla="*/ 139587 h 285390"/>
              <a:gd name="T48" fmla="*/ 137958 w 217126"/>
              <a:gd name="T49" fmla="*/ 159904 h 285390"/>
              <a:gd name="T50" fmla="*/ 129258 w 217126"/>
              <a:gd name="T51" fmla="*/ 178407 h 285390"/>
              <a:gd name="T52" fmla="*/ 111858 w 217126"/>
              <a:gd name="T53" fmla="*/ 178407 h 285390"/>
              <a:gd name="T54" fmla="*/ 103158 w 217126"/>
              <a:gd name="T55" fmla="*/ 159904 h 285390"/>
              <a:gd name="T56" fmla="*/ 81408 w 217126"/>
              <a:gd name="T57" fmla="*/ 183123 h 285390"/>
              <a:gd name="T58" fmla="*/ 72708 w 217126"/>
              <a:gd name="T59" fmla="*/ 159904 h 285390"/>
              <a:gd name="T60" fmla="*/ 37910 w 217126"/>
              <a:gd name="T61" fmla="*/ 139587 h 285390"/>
              <a:gd name="T62" fmla="*/ 56759 w 217126"/>
              <a:gd name="T63" fmla="*/ 130880 h 285390"/>
              <a:gd name="T64" fmla="*/ 33560 w 217126"/>
              <a:gd name="T65" fmla="*/ 109112 h 285390"/>
              <a:gd name="T66" fmla="*/ 56759 w 217126"/>
              <a:gd name="T67" fmla="*/ 87345 h 285390"/>
              <a:gd name="T68" fmla="*/ 37910 w 217126"/>
              <a:gd name="T69" fmla="*/ 78638 h 285390"/>
              <a:gd name="T70" fmla="*/ 72708 w 217126"/>
              <a:gd name="T71" fmla="*/ 58319 h 285390"/>
              <a:gd name="T72" fmla="*/ 81408 w 217126"/>
              <a:gd name="T73" fmla="*/ 35101 h 285390"/>
              <a:gd name="T74" fmla="*/ 37824 w 217126"/>
              <a:gd name="T75" fmla="*/ 179045 h 285390"/>
              <a:gd name="T76" fmla="*/ 181115 w 217126"/>
              <a:gd name="T77" fmla="*/ 178321 h 285390"/>
              <a:gd name="T78" fmla="*/ 109104 w 217126"/>
              <a:gd name="T79" fmla="*/ 0 h 285390"/>
              <a:gd name="T80" fmla="*/ 172386 w 217126"/>
              <a:gd name="T81" fmla="*/ 221726 h 285390"/>
              <a:gd name="T82" fmla="*/ 160384 w 217126"/>
              <a:gd name="T83" fmla="*/ 262599 h 285390"/>
              <a:gd name="T84" fmla="*/ 58917 w 217126"/>
              <a:gd name="T85" fmla="*/ 262599 h 285390"/>
              <a:gd name="T86" fmla="*/ 46916 w 217126"/>
              <a:gd name="T87" fmla="*/ 222449 h 285390"/>
              <a:gd name="T88" fmla="*/ 109104 w 217126"/>
              <a:gd name="T89" fmla="*/ 0 h 28539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7126" h="285390">
                <a:moveTo>
                  <a:pt x="67197" y="261278"/>
                </a:moveTo>
                <a:cubicBezTo>
                  <a:pt x="69365" y="269915"/>
                  <a:pt x="77313" y="276753"/>
                  <a:pt x="86706" y="276753"/>
                </a:cubicBezTo>
                <a:lnTo>
                  <a:pt x="131143" y="276753"/>
                </a:lnTo>
                <a:cubicBezTo>
                  <a:pt x="140536" y="276753"/>
                  <a:pt x="148484" y="269915"/>
                  <a:pt x="150652" y="261278"/>
                </a:cubicBezTo>
                <a:lnTo>
                  <a:pt x="67197" y="261278"/>
                </a:lnTo>
                <a:close/>
                <a:moveTo>
                  <a:pt x="54914" y="214133"/>
                </a:moveTo>
                <a:cubicBezTo>
                  <a:pt x="55275" y="216292"/>
                  <a:pt x="55275" y="218811"/>
                  <a:pt x="55275" y="221330"/>
                </a:cubicBezTo>
                <a:lnTo>
                  <a:pt x="55275" y="251201"/>
                </a:lnTo>
                <a:cubicBezTo>
                  <a:pt x="55275" y="251921"/>
                  <a:pt x="55998" y="252641"/>
                  <a:pt x="56720" y="252641"/>
                </a:cubicBezTo>
                <a:lnTo>
                  <a:pt x="161128" y="252641"/>
                </a:lnTo>
                <a:cubicBezTo>
                  <a:pt x="161851" y="252641"/>
                  <a:pt x="162212" y="251921"/>
                  <a:pt x="162212" y="251201"/>
                </a:cubicBezTo>
                <a:lnTo>
                  <a:pt x="162212" y="237885"/>
                </a:lnTo>
                <a:lnTo>
                  <a:pt x="74061" y="237885"/>
                </a:lnTo>
                <a:cubicBezTo>
                  <a:pt x="71894" y="237885"/>
                  <a:pt x="69726" y="236086"/>
                  <a:pt x="69726" y="233567"/>
                </a:cubicBezTo>
                <a:cubicBezTo>
                  <a:pt x="69726" y="231047"/>
                  <a:pt x="71894" y="229248"/>
                  <a:pt x="74061" y="229248"/>
                </a:cubicBezTo>
                <a:lnTo>
                  <a:pt x="162212" y="229248"/>
                </a:lnTo>
                <a:lnTo>
                  <a:pt x="162212" y="220611"/>
                </a:lnTo>
                <a:cubicBezTo>
                  <a:pt x="162212" y="218451"/>
                  <a:pt x="162574" y="216292"/>
                  <a:pt x="162935" y="214133"/>
                </a:cubicBezTo>
                <a:lnTo>
                  <a:pt x="54914" y="214133"/>
                </a:lnTo>
                <a:close/>
                <a:moveTo>
                  <a:pt x="91171" y="92759"/>
                </a:moveTo>
                <a:lnTo>
                  <a:pt x="91171" y="124370"/>
                </a:lnTo>
                <a:lnTo>
                  <a:pt x="122782" y="124370"/>
                </a:lnTo>
                <a:lnTo>
                  <a:pt x="122782" y="92759"/>
                </a:lnTo>
                <a:lnTo>
                  <a:pt x="91171" y="92759"/>
                </a:lnTo>
                <a:close/>
                <a:moveTo>
                  <a:pt x="86861" y="84138"/>
                </a:moveTo>
                <a:lnTo>
                  <a:pt x="127092" y="84138"/>
                </a:lnTo>
                <a:cubicBezTo>
                  <a:pt x="129607" y="84138"/>
                  <a:pt x="131403" y="85934"/>
                  <a:pt x="131403" y="88449"/>
                </a:cubicBezTo>
                <a:lnTo>
                  <a:pt x="131403" y="128680"/>
                </a:lnTo>
                <a:cubicBezTo>
                  <a:pt x="131403" y="131195"/>
                  <a:pt x="129607" y="132991"/>
                  <a:pt x="127092" y="132991"/>
                </a:cubicBezTo>
                <a:lnTo>
                  <a:pt x="86861" y="132991"/>
                </a:lnTo>
                <a:cubicBezTo>
                  <a:pt x="84346" y="132991"/>
                  <a:pt x="82550" y="131195"/>
                  <a:pt x="82550" y="128680"/>
                </a:cubicBezTo>
                <a:lnTo>
                  <a:pt x="82550" y="88449"/>
                </a:lnTo>
                <a:cubicBezTo>
                  <a:pt x="82550" y="85934"/>
                  <a:pt x="84346" y="84138"/>
                  <a:pt x="86861" y="84138"/>
                </a:cubicBezTo>
                <a:close/>
                <a:moveTo>
                  <a:pt x="72227" y="66691"/>
                </a:moveTo>
                <a:cubicBezTo>
                  <a:pt x="68266" y="66691"/>
                  <a:pt x="65025" y="69940"/>
                  <a:pt x="65025" y="73910"/>
                </a:cubicBezTo>
                <a:lnTo>
                  <a:pt x="65025" y="143217"/>
                </a:lnTo>
                <a:cubicBezTo>
                  <a:pt x="65025" y="147188"/>
                  <a:pt x="68266" y="150076"/>
                  <a:pt x="72227" y="150076"/>
                </a:cubicBezTo>
                <a:lnTo>
                  <a:pt x="141725" y="150076"/>
                </a:lnTo>
                <a:cubicBezTo>
                  <a:pt x="145326" y="150076"/>
                  <a:pt x="148927" y="147188"/>
                  <a:pt x="148927" y="143217"/>
                </a:cubicBezTo>
                <a:lnTo>
                  <a:pt x="148927" y="73910"/>
                </a:lnTo>
                <a:cubicBezTo>
                  <a:pt x="148927" y="69940"/>
                  <a:pt x="145326" y="66691"/>
                  <a:pt x="141725" y="66691"/>
                </a:cubicBezTo>
                <a:lnTo>
                  <a:pt x="72227" y="66691"/>
                </a:lnTo>
                <a:close/>
                <a:moveTo>
                  <a:pt x="80869" y="34925"/>
                </a:moveTo>
                <a:cubicBezTo>
                  <a:pt x="83030" y="34925"/>
                  <a:pt x="85191" y="36730"/>
                  <a:pt x="85191" y="39257"/>
                </a:cubicBezTo>
                <a:lnTo>
                  <a:pt x="85191" y="58027"/>
                </a:lnTo>
                <a:lnTo>
                  <a:pt x="102475" y="58027"/>
                </a:lnTo>
                <a:lnTo>
                  <a:pt x="102475" y="39257"/>
                </a:lnTo>
                <a:cubicBezTo>
                  <a:pt x="102475" y="36730"/>
                  <a:pt x="104636" y="34925"/>
                  <a:pt x="106796" y="34925"/>
                </a:cubicBezTo>
                <a:cubicBezTo>
                  <a:pt x="109317" y="34925"/>
                  <a:pt x="111117" y="36730"/>
                  <a:pt x="111117" y="39257"/>
                </a:cubicBezTo>
                <a:lnTo>
                  <a:pt x="111117" y="58027"/>
                </a:lnTo>
                <a:lnTo>
                  <a:pt x="128402" y="58027"/>
                </a:lnTo>
                <a:lnTo>
                  <a:pt x="128402" y="39257"/>
                </a:lnTo>
                <a:cubicBezTo>
                  <a:pt x="128402" y="36730"/>
                  <a:pt x="130202" y="34925"/>
                  <a:pt x="133083" y="34925"/>
                </a:cubicBezTo>
                <a:cubicBezTo>
                  <a:pt x="135243" y="34925"/>
                  <a:pt x="137044" y="36730"/>
                  <a:pt x="137044" y="39257"/>
                </a:cubicBezTo>
                <a:lnTo>
                  <a:pt x="137044" y="58027"/>
                </a:lnTo>
                <a:lnTo>
                  <a:pt x="141725" y="58027"/>
                </a:lnTo>
                <a:cubicBezTo>
                  <a:pt x="150367" y="58027"/>
                  <a:pt x="157569" y="65247"/>
                  <a:pt x="157569" y="73910"/>
                </a:cubicBezTo>
                <a:lnTo>
                  <a:pt x="157569" y="78242"/>
                </a:lnTo>
                <a:lnTo>
                  <a:pt x="175934" y="78242"/>
                </a:lnTo>
                <a:cubicBezTo>
                  <a:pt x="178455" y="78242"/>
                  <a:pt x="180615" y="80047"/>
                  <a:pt x="180615" y="82574"/>
                </a:cubicBezTo>
                <a:cubicBezTo>
                  <a:pt x="180615" y="84739"/>
                  <a:pt x="178455" y="86905"/>
                  <a:pt x="175934" y="86905"/>
                </a:cubicBezTo>
                <a:lnTo>
                  <a:pt x="157569" y="86905"/>
                </a:lnTo>
                <a:lnTo>
                  <a:pt x="157569" y="104232"/>
                </a:lnTo>
                <a:lnTo>
                  <a:pt x="175934" y="104232"/>
                </a:lnTo>
                <a:cubicBezTo>
                  <a:pt x="178455" y="104232"/>
                  <a:pt x="180615" y="106398"/>
                  <a:pt x="180615" y="108564"/>
                </a:cubicBezTo>
                <a:cubicBezTo>
                  <a:pt x="180615" y="111090"/>
                  <a:pt x="178455" y="112895"/>
                  <a:pt x="175934" y="112895"/>
                </a:cubicBezTo>
                <a:lnTo>
                  <a:pt x="157569" y="112895"/>
                </a:lnTo>
                <a:lnTo>
                  <a:pt x="157569" y="130222"/>
                </a:lnTo>
                <a:lnTo>
                  <a:pt x="175934" y="130222"/>
                </a:lnTo>
                <a:cubicBezTo>
                  <a:pt x="178455" y="130222"/>
                  <a:pt x="180615" y="132027"/>
                  <a:pt x="180615" y="134554"/>
                </a:cubicBezTo>
                <a:cubicBezTo>
                  <a:pt x="180615" y="137081"/>
                  <a:pt x="178455" y="138885"/>
                  <a:pt x="175934" y="138885"/>
                </a:cubicBezTo>
                <a:lnTo>
                  <a:pt x="157569" y="138885"/>
                </a:lnTo>
                <a:lnTo>
                  <a:pt x="157569" y="143217"/>
                </a:lnTo>
                <a:cubicBezTo>
                  <a:pt x="157569" y="151880"/>
                  <a:pt x="150367" y="159100"/>
                  <a:pt x="141725" y="159100"/>
                </a:cubicBezTo>
                <a:lnTo>
                  <a:pt x="137044" y="159100"/>
                </a:lnTo>
                <a:lnTo>
                  <a:pt x="137044" y="177510"/>
                </a:lnTo>
                <a:cubicBezTo>
                  <a:pt x="137044" y="180036"/>
                  <a:pt x="135243" y="182202"/>
                  <a:pt x="133083" y="182202"/>
                </a:cubicBezTo>
                <a:cubicBezTo>
                  <a:pt x="130202" y="182202"/>
                  <a:pt x="128402" y="180036"/>
                  <a:pt x="128402" y="177510"/>
                </a:cubicBezTo>
                <a:lnTo>
                  <a:pt x="128402" y="159100"/>
                </a:lnTo>
                <a:lnTo>
                  <a:pt x="111117" y="159100"/>
                </a:lnTo>
                <a:lnTo>
                  <a:pt x="111117" y="177510"/>
                </a:lnTo>
                <a:cubicBezTo>
                  <a:pt x="111117" y="180036"/>
                  <a:pt x="109317" y="182202"/>
                  <a:pt x="106796" y="182202"/>
                </a:cubicBezTo>
                <a:cubicBezTo>
                  <a:pt x="104636" y="182202"/>
                  <a:pt x="102475" y="180036"/>
                  <a:pt x="102475" y="177510"/>
                </a:cubicBezTo>
                <a:lnTo>
                  <a:pt x="102475" y="159100"/>
                </a:lnTo>
                <a:lnTo>
                  <a:pt x="85191" y="159100"/>
                </a:lnTo>
                <a:lnTo>
                  <a:pt x="85191" y="177510"/>
                </a:lnTo>
                <a:cubicBezTo>
                  <a:pt x="85191" y="180036"/>
                  <a:pt x="83030" y="182202"/>
                  <a:pt x="80869" y="182202"/>
                </a:cubicBezTo>
                <a:cubicBezTo>
                  <a:pt x="78709" y="182202"/>
                  <a:pt x="76548" y="180036"/>
                  <a:pt x="76548" y="177510"/>
                </a:cubicBezTo>
                <a:lnTo>
                  <a:pt x="76548" y="159100"/>
                </a:lnTo>
                <a:lnTo>
                  <a:pt x="72227" y="159100"/>
                </a:lnTo>
                <a:cubicBezTo>
                  <a:pt x="63585" y="159100"/>
                  <a:pt x="56383" y="151880"/>
                  <a:pt x="56383" y="143217"/>
                </a:cubicBezTo>
                <a:lnTo>
                  <a:pt x="56383" y="138885"/>
                </a:lnTo>
                <a:lnTo>
                  <a:pt x="37658" y="138885"/>
                </a:lnTo>
                <a:cubicBezTo>
                  <a:pt x="35138" y="138885"/>
                  <a:pt x="33337" y="137081"/>
                  <a:pt x="33337" y="134554"/>
                </a:cubicBezTo>
                <a:cubicBezTo>
                  <a:pt x="33337" y="132027"/>
                  <a:pt x="35138" y="130222"/>
                  <a:pt x="37658" y="130222"/>
                </a:cubicBezTo>
                <a:lnTo>
                  <a:pt x="56383" y="130222"/>
                </a:lnTo>
                <a:lnTo>
                  <a:pt x="56383" y="112895"/>
                </a:lnTo>
                <a:lnTo>
                  <a:pt x="37658" y="112895"/>
                </a:lnTo>
                <a:cubicBezTo>
                  <a:pt x="35138" y="112895"/>
                  <a:pt x="33337" y="111090"/>
                  <a:pt x="33337" y="108564"/>
                </a:cubicBezTo>
                <a:cubicBezTo>
                  <a:pt x="33337" y="106398"/>
                  <a:pt x="35138" y="104232"/>
                  <a:pt x="37658" y="104232"/>
                </a:cubicBezTo>
                <a:lnTo>
                  <a:pt x="56383" y="104232"/>
                </a:lnTo>
                <a:lnTo>
                  <a:pt x="56383" y="86905"/>
                </a:lnTo>
                <a:lnTo>
                  <a:pt x="37658" y="86905"/>
                </a:lnTo>
                <a:cubicBezTo>
                  <a:pt x="35138" y="86905"/>
                  <a:pt x="33337" y="84739"/>
                  <a:pt x="33337" y="82574"/>
                </a:cubicBezTo>
                <a:cubicBezTo>
                  <a:pt x="33337" y="80047"/>
                  <a:pt x="35138" y="78242"/>
                  <a:pt x="37658" y="78242"/>
                </a:cubicBezTo>
                <a:lnTo>
                  <a:pt x="56383" y="78242"/>
                </a:lnTo>
                <a:lnTo>
                  <a:pt x="56383" y="73910"/>
                </a:lnTo>
                <a:cubicBezTo>
                  <a:pt x="56383" y="65247"/>
                  <a:pt x="63585" y="58027"/>
                  <a:pt x="72227" y="58027"/>
                </a:cubicBezTo>
                <a:lnTo>
                  <a:pt x="76548" y="58027"/>
                </a:lnTo>
                <a:lnTo>
                  <a:pt x="76548" y="39257"/>
                </a:lnTo>
                <a:cubicBezTo>
                  <a:pt x="76548" y="36730"/>
                  <a:pt x="78709" y="34925"/>
                  <a:pt x="80869" y="34925"/>
                </a:cubicBezTo>
                <a:close/>
                <a:moveTo>
                  <a:pt x="108382" y="8637"/>
                </a:moveTo>
                <a:cubicBezTo>
                  <a:pt x="53469" y="8637"/>
                  <a:pt x="8670" y="53623"/>
                  <a:pt x="8670" y="108326"/>
                </a:cubicBezTo>
                <a:cubicBezTo>
                  <a:pt x="8670" y="134958"/>
                  <a:pt x="18786" y="159070"/>
                  <a:pt x="37573" y="178144"/>
                </a:cubicBezTo>
                <a:cubicBezTo>
                  <a:pt x="45160" y="185702"/>
                  <a:pt x="50579" y="195059"/>
                  <a:pt x="53469" y="205495"/>
                </a:cubicBezTo>
                <a:lnTo>
                  <a:pt x="164380" y="205495"/>
                </a:lnTo>
                <a:cubicBezTo>
                  <a:pt x="166909" y="195059"/>
                  <a:pt x="171967" y="185342"/>
                  <a:pt x="179915" y="177424"/>
                </a:cubicBezTo>
                <a:cubicBezTo>
                  <a:pt x="198340" y="158710"/>
                  <a:pt x="208455" y="134238"/>
                  <a:pt x="208455" y="108326"/>
                </a:cubicBezTo>
                <a:cubicBezTo>
                  <a:pt x="208455" y="53623"/>
                  <a:pt x="163296" y="8637"/>
                  <a:pt x="108382" y="8637"/>
                </a:cubicBezTo>
                <a:close/>
                <a:moveTo>
                  <a:pt x="108382" y="0"/>
                </a:moveTo>
                <a:cubicBezTo>
                  <a:pt x="168354" y="0"/>
                  <a:pt x="217126" y="48585"/>
                  <a:pt x="217126" y="108326"/>
                </a:cubicBezTo>
                <a:cubicBezTo>
                  <a:pt x="217126" y="136757"/>
                  <a:pt x="205926" y="163389"/>
                  <a:pt x="186056" y="183542"/>
                </a:cubicBezTo>
                <a:cubicBezTo>
                  <a:pt x="176302" y="193259"/>
                  <a:pt x="171244" y="206575"/>
                  <a:pt x="171244" y="220611"/>
                </a:cubicBezTo>
                <a:lnTo>
                  <a:pt x="171244" y="251201"/>
                </a:lnTo>
                <a:cubicBezTo>
                  <a:pt x="171244" y="256599"/>
                  <a:pt x="166548" y="261278"/>
                  <a:pt x="161128" y="261278"/>
                </a:cubicBezTo>
                <a:lnTo>
                  <a:pt x="159322" y="261278"/>
                </a:lnTo>
                <a:cubicBezTo>
                  <a:pt x="157154" y="274954"/>
                  <a:pt x="145232" y="285390"/>
                  <a:pt x="131143" y="285390"/>
                </a:cubicBezTo>
                <a:lnTo>
                  <a:pt x="86706" y="285390"/>
                </a:lnTo>
                <a:cubicBezTo>
                  <a:pt x="72616" y="285390"/>
                  <a:pt x="60694" y="274954"/>
                  <a:pt x="58527" y="261278"/>
                </a:cubicBezTo>
                <a:lnTo>
                  <a:pt x="56720" y="261278"/>
                </a:lnTo>
                <a:cubicBezTo>
                  <a:pt x="51301" y="261278"/>
                  <a:pt x="46605" y="256599"/>
                  <a:pt x="46605" y="251201"/>
                </a:cubicBezTo>
                <a:lnTo>
                  <a:pt x="46605" y="221330"/>
                </a:lnTo>
                <a:cubicBezTo>
                  <a:pt x="46605" y="207295"/>
                  <a:pt x="41185" y="193979"/>
                  <a:pt x="31431" y="184262"/>
                </a:cubicBezTo>
                <a:cubicBezTo>
                  <a:pt x="11199" y="163749"/>
                  <a:pt x="0" y="136757"/>
                  <a:pt x="0" y="108326"/>
                </a:cubicBezTo>
                <a:cubicBezTo>
                  <a:pt x="0" y="48585"/>
                  <a:pt x="48772" y="0"/>
                  <a:pt x="108382" y="0"/>
                </a:cubicBezTo>
                <a:close/>
              </a:path>
            </a:pathLst>
          </a:custGeom>
          <a:solidFill>
            <a:schemeClr val="accent4"/>
          </a:solidFill>
          <a:ln>
            <a:noFill/>
          </a:ln>
          <a:effectLst/>
        </p:spPr>
        <p:txBody>
          <a:bodyPr anchor="ctr"/>
          <a:lstStyle/>
          <a:p>
            <a:endParaRPr lang="en-US" dirty="0">
              <a:latin typeface="Montserrat Light" pitchFamily="2" charset="77"/>
            </a:endParaRPr>
          </a:p>
        </p:txBody>
      </p:sp>
      <p:sp>
        <p:nvSpPr>
          <p:cNvPr id="50" name="Freeform 1002">
            <a:extLst>
              <a:ext uri="{FF2B5EF4-FFF2-40B4-BE49-F238E27FC236}">
                <a16:creationId xmlns:a16="http://schemas.microsoft.com/office/drawing/2014/main" id="{E237899A-9C9F-0943-BF65-0E92A2C1C277}"/>
              </a:ext>
            </a:extLst>
          </p:cNvPr>
          <p:cNvSpPr>
            <a:spLocks noChangeAspect="1" noChangeArrowheads="1"/>
          </p:cNvSpPr>
          <p:nvPr/>
        </p:nvSpPr>
        <p:spPr bwMode="auto">
          <a:xfrm>
            <a:off x="14459546" y="6225234"/>
            <a:ext cx="1109859" cy="1203462"/>
          </a:xfrm>
          <a:custGeom>
            <a:avLst/>
            <a:gdLst>
              <a:gd name="T0" fmla="*/ 176799 w 263164"/>
              <a:gd name="T1" fmla="*/ 265032 h 285391"/>
              <a:gd name="T2" fmla="*/ 169137 w 263164"/>
              <a:gd name="T3" fmla="*/ 267868 h 285391"/>
              <a:gd name="T4" fmla="*/ 87729 w 263164"/>
              <a:gd name="T5" fmla="*/ 261841 h 285391"/>
              <a:gd name="T6" fmla="*/ 93858 w 263164"/>
              <a:gd name="T7" fmla="*/ 267868 h 285391"/>
              <a:gd name="T8" fmla="*/ 86197 w 263164"/>
              <a:gd name="T9" fmla="*/ 265032 h 285391"/>
              <a:gd name="T10" fmla="*/ 136893 w 263164"/>
              <a:gd name="T11" fmla="*/ 266258 h 285391"/>
              <a:gd name="T12" fmla="*/ 132295 w 263164"/>
              <a:gd name="T13" fmla="*/ 261663 h 285391"/>
              <a:gd name="T14" fmla="*/ 50817 w 263164"/>
              <a:gd name="T15" fmla="*/ 278159 h 285391"/>
              <a:gd name="T16" fmla="*/ 221054 w 263164"/>
              <a:gd name="T17" fmla="*/ 251789 h 285391"/>
              <a:gd name="T18" fmla="*/ 135870 w 263164"/>
              <a:gd name="T19" fmla="*/ 146360 h 285391"/>
              <a:gd name="T20" fmla="*/ 146048 w 263164"/>
              <a:gd name="T21" fmla="*/ 165254 h 285391"/>
              <a:gd name="T22" fmla="*/ 122057 w 263164"/>
              <a:gd name="T23" fmla="*/ 165981 h 285391"/>
              <a:gd name="T24" fmla="*/ 135870 w 263164"/>
              <a:gd name="T25" fmla="*/ 207401 h 285391"/>
              <a:gd name="T26" fmla="*/ 127145 w 263164"/>
              <a:gd name="T27" fmla="*/ 210307 h 285391"/>
              <a:gd name="T28" fmla="*/ 116968 w 263164"/>
              <a:gd name="T29" fmla="*/ 191414 h 285391"/>
              <a:gd name="T30" fmla="*/ 140959 w 263164"/>
              <a:gd name="T31" fmla="*/ 191050 h 285391"/>
              <a:gd name="T32" fmla="*/ 127145 w 263164"/>
              <a:gd name="T33" fmla="*/ 149631 h 285391"/>
              <a:gd name="T34" fmla="*/ 132126 w 263164"/>
              <a:gd name="T35" fmla="*/ 136693 h 285391"/>
              <a:gd name="T36" fmla="*/ 174510 w 263164"/>
              <a:gd name="T37" fmla="*/ 178334 h 285391"/>
              <a:gd name="T38" fmla="*/ 183205 w 263164"/>
              <a:gd name="T39" fmla="*/ 178334 h 285391"/>
              <a:gd name="T40" fmla="*/ 132126 w 263164"/>
              <a:gd name="T41" fmla="*/ 127640 h 285391"/>
              <a:gd name="T42" fmla="*/ 43558 w 263164"/>
              <a:gd name="T43" fmla="*/ 243481 h 285391"/>
              <a:gd name="T44" fmla="*/ 196009 w 263164"/>
              <a:gd name="T45" fmla="*/ 101872 h 285391"/>
              <a:gd name="T46" fmla="*/ 132125 w 263164"/>
              <a:gd name="T47" fmla="*/ 101872 h 285391"/>
              <a:gd name="T48" fmla="*/ 68238 w 263164"/>
              <a:gd name="T49" fmla="*/ 101872 h 285391"/>
              <a:gd name="T50" fmla="*/ 225046 w 263164"/>
              <a:gd name="T51" fmla="*/ 110179 h 285391"/>
              <a:gd name="T52" fmla="*/ 255900 w 263164"/>
              <a:gd name="T53" fmla="*/ 84170 h 285391"/>
              <a:gd name="T54" fmla="*/ 136480 w 263164"/>
              <a:gd name="T55" fmla="*/ 85615 h 285391"/>
              <a:gd name="T56" fmla="*/ 192016 w 263164"/>
              <a:gd name="T57" fmla="*/ 85615 h 285391"/>
              <a:gd name="T58" fmla="*/ 72594 w 263164"/>
              <a:gd name="T59" fmla="*/ 84170 h 285391"/>
              <a:gd name="T60" fmla="*/ 103086 w 263164"/>
              <a:gd name="T61" fmla="*/ 110179 h 285391"/>
              <a:gd name="T62" fmla="*/ 72594 w 263164"/>
              <a:gd name="T63" fmla="*/ 84170 h 285391"/>
              <a:gd name="T64" fmla="*/ 33395 w 263164"/>
              <a:gd name="T65" fmla="*/ 110179 h 285391"/>
              <a:gd name="T66" fmla="*/ 63884 w 263164"/>
              <a:gd name="T67" fmla="*/ 84170 h 285391"/>
              <a:gd name="T68" fmla="*/ 199275 w 263164"/>
              <a:gd name="T69" fmla="*/ 75500 h 285391"/>
              <a:gd name="T70" fmla="*/ 185120 w 263164"/>
              <a:gd name="T71" fmla="*/ 43711 h 285391"/>
              <a:gd name="T72" fmla="*/ 189475 w 263164"/>
              <a:gd name="T73" fmla="*/ 75500 h 285391"/>
              <a:gd name="T74" fmla="*/ 88567 w 263164"/>
              <a:gd name="T75" fmla="*/ 43711 h 285391"/>
              <a:gd name="T76" fmla="*/ 127769 w 263164"/>
              <a:gd name="T77" fmla="*/ 43711 h 285391"/>
              <a:gd name="T78" fmla="*/ 13793 w 263164"/>
              <a:gd name="T79" fmla="*/ 75500 h 285391"/>
              <a:gd name="T80" fmla="*/ 41380 w 263164"/>
              <a:gd name="T81" fmla="*/ 43711 h 285391"/>
              <a:gd name="T82" fmla="*/ 132295 w 263164"/>
              <a:gd name="T83" fmla="*/ 26756 h 285391"/>
              <a:gd name="T84" fmla="*/ 50817 w 263164"/>
              <a:gd name="T85" fmla="*/ 9030 h 285391"/>
              <a:gd name="T86" fmla="*/ 221054 w 263164"/>
              <a:gd name="T87" fmla="*/ 35041 h 285391"/>
              <a:gd name="T88" fmla="*/ 50817 w 263164"/>
              <a:gd name="T89" fmla="*/ 9030 h 285391"/>
              <a:gd name="T90" fmla="*/ 229765 w 263164"/>
              <a:gd name="T91" fmla="*/ 16254 h 285391"/>
              <a:gd name="T92" fmla="*/ 264610 w 263164"/>
              <a:gd name="T93" fmla="*/ 79835 h 285391"/>
              <a:gd name="T94" fmla="*/ 229765 w 263164"/>
              <a:gd name="T95" fmla="*/ 118850 h 285391"/>
              <a:gd name="T96" fmla="*/ 50817 w 263164"/>
              <a:gd name="T97" fmla="*/ 286829 h 285391"/>
              <a:gd name="T98" fmla="*/ 33395 w 263164"/>
              <a:gd name="T99" fmla="*/ 118850 h 285391"/>
              <a:gd name="T100" fmla="*/ 1087 w 263164"/>
              <a:gd name="T101" fmla="*/ 76945 h 285391"/>
              <a:gd name="T102" fmla="*/ 50817 w 263164"/>
              <a:gd name="T103" fmla="*/ 0 h 2853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63164" h="285391">
                <a:moveTo>
                  <a:pt x="168212" y="260527"/>
                </a:moveTo>
                <a:cubicBezTo>
                  <a:pt x="169736" y="258763"/>
                  <a:pt x="173165" y="258763"/>
                  <a:pt x="174689" y="260527"/>
                </a:cubicBezTo>
                <a:cubicBezTo>
                  <a:pt x="175451" y="261233"/>
                  <a:pt x="175832" y="262291"/>
                  <a:pt x="175832" y="263702"/>
                </a:cubicBezTo>
                <a:cubicBezTo>
                  <a:pt x="175832" y="264760"/>
                  <a:pt x="175451" y="265819"/>
                  <a:pt x="174689" y="266524"/>
                </a:cubicBezTo>
                <a:cubicBezTo>
                  <a:pt x="173927" y="267583"/>
                  <a:pt x="172403" y="267935"/>
                  <a:pt x="171641" y="267935"/>
                </a:cubicBezTo>
                <a:cubicBezTo>
                  <a:pt x="170117" y="267935"/>
                  <a:pt x="168974" y="267583"/>
                  <a:pt x="168212" y="266524"/>
                </a:cubicBezTo>
                <a:cubicBezTo>
                  <a:pt x="167450" y="265819"/>
                  <a:pt x="166688" y="264760"/>
                  <a:pt x="166688" y="263702"/>
                </a:cubicBezTo>
                <a:cubicBezTo>
                  <a:pt x="166688" y="262291"/>
                  <a:pt x="167450" y="261233"/>
                  <a:pt x="168212" y="260527"/>
                </a:cubicBezTo>
                <a:close/>
                <a:moveTo>
                  <a:pt x="87249" y="260527"/>
                </a:moveTo>
                <a:cubicBezTo>
                  <a:pt x="88773" y="258763"/>
                  <a:pt x="91821" y="258763"/>
                  <a:pt x="93345" y="260527"/>
                </a:cubicBezTo>
                <a:cubicBezTo>
                  <a:pt x="94488" y="261233"/>
                  <a:pt x="94869" y="262291"/>
                  <a:pt x="94869" y="263702"/>
                </a:cubicBezTo>
                <a:cubicBezTo>
                  <a:pt x="94869" y="264760"/>
                  <a:pt x="94488" y="265819"/>
                  <a:pt x="93345" y="266524"/>
                </a:cubicBezTo>
                <a:cubicBezTo>
                  <a:pt x="92583" y="267583"/>
                  <a:pt x="91440" y="267935"/>
                  <a:pt x="90297" y="267935"/>
                </a:cubicBezTo>
                <a:cubicBezTo>
                  <a:pt x="89154" y="267935"/>
                  <a:pt x="88011" y="267583"/>
                  <a:pt x="87249" y="266524"/>
                </a:cubicBezTo>
                <a:cubicBezTo>
                  <a:pt x="86106" y="265819"/>
                  <a:pt x="85725" y="264760"/>
                  <a:pt x="85725" y="263702"/>
                </a:cubicBezTo>
                <a:cubicBezTo>
                  <a:pt x="85725" y="262291"/>
                  <a:pt x="86106" y="261233"/>
                  <a:pt x="87249" y="260527"/>
                </a:cubicBezTo>
                <a:close/>
                <a:moveTo>
                  <a:pt x="131572" y="260350"/>
                </a:moveTo>
                <a:cubicBezTo>
                  <a:pt x="134239" y="260350"/>
                  <a:pt x="136144" y="262255"/>
                  <a:pt x="136144" y="264922"/>
                </a:cubicBezTo>
                <a:cubicBezTo>
                  <a:pt x="136144" y="267208"/>
                  <a:pt x="134239" y="269494"/>
                  <a:pt x="131572" y="269494"/>
                </a:cubicBezTo>
                <a:cubicBezTo>
                  <a:pt x="129286" y="269494"/>
                  <a:pt x="127000" y="267208"/>
                  <a:pt x="127000" y="264922"/>
                </a:cubicBezTo>
                <a:cubicBezTo>
                  <a:pt x="127000" y="262255"/>
                  <a:pt x="129286" y="260350"/>
                  <a:pt x="131572" y="260350"/>
                </a:cubicBezTo>
                <a:close/>
                <a:moveTo>
                  <a:pt x="43319" y="250526"/>
                </a:moveTo>
                <a:lnTo>
                  <a:pt x="43319" y="269576"/>
                </a:lnTo>
                <a:cubicBezTo>
                  <a:pt x="43319" y="273529"/>
                  <a:pt x="46568" y="276764"/>
                  <a:pt x="50539" y="276764"/>
                </a:cubicBezTo>
                <a:lnTo>
                  <a:pt x="212625" y="276764"/>
                </a:lnTo>
                <a:cubicBezTo>
                  <a:pt x="216596" y="276764"/>
                  <a:pt x="219845" y="273529"/>
                  <a:pt x="219845" y="269576"/>
                </a:cubicBezTo>
                <a:lnTo>
                  <a:pt x="219845" y="250526"/>
                </a:lnTo>
                <a:lnTo>
                  <a:pt x="43319" y="250526"/>
                </a:lnTo>
                <a:close/>
                <a:moveTo>
                  <a:pt x="130788" y="141288"/>
                </a:moveTo>
                <a:cubicBezTo>
                  <a:pt x="133319" y="141288"/>
                  <a:pt x="135127" y="143457"/>
                  <a:pt x="135127" y="145626"/>
                </a:cubicBezTo>
                <a:lnTo>
                  <a:pt x="135127" y="148880"/>
                </a:lnTo>
                <a:cubicBezTo>
                  <a:pt x="140911" y="149964"/>
                  <a:pt x="145610" y="153580"/>
                  <a:pt x="147779" y="159002"/>
                </a:cubicBezTo>
                <a:cubicBezTo>
                  <a:pt x="148864" y="161171"/>
                  <a:pt x="147779" y="163702"/>
                  <a:pt x="145249" y="164425"/>
                </a:cubicBezTo>
                <a:cubicBezTo>
                  <a:pt x="143080" y="165509"/>
                  <a:pt x="140549" y="164425"/>
                  <a:pt x="139826" y="162256"/>
                </a:cubicBezTo>
                <a:cubicBezTo>
                  <a:pt x="138380" y="159002"/>
                  <a:pt x="134765" y="156833"/>
                  <a:pt x="130788" y="156833"/>
                </a:cubicBezTo>
                <a:cubicBezTo>
                  <a:pt x="125727" y="156833"/>
                  <a:pt x="121389" y="160448"/>
                  <a:pt x="121389" y="165148"/>
                </a:cubicBezTo>
                <a:cubicBezTo>
                  <a:pt x="121389" y="170571"/>
                  <a:pt x="124643" y="173101"/>
                  <a:pt x="130788" y="173101"/>
                </a:cubicBezTo>
                <a:cubicBezTo>
                  <a:pt x="141995" y="173101"/>
                  <a:pt x="148864" y="179970"/>
                  <a:pt x="148864" y="190092"/>
                </a:cubicBezTo>
                <a:cubicBezTo>
                  <a:pt x="148864" y="198045"/>
                  <a:pt x="143080" y="204552"/>
                  <a:pt x="135127" y="206360"/>
                </a:cubicBezTo>
                <a:lnTo>
                  <a:pt x="135127" y="209252"/>
                </a:lnTo>
                <a:cubicBezTo>
                  <a:pt x="135127" y="211783"/>
                  <a:pt x="133319" y="213952"/>
                  <a:pt x="130788" y="213952"/>
                </a:cubicBezTo>
                <a:cubicBezTo>
                  <a:pt x="128619" y="213952"/>
                  <a:pt x="126450" y="211783"/>
                  <a:pt x="126450" y="209252"/>
                </a:cubicBezTo>
                <a:lnTo>
                  <a:pt x="126450" y="206360"/>
                </a:lnTo>
                <a:cubicBezTo>
                  <a:pt x="121028" y="205276"/>
                  <a:pt x="116328" y="201660"/>
                  <a:pt x="114159" y="196238"/>
                </a:cubicBezTo>
                <a:cubicBezTo>
                  <a:pt x="113075" y="194069"/>
                  <a:pt x="114159" y="191538"/>
                  <a:pt x="116328" y="190454"/>
                </a:cubicBezTo>
                <a:cubicBezTo>
                  <a:pt x="118497" y="189731"/>
                  <a:pt x="121028" y="190815"/>
                  <a:pt x="122112" y="192623"/>
                </a:cubicBezTo>
                <a:cubicBezTo>
                  <a:pt x="123558" y="195876"/>
                  <a:pt x="127173" y="198407"/>
                  <a:pt x="130788" y="198407"/>
                </a:cubicBezTo>
                <a:cubicBezTo>
                  <a:pt x="136211" y="198407"/>
                  <a:pt x="140188" y="194430"/>
                  <a:pt x="140188" y="190092"/>
                </a:cubicBezTo>
                <a:cubicBezTo>
                  <a:pt x="140188" y="184669"/>
                  <a:pt x="136934" y="181777"/>
                  <a:pt x="130788" y="181777"/>
                </a:cubicBezTo>
                <a:cubicBezTo>
                  <a:pt x="117413" y="181777"/>
                  <a:pt x="112713" y="173101"/>
                  <a:pt x="112713" y="165148"/>
                </a:cubicBezTo>
                <a:cubicBezTo>
                  <a:pt x="112713" y="157195"/>
                  <a:pt x="118497" y="150688"/>
                  <a:pt x="126450" y="148880"/>
                </a:cubicBezTo>
                <a:lnTo>
                  <a:pt x="126450" y="145626"/>
                </a:lnTo>
                <a:cubicBezTo>
                  <a:pt x="126450" y="143457"/>
                  <a:pt x="128619" y="141288"/>
                  <a:pt x="130788" y="141288"/>
                </a:cubicBezTo>
                <a:close/>
                <a:moveTo>
                  <a:pt x="131403" y="136007"/>
                </a:moveTo>
                <a:cubicBezTo>
                  <a:pt x="108345" y="136007"/>
                  <a:pt x="89610" y="154382"/>
                  <a:pt x="89610" y="177440"/>
                </a:cubicBezTo>
                <a:cubicBezTo>
                  <a:pt x="89610" y="200498"/>
                  <a:pt x="108345" y="219593"/>
                  <a:pt x="131403" y="219593"/>
                </a:cubicBezTo>
                <a:cubicBezTo>
                  <a:pt x="154461" y="219593"/>
                  <a:pt x="173556" y="200498"/>
                  <a:pt x="173556" y="177440"/>
                </a:cubicBezTo>
                <a:cubicBezTo>
                  <a:pt x="173556" y="154382"/>
                  <a:pt x="154461" y="136007"/>
                  <a:pt x="131403" y="136007"/>
                </a:cubicBezTo>
                <a:close/>
                <a:moveTo>
                  <a:pt x="131403" y="127000"/>
                </a:moveTo>
                <a:cubicBezTo>
                  <a:pt x="159505" y="127000"/>
                  <a:pt x="182203" y="149698"/>
                  <a:pt x="182203" y="177440"/>
                </a:cubicBezTo>
                <a:cubicBezTo>
                  <a:pt x="182203" y="205542"/>
                  <a:pt x="159505" y="228240"/>
                  <a:pt x="131403" y="228240"/>
                </a:cubicBezTo>
                <a:cubicBezTo>
                  <a:pt x="103661" y="228240"/>
                  <a:pt x="80963" y="205542"/>
                  <a:pt x="80963" y="177440"/>
                </a:cubicBezTo>
                <a:cubicBezTo>
                  <a:pt x="80963" y="149698"/>
                  <a:pt x="103661" y="127000"/>
                  <a:pt x="131403" y="127000"/>
                </a:cubicBezTo>
                <a:close/>
                <a:moveTo>
                  <a:pt x="67866" y="101360"/>
                </a:moveTo>
                <a:cubicBezTo>
                  <a:pt x="62813" y="110346"/>
                  <a:pt x="53788" y="116816"/>
                  <a:pt x="43319" y="117894"/>
                </a:cubicBezTo>
                <a:lnTo>
                  <a:pt x="43319" y="242259"/>
                </a:lnTo>
                <a:lnTo>
                  <a:pt x="219845" y="242259"/>
                </a:lnTo>
                <a:lnTo>
                  <a:pt x="219845" y="117894"/>
                </a:lnTo>
                <a:cubicBezTo>
                  <a:pt x="209015" y="116816"/>
                  <a:pt x="199990" y="110346"/>
                  <a:pt x="194937" y="101360"/>
                </a:cubicBezTo>
                <a:cubicBezTo>
                  <a:pt x="189522" y="111784"/>
                  <a:pt x="178692" y="118254"/>
                  <a:pt x="166418" y="118254"/>
                </a:cubicBezTo>
                <a:lnTo>
                  <a:pt x="160281" y="118254"/>
                </a:lnTo>
                <a:cubicBezTo>
                  <a:pt x="148007" y="118254"/>
                  <a:pt x="137178" y="111784"/>
                  <a:pt x="131402" y="101360"/>
                </a:cubicBezTo>
                <a:cubicBezTo>
                  <a:pt x="125626" y="111784"/>
                  <a:pt x="114796" y="118254"/>
                  <a:pt x="102522" y="118254"/>
                </a:cubicBezTo>
                <a:lnTo>
                  <a:pt x="96746" y="118254"/>
                </a:lnTo>
                <a:cubicBezTo>
                  <a:pt x="84473" y="118254"/>
                  <a:pt x="73642" y="111784"/>
                  <a:pt x="67866" y="101360"/>
                </a:cubicBezTo>
                <a:close/>
                <a:moveTo>
                  <a:pt x="199629" y="83748"/>
                </a:moveTo>
                <a:lnTo>
                  <a:pt x="199629" y="85186"/>
                </a:lnTo>
                <a:cubicBezTo>
                  <a:pt x="199629" y="98844"/>
                  <a:pt x="210459" y="109627"/>
                  <a:pt x="223816" y="109627"/>
                </a:cubicBezTo>
                <a:lnTo>
                  <a:pt x="229953" y="109627"/>
                </a:lnTo>
                <a:cubicBezTo>
                  <a:pt x="243310" y="109627"/>
                  <a:pt x="254500" y="98844"/>
                  <a:pt x="254500" y="85186"/>
                </a:cubicBezTo>
                <a:lnTo>
                  <a:pt x="254500" y="83748"/>
                </a:lnTo>
                <a:lnTo>
                  <a:pt x="199629" y="83748"/>
                </a:lnTo>
                <a:close/>
                <a:moveTo>
                  <a:pt x="135734" y="83748"/>
                </a:moveTo>
                <a:lnTo>
                  <a:pt x="135734" y="85186"/>
                </a:lnTo>
                <a:cubicBezTo>
                  <a:pt x="135734" y="98844"/>
                  <a:pt x="146924" y="109627"/>
                  <a:pt x="160281" y="109627"/>
                </a:cubicBezTo>
                <a:lnTo>
                  <a:pt x="166418" y="109627"/>
                </a:lnTo>
                <a:cubicBezTo>
                  <a:pt x="179775" y="109627"/>
                  <a:pt x="190966" y="98844"/>
                  <a:pt x="190966" y="85186"/>
                </a:cubicBezTo>
                <a:lnTo>
                  <a:pt x="190966" y="83748"/>
                </a:lnTo>
                <a:lnTo>
                  <a:pt x="135734" y="83748"/>
                </a:lnTo>
                <a:close/>
                <a:moveTo>
                  <a:pt x="72198" y="83748"/>
                </a:moveTo>
                <a:lnTo>
                  <a:pt x="72198" y="85186"/>
                </a:lnTo>
                <a:cubicBezTo>
                  <a:pt x="72198" y="98844"/>
                  <a:pt x="83029" y="109627"/>
                  <a:pt x="96746" y="109627"/>
                </a:cubicBezTo>
                <a:lnTo>
                  <a:pt x="102522" y="109627"/>
                </a:lnTo>
                <a:cubicBezTo>
                  <a:pt x="115879" y="109627"/>
                  <a:pt x="127070" y="98844"/>
                  <a:pt x="127070" y="85186"/>
                </a:cubicBezTo>
                <a:lnTo>
                  <a:pt x="127070" y="83748"/>
                </a:lnTo>
                <a:lnTo>
                  <a:pt x="72198" y="83748"/>
                </a:lnTo>
                <a:close/>
                <a:moveTo>
                  <a:pt x="8664" y="83748"/>
                </a:moveTo>
                <a:lnTo>
                  <a:pt x="8664" y="85186"/>
                </a:lnTo>
                <a:cubicBezTo>
                  <a:pt x="8664" y="98844"/>
                  <a:pt x="19493" y="109627"/>
                  <a:pt x="33211" y="109627"/>
                </a:cubicBezTo>
                <a:lnTo>
                  <a:pt x="38626" y="109627"/>
                </a:lnTo>
                <a:cubicBezTo>
                  <a:pt x="52344" y="109627"/>
                  <a:pt x="63535" y="98844"/>
                  <a:pt x="63535" y="85186"/>
                </a:cubicBezTo>
                <a:lnTo>
                  <a:pt x="63535" y="83748"/>
                </a:lnTo>
                <a:lnTo>
                  <a:pt x="8664" y="83748"/>
                </a:lnTo>
                <a:close/>
                <a:moveTo>
                  <a:pt x="184107" y="43491"/>
                </a:moveTo>
                <a:lnTo>
                  <a:pt x="198185" y="75121"/>
                </a:lnTo>
                <a:lnTo>
                  <a:pt x="249447" y="75121"/>
                </a:lnTo>
                <a:lnTo>
                  <a:pt x="222011" y="43491"/>
                </a:lnTo>
                <a:lnTo>
                  <a:pt x="184107" y="43491"/>
                </a:lnTo>
                <a:close/>
                <a:moveTo>
                  <a:pt x="135734" y="43491"/>
                </a:moveTo>
                <a:lnTo>
                  <a:pt x="135734" y="75121"/>
                </a:lnTo>
                <a:lnTo>
                  <a:pt x="188439" y="75121"/>
                </a:lnTo>
                <a:lnTo>
                  <a:pt x="175082" y="43491"/>
                </a:lnTo>
                <a:lnTo>
                  <a:pt x="135734" y="43491"/>
                </a:lnTo>
                <a:close/>
                <a:moveTo>
                  <a:pt x="88083" y="43491"/>
                </a:moveTo>
                <a:lnTo>
                  <a:pt x="74364" y="75121"/>
                </a:lnTo>
                <a:lnTo>
                  <a:pt x="127070" y="75121"/>
                </a:lnTo>
                <a:lnTo>
                  <a:pt x="127070" y="43491"/>
                </a:lnTo>
                <a:lnTo>
                  <a:pt x="88083" y="43491"/>
                </a:lnTo>
                <a:close/>
                <a:moveTo>
                  <a:pt x="41153" y="43491"/>
                </a:moveTo>
                <a:lnTo>
                  <a:pt x="13717" y="75121"/>
                </a:lnTo>
                <a:lnTo>
                  <a:pt x="64979" y="75121"/>
                </a:lnTo>
                <a:lnTo>
                  <a:pt x="78696" y="43491"/>
                </a:lnTo>
                <a:lnTo>
                  <a:pt x="41153" y="43491"/>
                </a:lnTo>
                <a:close/>
                <a:moveTo>
                  <a:pt x="131572" y="17463"/>
                </a:moveTo>
                <a:cubicBezTo>
                  <a:pt x="134239" y="17463"/>
                  <a:pt x="136144" y="19661"/>
                  <a:pt x="136144" y="22225"/>
                </a:cubicBezTo>
                <a:cubicBezTo>
                  <a:pt x="136144" y="24423"/>
                  <a:pt x="134239" y="26621"/>
                  <a:pt x="131572" y="26621"/>
                </a:cubicBezTo>
                <a:cubicBezTo>
                  <a:pt x="129286" y="26621"/>
                  <a:pt x="127000" y="24423"/>
                  <a:pt x="127000" y="22225"/>
                </a:cubicBezTo>
                <a:cubicBezTo>
                  <a:pt x="127000" y="19661"/>
                  <a:pt x="129286" y="17463"/>
                  <a:pt x="131572" y="17463"/>
                </a:cubicBezTo>
                <a:close/>
                <a:moveTo>
                  <a:pt x="50539" y="8986"/>
                </a:moveTo>
                <a:cubicBezTo>
                  <a:pt x="46568" y="8986"/>
                  <a:pt x="43319" y="12221"/>
                  <a:pt x="43319" y="16174"/>
                </a:cubicBezTo>
                <a:lnTo>
                  <a:pt x="43319" y="34865"/>
                </a:lnTo>
                <a:lnTo>
                  <a:pt x="219845" y="34865"/>
                </a:lnTo>
                <a:lnTo>
                  <a:pt x="219845" y="16174"/>
                </a:lnTo>
                <a:cubicBezTo>
                  <a:pt x="219845" y="12221"/>
                  <a:pt x="216596" y="8986"/>
                  <a:pt x="212625" y="8986"/>
                </a:cubicBezTo>
                <a:lnTo>
                  <a:pt x="50539" y="8986"/>
                </a:lnTo>
                <a:close/>
                <a:moveTo>
                  <a:pt x="50539" y="0"/>
                </a:moveTo>
                <a:lnTo>
                  <a:pt x="212625" y="0"/>
                </a:lnTo>
                <a:cubicBezTo>
                  <a:pt x="221289" y="0"/>
                  <a:pt x="228509" y="7188"/>
                  <a:pt x="228509" y="16174"/>
                </a:cubicBezTo>
                <a:lnTo>
                  <a:pt x="228509" y="37381"/>
                </a:lnTo>
                <a:lnTo>
                  <a:pt x="262081" y="76559"/>
                </a:lnTo>
                <a:cubicBezTo>
                  <a:pt x="262803" y="77278"/>
                  <a:pt x="263164" y="78356"/>
                  <a:pt x="263164" y="79435"/>
                </a:cubicBezTo>
                <a:lnTo>
                  <a:pt x="263164" y="85186"/>
                </a:lnTo>
                <a:cubicBezTo>
                  <a:pt x="263164" y="103517"/>
                  <a:pt x="248003" y="118254"/>
                  <a:pt x="229953" y="118254"/>
                </a:cubicBezTo>
                <a:lnTo>
                  <a:pt x="228509" y="118254"/>
                </a:lnTo>
                <a:lnTo>
                  <a:pt x="228509" y="269576"/>
                </a:lnTo>
                <a:cubicBezTo>
                  <a:pt x="228509" y="278202"/>
                  <a:pt x="221289" y="285391"/>
                  <a:pt x="212625" y="285391"/>
                </a:cubicBezTo>
                <a:lnTo>
                  <a:pt x="50539" y="285391"/>
                </a:lnTo>
                <a:cubicBezTo>
                  <a:pt x="41875" y="285391"/>
                  <a:pt x="34655" y="278202"/>
                  <a:pt x="34655" y="269576"/>
                </a:cubicBezTo>
                <a:lnTo>
                  <a:pt x="34655" y="118254"/>
                </a:lnTo>
                <a:lnTo>
                  <a:pt x="33211" y="118254"/>
                </a:lnTo>
                <a:cubicBezTo>
                  <a:pt x="14800" y="118254"/>
                  <a:pt x="0" y="103517"/>
                  <a:pt x="0" y="85186"/>
                </a:cubicBezTo>
                <a:lnTo>
                  <a:pt x="0" y="79435"/>
                </a:lnTo>
                <a:cubicBezTo>
                  <a:pt x="0" y="78356"/>
                  <a:pt x="361" y="77278"/>
                  <a:pt x="1083" y="76559"/>
                </a:cubicBezTo>
                <a:lnTo>
                  <a:pt x="34655" y="37381"/>
                </a:lnTo>
                <a:lnTo>
                  <a:pt x="34655" y="16174"/>
                </a:lnTo>
                <a:cubicBezTo>
                  <a:pt x="34655" y="7188"/>
                  <a:pt x="41875" y="0"/>
                  <a:pt x="50539" y="0"/>
                </a:cubicBezTo>
                <a:close/>
              </a:path>
            </a:pathLst>
          </a:custGeom>
          <a:solidFill>
            <a:schemeClr val="accent3"/>
          </a:solidFill>
          <a:ln>
            <a:noFill/>
          </a:ln>
          <a:effectLst/>
        </p:spPr>
        <p:txBody>
          <a:bodyPr anchor="ctr"/>
          <a:lstStyle/>
          <a:p>
            <a:endParaRPr lang="en-US" dirty="0">
              <a:latin typeface="Montserrat Light" pitchFamily="2" charset="77"/>
            </a:endParaRPr>
          </a:p>
        </p:txBody>
      </p:sp>
      <p:sp>
        <p:nvSpPr>
          <p:cNvPr id="51" name="Freeform 1011">
            <a:extLst>
              <a:ext uri="{FF2B5EF4-FFF2-40B4-BE49-F238E27FC236}">
                <a16:creationId xmlns:a16="http://schemas.microsoft.com/office/drawing/2014/main" id="{3CEC479D-C1DE-4C45-A779-4142DCA1F4A0}"/>
              </a:ext>
            </a:extLst>
          </p:cNvPr>
          <p:cNvSpPr>
            <a:spLocks noChangeAspect="1" noChangeArrowheads="1"/>
          </p:cNvSpPr>
          <p:nvPr/>
        </p:nvSpPr>
        <p:spPr bwMode="auto">
          <a:xfrm>
            <a:off x="9036517" y="6278329"/>
            <a:ext cx="1203462" cy="1156658"/>
          </a:xfrm>
          <a:custGeom>
            <a:avLst/>
            <a:gdLst>
              <a:gd name="T0" fmla="*/ 212764 w 285390"/>
              <a:gd name="T1" fmla="*/ 251762 h 274277"/>
              <a:gd name="T2" fmla="*/ 149610 w 285390"/>
              <a:gd name="T3" fmla="*/ 242570 h 274277"/>
              <a:gd name="T4" fmla="*/ 149610 w 285390"/>
              <a:gd name="T5" fmla="*/ 251762 h 274277"/>
              <a:gd name="T6" fmla="*/ 124147 w 285390"/>
              <a:gd name="T7" fmla="*/ 242570 h 274277"/>
              <a:gd name="T8" fmla="*/ 100517 w 285390"/>
              <a:gd name="T9" fmla="*/ 247166 h 274277"/>
              <a:gd name="T10" fmla="*/ 85790 w 285390"/>
              <a:gd name="T11" fmla="*/ 247166 h 274277"/>
              <a:gd name="T12" fmla="*/ 61858 w 285390"/>
              <a:gd name="T13" fmla="*/ 242570 h 274277"/>
              <a:gd name="T14" fmla="*/ 247437 w 285390"/>
              <a:gd name="T15" fmla="*/ 251787 h 274277"/>
              <a:gd name="T16" fmla="*/ 243139 w 285390"/>
              <a:gd name="T17" fmla="*/ 243189 h 274277"/>
              <a:gd name="T18" fmla="*/ 30934 w 285390"/>
              <a:gd name="T19" fmla="*/ 238889 h 274277"/>
              <a:gd name="T20" fmla="*/ 35230 w 285390"/>
              <a:gd name="T21" fmla="*/ 251787 h 274277"/>
              <a:gd name="T22" fmla="*/ 26635 w 285390"/>
              <a:gd name="T23" fmla="*/ 234590 h 274277"/>
              <a:gd name="T24" fmla="*/ 26933 w 285390"/>
              <a:gd name="T25" fmla="*/ 218274 h 274277"/>
              <a:gd name="T26" fmla="*/ 224968 w 285390"/>
              <a:gd name="T27" fmla="*/ 173127 h 274277"/>
              <a:gd name="T28" fmla="*/ 224968 w 285390"/>
              <a:gd name="T29" fmla="*/ 173127 h 274277"/>
              <a:gd name="T30" fmla="*/ 205822 w 285390"/>
              <a:gd name="T31" fmla="*/ 183340 h 274277"/>
              <a:gd name="T32" fmla="*/ 224620 w 285390"/>
              <a:gd name="T33" fmla="*/ 214570 h 274277"/>
              <a:gd name="T34" fmla="*/ 26933 w 285390"/>
              <a:gd name="T35" fmla="*/ 148414 h 274277"/>
              <a:gd name="T36" fmla="*/ 22337 w 285390"/>
              <a:gd name="T37" fmla="*/ 171203 h 274277"/>
              <a:gd name="T38" fmla="*/ 247437 w 285390"/>
              <a:gd name="T39" fmla="*/ 114901 h 274277"/>
              <a:gd name="T40" fmla="*/ 243139 w 285390"/>
              <a:gd name="T41" fmla="*/ 127798 h 274277"/>
              <a:gd name="T42" fmla="*/ 238841 w 285390"/>
              <a:gd name="T43" fmla="*/ 114901 h 274277"/>
              <a:gd name="T44" fmla="*/ 212764 w 285390"/>
              <a:gd name="T45" fmla="*/ 124093 h 274277"/>
              <a:gd name="T46" fmla="*/ 149610 w 285390"/>
              <a:gd name="T47" fmla="*/ 114901 h 274277"/>
              <a:gd name="T48" fmla="*/ 149610 w 285390"/>
              <a:gd name="T49" fmla="*/ 124093 h 274277"/>
              <a:gd name="T50" fmla="*/ 124147 w 285390"/>
              <a:gd name="T51" fmla="*/ 114901 h 274277"/>
              <a:gd name="T52" fmla="*/ 100517 w 285390"/>
              <a:gd name="T53" fmla="*/ 119497 h 274277"/>
              <a:gd name="T54" fmla="*/ 85790 w 285390"/>
              <a:gd name="T55" fmla="*/ 119497 h 274277"/>
              <a:gd name="T56" fmla="*/ 61858 w 285390"/>
              <a:gd name="T57" fmla="*/ 114901 h 274277"/>
              <a:gd name="T58" fmla="*/ 35230 w 285390"/>
              <a:gd name="T59" fmla="*/ 123499 h 274277"/>
              <a:gd name="T60" fmla="*/ 22337 w 285390"/>
              <a:gd name="T61" fmla="*/ 127798 h 274277"/>
              <a:gd name="T62" fmla="*/ 8681 w 285390"/>
              <a:gd name="T63" fmla="*/ 108551 h 274277"/>
              <a:gd name="T64" fmla="*/ 266578 w 285390"/>
              <a:gd name="T65" fmla="*/ 259438 h 274277"/>
              <a:gd name="T66" fmla="*/ 224620 w 285390"/>
              <a:gd name="T67" fmla="*/ 145097 h 274277"/>
              <a:gd name="T68" fmla="*/ 15915 w 285390"/>
              <a:gd name="T69" fmla="*/ 101314 h 274277"/>
              <a:gd name="T70" fmla="*/ 88980 w 285390"/>
              <a:gd name="T71" fmla="*/ 81414 h 274277"/>
              <a:gd name="T72" fmla="*/ 185081 w 285390"/>
              <a:gd name="T73" fmla="*/ 77622 h 274277"/>
              <a:gd name="T74" fmla="*/ 189293 w 285390"/>
              <a:gd name="T75" fmla="*/ 61870 h 274277"/>
              <a:gd name="T76" fmla="*/ 224981 w 285390"/>
              <a:gd name="T77" fmla="*/ 48849 h 274277"/>
              <a:gd name="T78" fmla="*/ 240535 w 285390"/>
              <a:gd name="T79" fmla="*/ 48125 h 274277"/>
              <a:gd name="T80" fmla="*/ 194271 w 285390"/>
              <a:gd name="T81" fmla="*/ 38123 h 274277"/>
              <a:gd name="T82" fmla="*/ 185081 w 285390"/>
              <a:gd name="T83" fmla="*/ 38123 h 274277"/>
              <a:gd name="T84" fmla="*/ 216300 w 285390"/>
              <a:gd name="T85" fmla="*/ 92630 h 274277"/>
              <a:gd name="T86" fmla="*/ 135277 w 285390"/>
              <a:gd name="T87" fmla="*/ 8682 h 274277"/>
              <a:gd name="T88" fmla="*/ 135277 w 285390"/>
              <a:gd name="T89" fmla="*/ 8682 h 274277"/>
              <a:gd name="T90" fmla="*/ 126596 w 285390"/>
              <a:gd name="T91" fmla="*/ 92630 h 274277"/>
              <a:gd name="T92" fmla="*/ 209066 w 285390"/>
              <a:gd name="T93" fmla="*/ 0 h 274277"/>
              <a:gd name="T94" fmla="*/ 245960 w 285390"/>
              <a:gd name="T95" fmla="*/ 41250 h 274277"/>
              <a:gd name="T96" fmla="*/ 275258 w 285390"/>
              <a:gd name="T97" fmla="*/ 108551 h 274277"/>
              <a:gd name="T98" fmla="*/ 286832 w 285390"/>
              <a:gd name="T99" fmla="*/ 218912 h 274277"/>
              <a:gd name="T100" fmla="*/ 259343 w 285390"/>
              <a:gd name="T101" fmla="*/ 275719 h 274277"/>
              <a:gd name="T102" fmla="*/ 0 w 285390"/>
              <a:gd name="T103" fmla="*/ 107827 h 274277"/>
              <a:gd name="T104" fmla="*/ 104895 w 285390"/>
              <a:gd name="T105" fmla="*/ 0 h 2742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85390" h="274277">
                <a:moveTo>
                  <a:pt x="193118" y="241300"/>
                </a:moveTo>
                <a:lnTo>
                  <a:pt x="211694" y="241300"/>
                </a:lnTo>
                <a:cubicBezTo>
                  <a:pt x="213797" y="241300"/>
                  <a:pt x="215550" y="243586"/>
                  <a:pt x="215550" y="245872"/>
                </a:cubicBezTo>
                <a:cubicBezTo>
                  <a:pt x="215550" y="248539"/>
                  <a:pt x="213797" y="250444"/>
                  <a:pt x="211694" y="250444"/>
                </a:cubicBezTo>
                <a:lnTo>
                  <a:pt x="193118" y="250444"/>
                </a:lnTo>
                <a:cubicBezTo>
                  <a:pt x="190665" y="250444"/>
                  <a:pt x="188912" y="248539"/>
                  <a:pt x="188912" y="245872"/>
                </a:cubicBezTo>
                <a:cubicBezTo>
                  <a:pt x="188912" y="243586"/>
                  <a:pt x="190665" y="241300"/>
                  <a:pt x="193118" y="241300"/>
                </a:cubicBezTo>
                <a:close/>
                <a:moveTo>
                  <a:pt x="148858" y="241300"/>
                </a:moveTo>
                <a:lnTo>
                  <a:pt x="168274" y="241300"/>
                </a:lnTo>
                <a:cubicBezTo>
                  <a:pt x="170472" y="241300"/>
                  <a:pt x="172670" y="243586"/>
                  <a:pt x="172670" y="245872"/>
                </a:cubicBezTo>
                <a:cubicBezTo>
                  <a:pt x="172670" y="248539"/>
                  <a:pt x="170472" y="250444"/>
                  <a:pt x="168274" y="250444"/>
                </a:cubicBezTo>
                <a:lnTo>
                  <a:pt x="148858" y="250444"/>
                </a:lnTo>
                <a:cubicBezTo>
                  <a:pt x="146660" y="250444"/>
                  <a:pt x="144462" y="248539"/>
                  <a:pt x="144462" y="245872"/>
                </a:cubicBezTo>
                <a:cubicBezTo>
                  <a:pt x="144462" y="243586"/>
                  <a:pt x="146660" y="241300"/>
                  <a:pt x="148858" y="241300"/>
                </a:cubicBezTo>
                <a:close/>
                <a:moveTo>
                  <a:pt x="104714" y="241300"/>
                </a:moveTo>
                <a:lnTo>
                  <a:pt x="123523" y="241300"/>
                </a:lnTo>
                <a:cubicBezTo>
                  <a:pt x="126055" y="241300"/>
                  <a:pt x="128225" y="243586"/>
                  <a:pt x="128225" y="245872"/>
                </a:cubicBezTo>
                <a:cubicBezTo>
                  <a:pt x="128225" y="248539"/>
                  <a:pt x="126055" y="250444"/>
                  <a:pt x="123523" y="250444"/>
                </a:cubicBezTo>
                <a:lnTo>
                  <a:pt x="104714" y="250444"/>
                </a:lnTo>
                <a:cubicBezTo>
                  <a:pt x="102182" y="250444"/>
                  <a:pt x="100012" y="248539"/>
                  <a:pt x="100012" y="245872"/>
                </a:cubicBezTo>
                <a:cubicBezTo>
                  <a:pt x="100012" y="243586"/>
                  <a:pt x="102182" y="241300"/>
                  <a:pt x="104714" y="241300"/>
                </a:cubicBezTo>
                <a:close/>
                <a:moveTo>
                  <a:pt x="61546" y="241300"/>
                </a:moveTo>
                <a:lnTo>
                  <a:pt x="80596" y="241300"/>
                </a:lnTo>
                <a:cubicBezTo>
                  <a:pt x="83160" y="241300"/>
                  <a:pt x="85358" y="243586"/>
                  <a:pt x="85358" y="245872"/>
                </a:cubicBezTo>
                <a:cubicBezTo>
                  <a:pt x="85358" y="248539"/>
                  <a:pt x="83160" y="250444"/>
                  <a:pt x="80596" y="250444"/>
                </a:cubicBezTo>
                <a:lnTo>
                  <a:pt x="61546" y="250444"/>
                </a:lnTo>
                <a:cubicBezTo>
                  <a:pt x="58981" y="250444"/>
                  <a:pt x="57150" y="248539"/>
                  <a:pt x="57150" y="245872"/>
                </a:cubicBezTo>
                <a:cubicBezTo>
                  <a:pt x="57150" y="243586"/>
                  <a:pt x="58981" y="241300"/>
                  <a:pt x="61546" y="241300"/>
                </a:cubicBezTo>
                <a:close/>
                <a:moveTo>
                  <a:pt x="246192" y="233362"/>
                </a:moveTo>
                <a:cubicBezTo>
                  <a:pt x="248331" y="233362"/>
                  <a:pt x="250469" y="235144"/>
                  <a:pt x="250469" y="237639"/>
                </a:cubicBezTo>
                <a:lnTo>
                  <a:pt x="250469" y="246192"/>
                </a:lnTo>
                <a:cubicBezTo>
                  <a:pt x="250469" y="248687"/>
                  <a:pt x="248331" y="250469"/>
                  <a:pt x="246192" y="250469"/>
                </a:cubicBezTo>
                <a:lnTo>
                  <a:pt x="237639" y="250469"/>
                </a:lnTo>
                <a:cubicBezTo>
                  <a:pt x="235144" y="250469"/>
                  <a:pt x="233362" y="248687"/>
                  <a:pt x="233362" y="246192"/>
                </a:cubicBezTo>
                <a:cubicBezTo>
                  <a:pt x="233362" y="244054"/>
                  <a:pt x="235144" y="241916"/>
                  <a:pt x="237639" y="241916"/>
                </a:cubicBezTo>
                <a:lnTo>
                  <a:pt x="241916" y="241916"/>
                </a:lnTo>
                <a:lnTo>
                  <a:pt x="241916" y="237639"/>
                </a:lnTo>
                <a:cubicBezTo>
                  <a:pt x="241916" y="235144"/>
                  <a:pt x="243697" y="233362"/>
                  <a:pt x="246192" y="233362"/>
                </a:cubicBezTo>
                <a:close/>
                <a:moveTo>
                  <a:pt x="26501" y="233362"/>
                </a:moveTo>
                <a:cubicBezTo>
                  <a:pt x="28996" y="233362"/>
                  <a:pt x="30778" y="235144"/>
                  <a:pt x="30778" y="237639"/>
                </a:cubicBezTo>
                <a:lnTo>
                  <a:pt x="30778" y="241916"/>
                </a:lnTo>
                <a:lnTo>
                  <a:pt x="35054" y="241916"/>
                </a:lnTo>
                <a:cubicBezTo>
                  <a:pt x="37549" y="241916"/>
                  <a:pt x="39330" y="244054"/>
                  <a:pt x="39330" y="246192"/>
                </a:cubicBezTo>
                <a:cubicBezTo>
                  <a:pt x="39330" y="248687"/>
                  <a:pt x="37549" y="250469"/>
                  <a:pt x="35054" y="250469"/>
                </a:cubicBezTo>
                <a:lnTo>
                  <a:pt x="26501" y="250469"/>
                </a:lnTo>
                <a:cubicBezTo>
                  <a:pt x="24007" y="250469"/>
                  <a:pt x="22225" y="248687"/>
                  <a:pt x="22225" y="246192"/>
                </a:cubicBezTo>
                <a:lnTo>
                  <a:pt x="22225" y="237639"/>
                </a:lnTo>
                <a:cubicBezTo>
                  <a:pt x="22225" y="235144"/>
                  <a:pt x="24007" y="233362"/>
                  <a:pt x="26501" y="233362"/>
                </a:cubicBezTo>
                <a:close/>
                <a:moveTo>
                  <a:pt x="26797" y="190500"/>
                </a:moveTo>
                <a:cubicBezTo>
                  <a:pt x="29464" y="190500"/>
                  <a:pt x="31369" y="192276"/>
                  <a:pt x="31369" y="194761"/>
                </a:cubicBezTo>
                <a:lnTo>
                  <a:pt x="31369" y="212516"/>
                </a:lnTo>
                <a:cubicBezTo>
                  <a:pt x="31369" y="215002"/>
                  <a:pt x="29464" y="217132"/>
                  <a:pt x="26797" y="217132"/>
                </a:cubicBezTo>
                <a:cubicBezTo>
                  <a:pt x="24130" y="217132"/>
                  <a:pt x="22225" y="215002"/>
                  <a:pt x="22225" y="212516"/>
                </a:cubicBezTo>
                <a:lnTo>
                  <a:pt x="22225" y="194761"/>
                </a:lnTo>
                <a:cubicBezTo>
                  <a:pt x="22225" y="192276"/>
                  <a:pt x="24130" y="190500"/>
                  <a:pt x="26797" y="190500"/>
                </a:cubicBezTo>
                <a:close/>
                <a:moveTo>
                  <a:pt x="223837" y="172221"/>
                </a:moveTo>
                <a:cubicBezTo>
                  <a:pt x="218086" y="172221"/>
                  <a:pt x="213414" y="176938"/>
                  <a:pt x="213414" y="182381"/>
                </a:cubicBezTo>
                <a:cubicBezTo>
                  <a:pt x="213414" y="187824"/>
                  <a:pt x="218086" y="192541"/>
                  <a:pt x="223837" y="192541"/>
                </a:cubicBezTo>
                <a:cubicBezTo>
                  <a:pt x="229229" y="192541"/>
                  <a:pt x="233901" y="187824"/>
                  <a:pt x="233901" y="182381"/>
                </a:cubicBezTo>
                <a:cubicBezTo>
                  <a:pt x="233901" y="176938"/>
                  <a:pt x="229229" y="172221"/>
                  <a:pt x="223837" y="172221"/>
                </a:cubicBezTo>
                <a:close/>
                <a:moveTo>
                  <a:pt x="223837" y="163512"/>
                </a:moveTo>
                <a:cubicBezTo>
                  <a:pt x="233901" y="163512"/>
                  <a:pt x="242528" y="171858"/>
                  <a:pt x="242528" y="182381"/>
                </a:cubicBezTo>
                <a:cubicBezTo>
                  <a:pt x="242528" y="192904"/>
                  <a:pt x="233901" y="201249"/>
                  <a:pt x="223837" y="201249"/>
                </a:cubicBezTo>
                <a:cubicBezTo>
                  <a:pt x="213414" y="201249"/>
                  <a:pt x="204787" y="192904"/>
                  <a:pt x="204787" y="182381"/>
                </a:cubicBezTo>
                <a:cubicBezTo>
                  <a:pt x="204787" y="171858"/>
                  <a:pt x="213414" y="163512"/>
                  <a:pt x="223837" y="163512"/>
                </a:cubicBezTo>
                <a:close/>
                <a:moveTo>
                  <a:pt x="223490" y="152976"/>
                </a:moveTo>
                <a:cubicBezTo>
                  <a:pt x="206575" y="152976"/>
                  <a:pt x="193259" y="166294"/>
                  <a:pt x="193259" y="183212"/>
                </a:cubicBezTo>
                <a:cubicBezTo>
                  <a:pt x="193259" y="199769"/>
                  <a:pt x="206575" y="213447"/>
                  <a:pt x="223490" y="213447"/>
                </a:cubicBezTo>
                <a:lnTo>
                  <a:pt x="276393" y="213447"/>
                </a:lnTo>
                <a:lnTo>
                  <a:pt x="276393" y="152976"/>
                </a:lnTo>
                <a:lnTo>
                  <a:pt x="223490" y="152976"/>
                </a:lnTo>
                <a:close/>
                <a:moveTo>
                  <a:pt x="26797" y="147637"/>
                </a:moveTo>
                <a:cubicBezTo>
                  <a:pt x="29464" y="147637"/>
                  <a:pt x="31369" y="149436"/>
                  <a:pt x="31369" y="151595"/>
                </a:cubicBezTo>
                <a:lnTo>
                  <a:pt x="31369" y="170307"/>
                </a:lnTo>
                <a:cubicBezTo>
                  <a:pt x="31369" y="172466"/>
                  <a:pt x="29464" y="174265"/>
                  <a:pt x="26797" y="174265"/>
                </a:cubicBezTo>
                <a:cubicBezTo>
                  <a:pt x="24130" y="174265"/>
                  <a:pt x="22225" y="172466"/>
                  <a:pt x="22225" y="170307"/>
                </a:cubicBezTo>
                <a:lnTo>
                  <a:pt x="22225" y="151595"/>
                </a:lnTo>
                <a:cubicBezTo>
                  <a:pt x="22225" y="149436"/>
                  <a:pt x="24130" y="147637"/>
                  <a:pt x="26797" y="147637"/>
                </a:cubicBezTo>
                <a:close/>
                <a:moveTo>
                  <a:pt x="237639" y="114300"/>
                </a:moveTo>
                <a:lnTo>
                  <a:pt x="246192" y="114300"/>
                </a:lnTo>
                <a:cubicBezTo>
                  <a:pt x="248331" y="114300"/>
                  <a:pt x="250469" y="116082"/>
                  <a:pt x="250469" y="118577"/>
                </a:cubicBezTo>
                <a:lnTo>
                  <a:pt x="250469" y="127129"/>
                </a:lnTo>
                <a:cubicBezTo>
                  <a:pt x="250469" y="129268"/>
                  <a:pt x="248331" y="131406"/>
                  <a:pt x="246192" y="131406"/>
                </a:cubicBezTo>
                <a:cubicBezTo>
                  <a:pt x="243697" y="131406"/>
                  <a:pt x="241916" y="129268"/>
                  <a:pt x="241916" y="127129"/>
                </a:cubicBezTo>
                <a:lnTo>
                  <a:pt x="241916" y="122853"/>
                </a:lnTo>
                <a:lnTo>
                  <a:pt x="237639" y="122853"/>
                </a:lnTo>
                <a:cubicBezTo>
                  <a:pt x="235144" y="122853"/>
                  <a:pt x="233362" y="120715"/>
                  <a:pt x="233362" y="118577"/>
                </a:cubicBezTo>
                <a:cubicBezTo>
                  <a:pt x="233362" y="116082"/>
                  <a:pt x="235144" y="114300"/>
                  <a:pt x="237639" y="114300"/>
                </a:cubicBezTo>
                <a:close/>
                <a:moveTo>
                  <a:pt x="193118" y="114300"/>
                </a:moveTo>
                <a:lnTo>
                  <a:pt x="211694" y="114300"/>
                </a:lnTo>
                <a:cubicBezTo>
                  <a:pt x="213797" y="114300"/>
                  <a:pt x="215550" y="116205"/>
                  <a:pt x="215550" y="118872"/>
                </a:cubicBezTo>
                <a:cubicBezTo>
                  <a:pt x="215550" y="121158"/>
                  <a:pt x="213797" y="123444"/>
                  <a:pt x="211694" y="123444"/>
                </a:cubicBezTo>
                <a:lnTo>
                  <a:pt x="193118" y="123444"/>
                </a:lnTo>
                <a:cubicBezTo>
                  <a:pt x="190665" y="123444"/>
                  <a:pt x="188912" y="121158"/>
                  <a:pt x="188912" y="118872"/>
                </a:cubicBezTo>
                <a:cubicBezTo>
                  <a:pt x="188912" y="116205"/>
                  <a:pt x="190665" y="114300"/>
                  <a:pt x="193118" y="114300"/>
                </a:cubicBezTo>
                <a:close/>
                <a:moveTo>
                  <a:pt x="148858" y="114300"/>
                </a:moveTo>
                <a:lnTo>
                  <a:pt x="168274" y="114300"/>
                </a:lnTo>
                <a:cubicBezTo>
                  <a:pt x="170472" y="114300"/>
                  <a:pt x="172670" y="116205"/>
                  <a:pt x="172670" y="118872"/>
                </a:cubicBezTo>
                <a:cubicBezTo>
                  <a:pt x="172670" y="121158"/>
                  <a:pt x="170472" y="123444"/>
                  <a:pt x="168274" y="123444"/>
                </a:cubicBezTo>
                <a:lnTo>
                  <a:pt x="148858" y="123444"/>
                </a:lnTo>
                <a:cubicBezTo>
                  <a:pt x="146660" y="123444"/>
                  <a:pt x="144462" y="121158"/>
                  <a:pt x="144462" y="118872"/>
                </a:cubicBezTo>
                <a:cubicBezTo>
                  <a:pt x="144462" y="116205"/>
                  <a:pt x="146660" y="114300"/>
                  <a:pt x="148858" y="114300"/>
                </a:cubicBezTo>
                <a:close/>
                <a:moveTo>
                  <a:pt x="104714" y="114300"/>
                </a:moveTo>
                <a:lnTo>
                  <a:pt x="123523" y="114300"/>
                </a:lnTo>
                <a:cubicBezTo>
                  <a:pt x="126055" y="114300"/>
                  <a:pt x="128225" y="116205"/>
                  <a:pt x="128225" y="118872"/>
                </a:cubicBezTo>
                <a:cubicBezTo>
                  <a:pt x="128225" y="121158"/>
                  <a:pt x="126055" y="123444"/>
                  <a:pt x="123523" y="123444"/>
                </a:cubicBezTo>
                <a:lnTo>
                  <a:pt x="104714" y="123444"/>
                </a:lnTo>
                <a:cubicBezTo>
                  <a:pt x="102182" y="123444"/>
                  <a:pt x="100012" y="121158"/>
                  <a:pt x="100012" y="118872"/>
                </a:cubicBezTo>
                <a:cubicBezTo>
                  <a:pt x="100012" y="116205"/>
                  <a:pt x="102182" y="114300"/>
                  <a:pt x="104714" y="114300"/>
                </a:cubicBezTo>
                <a:close/>
                <a:moveTo>
                  <a:pt x="61546" y="114300"/>
                </a:moveTo>
                <a:lnTo>
                  <a:pt x="80596" y="114300"/>
                </a:lnTo>
                <a:cubicBezTo>
                  <a:pt x="83160" y="114300"/>
                  <a:pt x="85358" y="116205"/>
                  <a:pt x="85358" y="118872"/>
                </a:cubicBezTo>
                <a:cubicBezTo>
                  <a:pt x="85358" y="121158"/>
                  <a:pt x="83160" y="123444"/>
                  <a:pt x="80596" y="123444"/>
                </a:cubicBezTo>
                <a:lnTo>
                  <a:pt x="61546" y="123444"/>
                </a:lnTo>
                <a:cubicBezTo>
                  <a:pt x="58981" y="123444"/>
                  <a:pt x="57150" y="121158"/>
                  <a:pt x="57150" y="118872"/>
                </a:cubicBezTo>
                <a:cubicBezTo>
                  <a:pt x="57150" y="116205"/>
                  <a:pt x="58981" y="114300"/>
                  <a:pt x="61546" y="114300"/>
                </a:cubicBezTo>
                <a:close/>
                <a:moveTo>
                  <a:pt x="26501" y="114300"/>
                </a:moveTo>
                <a:lnTo>
                  <a:pt x="35054" y="114300"/>
                </a:lnTo>
                <a:cubicBezTo>
                  <a:pt x="37549" y="114300"/>
                  <a:pt x="39330" y="116082"/>
                  <a:pt x="39330" y="118577"/>
                </a:cubicBezTo>
                <a:cubicBezTo>
                  <a:pt x="39330" y="120715"/>
                  <a:pt x="37549" y="122853"/>
                  <a:pt x="35054" y="122853"/>
                </a:cubicBezTo>
                <a:lnTo>
                  <a:pt x="30778" y="122853"/>
                </a:lnTo>
                <a:lnTo>
                  <a:pt x="30778" y="127129"/>
                </a:lnTo>
                <a:cubicBezTo>
                  <a:pt x="30778" y="129268"/>
                  <a:pt x="28996" y="131406"/>
                  <a:pt x="26501" y="131406"/>
                </a:cubicBezTo>
                <a:cubicBezTo>
                  <a:pt x="24007" y="131406"/>
                  <a:pt x="22225" y="129268"/>
                  <a:pt x="22225" y="127129"/>
                </a:cubicBezTo>
                <a:lnTo>
                  <a:pt x="22225" y="118577"/>
                </a:lnTo>
                <a:cubicBezTo>
                  <a:pt x="22225" y="116082"/>
                  <a:pt x="24007" y="114300"/>
                  <a:pt x="26501" y="114300"/>
                </a:cubicBezTo>
                <a:close/>
                <a:moveTo>
                  <a:pt x="15835" y="100784"/>
                </a:moveTo>
                <a:cubicBezTo>
                  <a:pt x="11876" y="100784"/>
                  <a:pt x="8637" y="104384"/>
                  <a:pt x="8637" y="107983"/>
                </a:cubicBezTo>
                <a:lnTo>
                  <a:pt x="8637" y="258080"/>
                </a:lnTo>
                <a:cubicBezTo>
                  <a:pt x="8637" y="262399"/>
                  <a:pt x="11876" y="265279"/>
                  <a:pt x="15835" y="265279"/>
                </a:cubicBezTo>
                <a:lnTo>
                  <a:pt x="258039" y="265279"/>
                </a:lnTo>
                <a:cubicBezTo>
                  <a:pt x="261638" y="265279"/>
                  <a:pt x="265237" y="262399"/>
                  <a:pt x="265237" y="258080"/>
                </a:cubicBezTo>
                <a:lnTo>
                  <a:pt x="265237" y="222085"/>
                </a:lnTo>
                <a:lnTo>
                  <a:pt x="223490" y="222085"/>
                </a:lnTo>
                <a:cubicBezTo>
                  <a:pt x="201897" y="222085"/>
                  <a:pt x="184622" y="204808"/>
                  <a:pt x="184622" y="183212"/>
                </a:cubicBezTo>
                <a:cubicBezTo>
                  <a:pt x="184622" y="161975"/>
                  <a:pt x="201897" y="144338"/>
                  <a:pt x="223490" y="144338"/>
                </a:cubicBezTo>
                <a:lnTo>
                  <a:pt x="265237" y="144338"/>
                </a:lnTo>
                <a:lnTo>
                  <a:pt x="265237" y="107983"/>
                </a:lnTo>
                <a:cubicBezTo>
                  <a:pt x="265237" y="104384"/>
                  <a:pt x="261638" y="100784"/>
                  <a:pt x="258039" y="100784"/>
                </a:cubicBezTo>
                <a:lnTo>
                  <a:pt x="15835" y="100784"/>
                </a:lnTo>
                <a:close/>
                <a:moveTo>
                  <a:pt x="88532" y="80988"/>
                </a:moveTo>
                <a:lnTo>
                  <a:pt x="41027" y="92146"/>
                </a:lnTo>
                <a:lnTo>
                  <a:pt x="88532" y="92146"/>
                </a:lnTo>
                <a:lnTo>
                  <a:pt x="88532" y="80988"/>
                </a:lnTo>
                <a:close/>
                <a:moveTo>
                  <a:pt x="188341" y="73025"/>
                </a:moveTo>
                <a:cubicBezTo>
                  <a:pt x="191008" y="73025"/>
                  <a:pt x="193294" y="74930"/>
                  <a:pt x="193294" y="77216"/>
                </a:cubicBezTo>
                <a:cubicBezTo>
                  <a:pt x="193294" y="79883"/>
                  <a:pt x="191008" y="82169"/>
                  <a:pt x="188341" y="82169"/>
                </a:cubicBezTo>
                <a:cubicBezTo>
                  <a:pt x="186055" y="82169"/>
                  <a:pt x="184150" y="79883"/>
                  <a:pt x="184150" y="77216"/>
                </a:cubicBezTo>
                <a:cubicBezTo>
                  <a:pt x="184150" y="74930"/>
                  <a:pt x="186055" y="73025"/>
                  <a:pt x="188341" y="73025"/>
                </a:cubicBezTo>
                <a:close/>
                <a:moveTo>
                  <a:pt x="188341" y="52387"/>
                </a:moveTo>
                <a:cubicBezTo>
                  <a:pt x="191008" y="52387"/>
                  <a:pt x="193294" y="54585"/>
                  <a:pt x="193294" y="57150"/>
                </a:cubicBezTo>
                <a:cubicBezTo>
                  <a:pt x="193294" y="59348"/>
                  <a:pt x="191008" y="61546"/>
                  <a:pt x="188341" y="61546"/>
                </a:cubicBezTo>
                <a:cubicBezTo>
                  <a:pt x="186055" y="61546"/>
                  <a:pt x="184150" y="59348"/>
                  <a:pt x="184150" y="57150"/>
                </a:cubicBezTo>
                <a:cubicBezTo>
                  <a:pt x="184150" y="54585"/>
                  <a:pt x="186055" y="52387"/>
                  <a:pt x="188341" y="52387"/>
                </a:cubicBezTo>
                <a:close/>
                <a:moveTo>
                  <a:pt x="233207" y="46433"/>
                </a:moveTo>
                <a:lnTo>
                  <a:pt x="223850" y="48593"/>
                </a:lnTo>
                <a:lnTo>
                  <a:pt x="223850" y="92146"/>
                </a:lnTo>
                <a:lnTo>
                  <a:pt x="242204" y="92146"/>
                </a:lnTo>
                <a:lnTo>
                  <a:pt x="242204" y="53632"/>
                </a:lnTo>
                <a:cubicBezTo>
                  <a:pt x="242204" y="51472"/>
                  <a:pt x="241124" y="49313"/>
                  <a:pt x="239325" y="47873"/>
                </a:cubicBezTo>
                <a:cubicBezTo>
                  <a:pt x="237525" y="46433"/>
                  <a:pt x="235366" y="46073"/>
                  <a:pt x="233207" y="46433"/>
                </a:cubicBezTo>
                <a:close/>
                <a:moveTo>
                  <a:pt x="185293" y="35101"/>
                </a:moveTo>
                <a:cubicBezTo>
                  <a:pt x="186817" y="33337"/>
                  <a:pt x="189865" y="33337"/>
                  <a:pt x="191770" y="35101"/>
                </a:cubicBezTo>
                <a:cubicBezTo>
                  <a:pt x="192532" y="35807"/>
                  <a:pt x="193294" y="36865"/>
                  <a:pt x="193294" y="37923"/>
                </a:cubicBezTo>
                <a:cubicBezTo>
                  <a:pt x="193294" y="39334"/>
                  <a:pt x="192532" y="40393"/>
                  <a:pt x="191770" y="41098"/>
                </a:cubicBezTo>
                <a:cubicBezTo>
                  <a:pt x="191008" y="41804"/>
                  <a:pt x="189865" y="42509"/>
                  <a:pt x="188341" y="42509"/>
                </a:cubicBezTo>
                <a:cubicBezTo>
                  <a:pt x="187198" y="42509"/>
                  <a:pt x="186055" y="41804"/>
                  <a:pt x="185293" y="41098"/>
                </a:cubicBezTo>
                <a:cubicBezTo>
                  <a:pt x="184531" y="40393"/>
                  <a:pt x="184150" y="39334"/>
                  <a:pt x="184150" y="37923"/>
                </a:cubicBezTo>
                <a:cubicBezTo>
                  <a:pt x="184150" y="36865"/>
                  <a:pt x="184531" y="35807"/>
                  <a:pt x="185293" y="35101"/>
                </a:cubicBezTo>
                <a:close/>
                <a:moveTo>
                  <a:pt x="163388" y="8638"/>
                </a:moveTo>
                <a:lnTo>
                  <a:pt x="163388" y="92146"/>
                </a:lnTo>
                <a:lnTo>
                  <a:pt x="215212" y="92146"/>
                </a:lnTo>
                <a:lnTo>
                  <a:pt x="215212" y="15837"/>
                </a:lnTo>
                <a:cubicBezTo>
                  <a:pt x="215212" y="11878"/>
                  <a:pt x="212333" y="8638"/>
                  <a:pt x="208015" y="8638"/>
                </a:cubicBezTo>
                <a:lnTo>
                  <a:pt x="163388" y="8638"/>
                </a:lnTo>
                <a:close/>
                <a:moveTo>
                  <a:pt x="134597" y="8638"/>
                </a:moveTo>
                <a:lnTo>
                  <a:pt x="134597" y="92146"/>
                </a:lnTo>
                <a:lnTo>
                  <a:pt x="154751" y="92146"/>
                </a:lnTo>
                <a:lnTo>
                  <a:pt x="154751" y="8638"/>
                </a:lnTo>
                <a:lnTo>
                  <a:pt x="134597" y="8638"/>
                </a:lnTo>
                <a:close/>
                <a:moveTo>
                  <a:pt x="104367" y="8638"/>
                </a:moveTo>
                <a:cubicBezTo>
                  <a:pt x="100408" y="8638"/>
                  <a:pt x="97169" y="11878"/>
                  <a:pt x="97169" y="15837"/>
                </a:cubicBezTo>
                <a:lnTo>
                  <a:pt x="97169" y="92146"/>
                </a:lnTo>
                <a:lnTo>
                  <a:pt x="125960" y="92146"/>
                </a:lnTo>
                <a:lnTo>
                  <a:pt x="125960" y="8638"/>
                </a:lnTo>
                <a:lnTo>
                  <a:pt x="104367" y="8638"/>
                </a:lnTo>
                <a:close/>
                <a:moveTo>
                  <a:pt x="104367" y="0"/>
                </a:moveTo>
                <a:lnTo>
                  <a:pt x="208015" y="0"/>
                </a:lnTo>
                <a:cubicBezTo>
                  <a:pt x="216652" y="0"/>
                  <a:pt x="223850" y="7199"/>
                  <a:pt x="223850" y="15837"/>
                </a:cubicBezTo>
                <a:lnTo>
                  <a:pt x="223850" y="39954"/>
                </a:lnTo>
                <a:lnTo>
                  <a:pt x="231047" y="38154"/>
                </a:lnTo>
                <a:cubicBezTo>
                  <a:pt x="236086" y="37074"/>
                  <a:pt x="240764" y="38154"/>
                  <a:pt x="244723" y="41034"/>
                </a:cubicBezTo>
                <a:cubicBezTo>
                  <a:pt x="248682" y="44273"/>
                  <a:pt x="250841" y="48593"/>
                  <a:pt x="250841" y="53632"/>
                </a:cubicBezTo>
                <a:lnTo>
                  <a:pt x="250841" y="92146"/>
                </a:lnTo>
                <a:lnTo>
                  <a:pt x="258039" y="92146"/>
                </a:lnTo>
                <a:cubicBezTo>
                  <a:pt x="266676" y="92146"/>
                  <a:pt x="273874" y="99345"/>
                  <a:pt x="273874" y="107983"/>
                </a:cubicBezTo>
                <a:lnTo>
                  <a:pt x="273874" y="144338"/>
                </a:lnTo>
                <a:lnTo>
                  <a:pt x="281072" y="144338"/>
                </a:lnTo>
                <a:cubicBezTo>
                  <a:pt x="283231" y="144338"/>
                  <a:pt x="285390" y="146137"/>
                  <a:pt x="285390" y="148657"/>
                </a:cubicBezTo>
                <a:lnTo>
                  <a:pt x="285390" y="217766"/>
                </a:lnTo>
                <a:cubicBezTo>
                  <a:pt x="285390" y="220286"/>
                  <a:pt x="283231" y="222085"/>
                  <a:pt x="281072" y="222085"/>
                </a:cubicBezTo>
                <a:lnTo>
                  <a:pt x="273874" y="222085"/>
                </a:lnTo>
                <a:lnTo>
                  <a:pt x="273874" y="258080"/>
                </a:lnTo>
                <a:cubicBezTo>
                  <a:pt x="273874" y="267078"/>
                  <a:pt x="266676" y="274277"/>
                  <a:pt x="258039" y="274277"/>
                </a:cubicBezTo>
                <a:lnTo>
                  <a:pt x="15835" y="274277"/>
                </a:lnTo>
                <a:cubicBezTo>
                  <a:pt x="6838" y="274277"/>
                  <a:pt x="0" y="267078"/>
                  <a:pt x="0" y="258080"/>
                </a:cubicBezTo>
                <a:lnTo>
                  <a:pt x="0" y="125981"/>
                </a:lnTo>
                <a:lnTo>
                  <a:pt x="0" y="107263"/>
                </a:lnTo>
                <a:cubicBezTo>
                  <a:pt x="0" y="98985"/>
                  <a:pt x="6118" y="91786"/>
                  <a:pt x="14395" y="89626"/>
                </a:cubicBezTo>
                <a:lnTo>
                  <a:pt x="88532" y="72349"/>
                </a:lnTo>
                <a:lnTo>
                  <a:pt x="88532" y="15837"/>
                </a:lnTo>
                <a:cubicBezTo>
                  <a:pt x="88532" y="7199"/>
                  <a:pt x="95730" y="0"/>
                  <a:pt x="104367" y="0"/>
                </a:cubicBezTo>
                <a:close/>
              </a:path>
            </a:pathLst>
          </a:custGeom>
          <a:solidFill>
            <a:schemeClr val="accent2"/>
          </a:solidFill>
          <a:ln>
            <a:noFill/>
          </a:ln>
          <a:effectLst/>
        </p:spPr>
        <p:txBody>
          <a:bodyPr anchor="ctr"/>
          <a:lstStyle/>
          <a:p>
            <a:endParaRPr lang="en-US" dirty="0">
              <a:latin typeface="Montserrat Light" pitchFamily="2" charset="77"/>
            </a:endParaRPr>
          </a:p>
        </p:txBody>
      </p:sp>
      <p:sp>
        <p:nvSpPr>
          <p:cNvPr id="56" name="Subtitle 2">
            <a:extLst>
              <a:ext uri="{FF2B5EF4-FFF2-40B4-BE49-F238E27FC236}">
                <a16:creationId xmlns:a16="http://schemas.microsoft.com/office/drawing/2014/main" id="{D33FE445-D448-6341-817D-C17C7DD06EA2}"/>
              </a:ext>
            </a:extLst>
          </p:cNvPr>
          <p:cNvSpPr txBox="1">
            <a:spLocks/>
          </p:cNvSpPr>
          <p:nvPr/>
        </p:nvSpPr>
        <p:spPr>
          <a:xfrm>
            <a:off x="8137833" y="7673379"/>
            <a:ext cx="3000832"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a:t>
            </a:r>
          </a:p>
        </p:txBody>
      </p:sp>
      <p:sp>
        <p:nvSpPr>
          <p:cNvPr id="57" name="Subtitle 2">
            <a:extLst>
              <a:ext uri="{FF2B5EF4-FFF2-40B4-BE49-F238E27FC236}">
                <a16:creationId xmlns:a16="http://schemas.microsoft.com/office/drawing/2014/main" id="{02975EF7-3AC2-5F44-82C3-4B3F8030AFF7}"/>
              </a:ext>
            </a:extLst>
          </p:cNvPr>
          <p:cNvSpPr txBox="1">
            <a:spLocks/>
          </p:cNvSpPr>
          <p:nvPr/>
        </p:nvSpPr>
        <p:spPr>
          <a:xfrm>
            <a:off x="13514061" y="7673379"/>
            <a:ext cx="3000832"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a:t>
            </a:r>
          </a:p>
        </p:txBody>
      </p:sp>
      <p:sp>
        <p:nvSpPr>
          <p:cNvPr id="58" name="Subtitle 2">
            <a:extLst>
              <a:ext uri="{FF2B5EF4-FFF2-40B4-BE49-F238E27FC236}">
                <a16:creationId xmlns:a16="http://schemas.microsoft.com/office/drawing/2014/main" id="{2CF9FEA7-1863-2E47-A5A8-9A6225AC1EC0}"/>
              </a:ext>
            </a:extLst>
          </p:cNvPr>
          <p:cNvSpPr txBox="1">
            <a:spLocks/>
          </p:cNvSpPr>
          <p:nvPr/>
        </p:nvSpPr>
        <p:spPr>
          <a:xfrm>
            <a:off x="18887619" y="7673379"/>
            <a:ext cx="3000832"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a:t>
            </a:r>
          </a:p>
        </p:txBody>
      </p:sp>
      <p:sp>
        <p:nvSpPr>
          <p:cNvPr id="32" name="TextBox 31">
            <a:extLst>
              <a:ext uri="{FF2B5EF4-FFF2-40B4-BE49-F238E27FC236}">
                <a16:creationId xmlns:a16="http://schemas.microsoft.com/office/drawing/2014/main" id="{8E071CA9-0E0C-B645-BBBA-BD21727BC78C}"/>
              </a:ext>
            </a:extLst>
          </p:cNvPr>
          <p:cNvSpPr txBox="1"/>
          <p:nvPr/>
        </p:nvSpPr>
        <p:spPr>
          <a:xfrm>
            <a:off x="8761722" y="1423802"/>
            <a:ext cx="6930103"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Our Process</a:t>
            </a:r>
          </a:p>
        </p:txBody>
      </p:sp>
      <p:sp>
        <p:nvSpPr>
          <p:cNvPr id="33" name="Subtitle 2">
            <a:extLst>
              <a:ext uri="{FF2B5EF4-FFF2-40B4-BE49-F238E27FC236}">
                <a16:creationId xmlns:a16="http://schemas.microsoft.com/office/drawing/2014/main" id="{01EEE036-600D-E94F-A586-15B2763F9BF0}"/>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2777686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68A9276-F668-B54B-A5F7-B1CFADF10DCD}"/>
              </a:ext>
            </a:extLst>
          </p:cNvPr>
          <p:cNvCxnSpPr>
            <a:cxnSpLocks/>
          </p:cNvCxnSpPr>
          <p:nvPr/>
        </p:nvCxnSpPr>
        <p:spPr>
          <a:xfrm flipV="1">
            <a:off x="0" y="8038976"/>
            <a:ext cx="24377650" cy="1"/>
          </a:xfrm>
          <a:prstGeom prst="line">
            <a:avLst/>
          </a:prstGeom>
          <a:ln w="12700" cap="rnd" cmpd="sng">
            <a:solidFill>
              <a:schemeClr val="bg1">
                <a:lumMod val="8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Subtitle 2">
            <a:extLst>
              <a:ext uri="{FF2B5EF4-FFF2-40B4-BE49-F238E27FC236}">
                <a16:creationId xmlns:a16="http://schemas.microsoft.com/office/drawing/2014/main" id="{756BD886-E77F-994B-A931-BA180915DA72}"/>
              </a:ext>
            </a:extLst>
          </p:cNvPr>
          <p:cNvSpPr txBox="1">
            <a:spLocks/>
          </p:cNvSpPr>
          <p:nvPr/>
        </p:nvSpPr>
        <p:spPr>
          <a:xfrm>
            <a:off x="7495967" y="9046017"/>
            <a:ext cx="4734294" cy="148951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Poppins ExtraLight" pitchFamily="2" charset="77"/>
              </a:rPr>
              <a:t>Green marketing consists of marketing products and services to go above and.</a:t>
            </a:r>
          </a:p>
        </p:txBody>
      </p:sp>
      <p:sp>
        <p:nvSpPr>
          <p:cNvPr id="34" name="TextBox 33">
            <a:extLst>
              <a:ext uri="{FF2B5EF4-FFF2-40B4-BE49-F238E27FC236}">
                <a16:creationId xmlns:a16="http://schemas.microsoft.com/office/drawing/2014/main" id="{7755D233-FD79-DE4E-B932-E62FE842BBDE}"/>
              </a:ext>
            </a:extLst>
          </p:cNvPr>
          <p:cNvSpPr txBox="1"/>
          <p:nvPr/>
        </p:nvSpPr>
        <p:spPr>
          <a:xfrm>
            <a:off x="5876323" y="1423802"/>
            <a:ext cx="12700913"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Timeline – Our History</a:t>
            </a:r>
          </a:p>
        </p:txBody>
      </p:sp>
      <p:sp>
        <p:nvSpPr>
          <p:cNvPr id="35" name="Subtitle 2">
            <a:extLst>
              <a:ext uri="{FF2B5EF4-FFF2-40B4-BE49-F238E27FC236}">
                <a16:creationId xmlns:a16="http://schemas.microsoft.com/office/drawing/2014/main" id="{71D4FE14-4F03-2B49-8322-8A7F8C831657}"/>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37" name="Triangle 36">
            <a:extLst>
              <a:ext uri="{FF2B5EF4-FFF2-40B4-BE49-F238E27FC236}">
                <a16:creationId xmlns:a16="http://schemas.microsoft.com/office/drawing/2014/main" id="{C469FA3E-9433-6F43-802D-20AFEE186894}"/>
              </a:ext>
            </a:extLst>
          </p:cNvPr>
          <p:cNvSpPr/>
          <p:nvPr/>
        </p:nvSpPr>
        <p:spPr>
          <a:xfrm>
            <a:off x="4960624" y="8038976"/>
            <a:ext cx="530352" cy="4572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38" name="Triangle 37">
            <a:extLst>
              <a:ext uri="{FF2B5EF4-FFF2-40B4-BE49-F238E27FC236}">
                <a16:creationId xmlns:a16="http://schemas.microsoft.com/office/drawing/2014/main" id="{3F57CE3A-DFBD-0044-BF83-E1D4CD732F6A}"/>
              </a:ext>
            </a:extLst>
          </p:cNvPr>
          <p:cNvSpPr/>
          <p:nvPr/>
        </p:nvSpPr>
        <p:spPr>
          <a:xfrm>
            <a:off x="14235252" y="8038976"/>
            <a:ext cx="530352" cy="4572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39" name="Triangle 38">
            <a:extLst>
              <a:ext uri="{FF2B5EF4-FFF2-40B4-BE49-F238E27FC236}">
                <a16:creationId xmlns:a16="http://schemas.microsoft.com/office/drawing/2014/main" id="{4309B348-2F2B-FF4E-8E44-29834C9CC712}"/>
              </a:ext>
            </a:extLst>
          </p:cNvPr>
          <p:cNvSpPr/>
          <p:nvPr/>
        </p:nvSpPr>
        <p:spPr>
          <a:xfrm rot="10800000">
            <a:off x="9597938" y="7581776"/>
            <a:ext cx="530352" cy="4572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0" name="Triangle 39">
            <a:extLst>
              <a:ext uri="{FF2B5EF4-FFF2-40B4-BE49-F238E27FC236}">
                <a16:creationId xmlns:a16="http://schemas.microsoft.com/office/drawing/2014/main" id="{CBDE6135-BBD6-4F4A-98DB-828CE8E90BB6}"/>
              </a:ext>
            </a:extLst>
          </p:cNvPr>
          <p:cNvSpPr/>
          <p:nvPr/>
        </p:nvSpPr>
        <p:spPr>
          <a:xfrm rot="10800000">
            <a:off x="18872566" y="7581776"/>
            <a:ext cx="530352" cy="45720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3" name="Subtitle 2">
            <a:extLst>
              <a:ext uri="{FF2B5EF4-FFF2-40B4-BE49-F238E27FC236}">
                <a16:creationId xmlns:a16="http://schemas.microsoft.com/office/drawing/2014/main" id="{17DF4B6E-2D68-A44B-B014-8C2D172DEC8E}"/>
              </a:ext>
            </a:extLst>
          </p:cNvPr>
          <p:cNvSpPr txBox="1">
            <a:spLocks/>
          </p:cNvSpPr>
          <p:nvPr/>
        </p:nvSpPr>
        <p:spPr>
          <a:xfrm>
            <a:off x="16770595" y="9046017"/>
            <a:ext cx="4734294" cy="148951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Poppins ExtraLight" pitchFamily="2" charset="77"/>
              </a:rPr>
              <a:t>Green marketing consists of marketing products and services to go above and.</a:t>
            </a:r>
          </a:p>
        </p:txBody>
      </p:sp>
      <p:sp>
        <p:nvSpPr>
          <p:cNvPr id="44" name="Subtitle 2">
            <a:extLst>
              <a:ext uri="{FF2B5EF4-FFF2-40B4-BE49-F238E27FC236}">
                <a16:creationId xmlns:a16="http://schemas.microsoft.com/office/drawing/2014/main" id="{50408349-B55D-A246-B7D7-DBC27FD093B1}"/>
              </a:ext>
            </a:extLst>
          </p:cNvPr>
          <p:cNvSpPr txBox="1">
            <a:spLocks/>
          </p:cNvSpPr>
          <p:nvPr/>
        </p:nvSpPr>
        <p:spPr>
          <a:xfrm>
            <a:off x="12133281" y="5416231"/>
            <a:ext cx="4734294" cy="148951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Poppins ExtraLight" pitchFamily="2" charset="77"/>
              </a:rPr>
              <a:t>Green marketing consists of marketing products and services to go above and.</a:t>
            </a:r>
          </a:p>
        </p:txBody>
      </p:sp>
      <p:sp>
        <p:nvSpPr>
          <p:cNvPr id="45" name="Subtitle 2">
            <a:extLst>
              <a:ext uri="{FF2B5EF4-FFF2-40B4-BE49-F238E27FC236}">
                <a16:creationId xmlns:a16="http://schemas.microsoft.com/office/drawing/2014/main" id="{48368306-97BA-4E48-9DAE-5B242FEDF29E}"/>
              </a:ext>
            </a:extLst>
          </p:cNvPr>
          <p:cNvSpPr txBox="1">
            <a:spLocks/>
          </p:cNvSpPr>
          <p:nvPr/>
        </p:nvSpPr>
        <p:spPr>
          <a:xfrm>
            <a:off x="2858653" y="5416231"/>
            <a:ext cx="4734294" cy="148951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Poppins ExtraLight" pitchFamily="2" charset="77"/>
              </a:rPr>
              <a:t>Green marketing consists of marketing products and services to go above and.</a:t>
            </a:r>
          </a:p>
        </p:txBody>
      </p:sp>
      <p:sp>
        <p:nvSpPr>
          <p:cNvPr id="46" name="TextBox 45">
            <a:extLst>
              <a:ext uri="{FF2B5EF4-FFF2-40B4-BE49-F238E27FC236}">
                <a16:creationId xmlns:a16="http://schemas.microsoft.com/office/drawing/2014/main" id="{D1E7AD97-0790-494C-805E-2E69826F1B92}"/>
              </a:ext>
            </a:extLst>
          </p:cNvPr>
          <p:cNvSpPr txBox="1"/>
          <p:nvPr/>
        </p:nvSpPr>
        <p:spPr>
          <a:xfrm>
            <a:off x="4549171" y="9735591"/>
            <a:ext cx="1353256" cy="553998"/>
          </a:xfrm>
          <a:prstGeom prst="rect">
            <a:avLst/>
          </a:prstGeom>
          <a:noFill/>
        </p:spPr>
        <p:txBody>
          <a:bodyPr wrap="none" rtlCol="0" anchor="ctr" anchorCtr="0">
            <a:spAutoFit/>
          </a:bodyPr>
          <a:lstStyle/>
          <a:p>
            <a:pPr algn="ctr"/>
            <a:r>
              <a:rPr lang="en-US" sz="3000" b="1" spc="300" dirty="0">
                <a:solidFill>
                  <a:schemeClr val="accent2"/>
                </a:solidFill>
                <a:latin typeface="Montserrat" pitchFamily="2" charset="77"/>
                <a:ea typeface="League Spartan" charset="0"/>
                <a:cs typeface="Poppins" pitchFamily="2" charset="77"/>
              </a:rPr>
              <a:t>2004</a:t>
            </a:r>
          </a:p>
        </p:txBody>
      </p:sp>
      <p:sp>
        <p:nvSpPr>
          <p:cNvPr id="47" name="TextBox 46">
            <a:extLst>
              <a:ext uri="{FF2B5EF4-FFF2-40B4-BE49-F238E27FC236}">
                <a16:creationId xmlns:a16="http://schemas.microsoft.com/office/drawing/2014/main" id="{52B4E2E3-8F7E-C14F-972E-FAC57BD984C5}"/>
              </a:ext>
            </a:extLst>
          </p:cNvPr>
          <p:cNvSpPr txBox="1"/>
          <p:nvPr/>
        </p:nvSpPr>
        <p:spPr>
          <a:xfrm>
            <a:off x="3755684" y="8968764"/>
            <a:ext cx="294022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TITLE</a:t>
            </a:r>
          </a:p>
        </p:txBody>
      </p:sp>
      <p:sp>
        <p:nvSpPr>
          <p:cNvPr id="48" name="TextBox 47">
            <a:extLst>
              <a:ext uri="{FF2B5EF4-FFF2-40B4-BE49-F238E27FC236}">
                <a16:creationId xmlns:a16="http://schemas.microsoft.com/office/drawing/2014/main" id="{EE15E66C-3358-9447-B165-F9E6E8C93675}"/>
              </a:ext>
            </a:extLst>
          </p:cNvPr>
          <p:cNvSpPr txBox="1"/>
          <p:nvPr/>
        </p:nvSpPr>
        <p:spPr>
          <a:xfrm>
            <a:off x="13879103" y="9735591"/>
            <a:ext cx="1242649" cy="553998"/>
          </a:xfrm>
          <a:prstGeom prst="rect">
            <a:avLst/>
          </a:prstGeom>
          <a:noFill/>
        </p:spPr>
        <p:txBody>
          <a:bodyPr wrap="none" rtlCol="0" anchor="ctr" anchorCtr="0">
            <a:spAutoFit/>
          </a:bodyPr>
          <a:lstStyle/>
          <a:p>
            <a:pPr algn="ctr"/>
            <a:r>
              <a:rPr lang="en-US" sz="3000" b="1" spc="300" dirty="0">
                <a:solidFill>
                  <a:schemeClr val="accent2"/>
                </a:solidFill>
                <a:latin typeface="Montserrat" pitchFamily="2" charset="77"/>
                <a:ea typeface="League Spartan" charset="0"/>
                <a:cs typeface="Poppins" pitchFamily="2" charset="77"/>
              </a:rPr>
              <a:t>2014</a:t>
            </a:r>
          </a:p>
        </p:txBody>
      </p:sp>
      <p:sp>
        <p:nvSpPr>
          <p:cNvPr id="49" name="TextBox 48">
            <a:extLst>
              <a:ext uri="{FF2B5EF4-FFF2-40B4-BE49-F238E27FC236}">
                <a16:creationId xmlns:a16="http://schemas.microsoft.com/office/drawing/2014/main" id="{A522FAC6-F501-7744-BF5B-8868D999B617}"/>
              </a:ext>
            </a:extLst>
          </p:cNvPr>
          <p:cNvSpPr txBox="1"/>
          <p:nvPr/>
        </p:nvSpPr>
        <p:spPr>
          <a:xfrm>
            <a:off x="13030313" y="8968764"/>
            <a:ext cx="294022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TITLE</a:t>
            </a:r>
          </a:p>
        </p:txBody>
      </p:sp>
      <p:sp>
        <p:nvSpPr>
          <p:cNvPr id="50" name="TextBox 49">
            <a:extLst>
              <a:ext uri="{FF2B5EF4-FFF2-40B4-BE49-F238E27FC236}">
                <a16:creationId xmlns:a16="http://schemas.microsoft.com/office/drawing/2014/main" id="{998BBB4A-8111-C944-8A26-29C29CE1C799}"/>
              </a:ext>
            </a:extLst>
          </p:cNvPr>
          <p:cNvSpPr txBox="1"/>
          <p:nvPr/>
        </p:nvSpPr>
        <p:spPr>
          <a:xfrm>
            <a:off x="8392998" y="6555189"/>
            <a:ext cx="294022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TITLE</a:t>
            </a:r>
          </a:p>
        </p:txBody>
      </p:sp>
      <p:sp>
        <p:nvSpPr>
          <p:cNvPr id="51" name="TextBox 50">
            <a:extLst>
              <a:ext uri="{FF2B5EF4-FFF2-40B4-BE49-F238E27FC236}">
                <a16:creationId xmlns:a16="http://schemas.microsoft.com/office/drawing/2014/main" id="{F7AA4322-4136-BF4E-B8D1-989278D8E15F}"/>
              </a:ext>
            </a:extLst>
          </p:cNvPr>
          <p:cNvSpPr txBox="1"/>
          <p:nvPr/>
        </p:nvSpPr>
        <p:spPr>
          <a:xfrm>
            <a:off x="9196104" y="5810485"/>
            <a:ext cx="1334020" cy="553998"/>
          </a:xfrm>
          <a:prstGeom prst="rect">
            <a:avLst/>
          </a:prstGeom>
          <a:noFill/>
        </p:spPr>
        <p:txBody>
          <a:bodyPr wrap="none" rtlCol="0" anchor="ctr" anchorCtr="0">
            <a:spAutoFit/>
          </a:bodyPr>
          <a:lstStyle/>
          <a:p>
            <a:pPr algn="ctr"/>
            <a:r>
              <a:rPr lang="en-US" sz="3000" b="1" spc="300" dirty="0">
                <a:solidFill>
                  <a:schemeClr val="accent2"/>
                </a:solidFill>
                <a:latin typeface="Montserrat" pitchFamily="2" charset="77"/>
                <a:ea typeface="League Spartan" charset="0"/>
                <a:cs typeface="Poppins" pitchFamily="2" charset="77"/>
              </a:rPr>
              <a:t>2009</a:t>
            </a:r>
          </a:p>
        </p:txBody>
      </p:sp>
      <p:sp>
        <p:nvSpPr>
          <p:cNvPr id="52" name="TextBox 51">
            <a:extLst>
              <a:ext uri="{FF2B5EF4-FFF2-40B4-BE49-F238E27FC236}">
                <a16:creationId xmlns:a16="http://schemas.microsoft.com/office/drawing/2014/main" id="{AB01C32E-3CA0-BA43-9EDC-EB5AE388E59F}"/>
              </a:ext>
            </a:extLst>
          </p:cNvPr>
          <p:cNvSpPr txBox="1"/>
          <p:nvPr/>
        </p:nvSpPr>
        <p:spPr>
          <a:xfrm>
            <a:off x="17667629" y="6555189"/>
            <a:ext cx="294022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TITLE</a:t>
            </a:r>
          </a:p>
        </p:txBody>
      </p:sp>
      <p:sp>
        <p:nvSpPr>
          <p:cNvPr id="53" name="TextBox 52">
            <a:extLst>
              <a:ext uri="{FF2B5EF4-FFF2-40B4-BE49-F238E27FC236}">
                <a16:creationId xmlns:a16="http://schemas.microsoft.com/office/drawing/2014/main" id="{0138A53F-BCF3-294C-874E-5A8C90CB1CEC}"/>
              </a:ext>
            </a:extLst>
          </p:cNvPr>
          <p:cNvSpPr txBox="1"/>
          <p:nvPr/>
        </p:nvSpPr>
        <p:spPr>
          <a:xfrm>
            <a:off x="18526037" y="5810485"/>
            <a:ext cx="1223413" cy="553998"/>
          </a:xfrm>
          <a:prstGeom prst="rect">
            <a:avLst/>
          </a:prstGeom>
          <a:noFill/>
        </p:spPr>
        <p:txBody>
          <a:bodyPr wrap="none" rtlCol="0" anchor="ctr" anchorCtr="0">
            <a:spAutoFit/>
          </a:bodyPr>
          <a:lstStyle/>
          <a:p>
            <a:pPr algn="ctr"/>
            <a:r>
              <a:rPr lang="en-US" sz="3000" b="1" spc="300" dirty="0">
                <a:solidFill>
                  <a:schemeClr val="accent2"/>
                </a:solidFill>
                <a:latin typeface="Montserrat" pitchFamily="2" charset="77"/>
                <a:ea typeface="League Spartan" charset="0"/>
                <a:cs typeface="Poppins" pitchFamily="2" charset="77"/>
              </a:rPr>
              <a:t>2019</a:t>
            </a:r>
          </a:p>
        </p:txBody>
      </p:sp>
    </p:spTree>
    <p:extLst>
      <p:ext uri="{BB962C8B-B14F-4D97-AF65-F5344CB8AC3E}">
        <p14:creationId xmlns:p14="http://schemas.microsoft.com/office/powerpoint/2010/main" val="62657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a:extLst>
              <a:ext uri="{FF2B5EF4-FFF2-40B4-BE49-F238E27FC236}">
                <a16:creationId xmlns:a16="http://schemas.microsoft.com/office/drawing/2014/main" id="{873E1381-C53D-EF43-848B-92BE019B5CE0}"/>
              </a:ext>
            </a:extLst>
          </p:cNvPr>
          <p:cNvSpPr>
            <a:spLocks/>
          </p:cNvSpPr>
          <p:nvPr/>
        </p:nvSpPr>
        <p:spPr bwMode="auto">
          <a:xfrm>
            <a:off x="13739273" y="3073370"/>
            <a:ext cx="10638377" cy="10640844"/>
          </a:xfrm>
          <a:custGeom>
            <a:avLst/>
            <a:gdLst>
              <a:gd name="T0" fmla="*/ 2874 w 2874"/>
              <a:gd name="T1" fmla="*/ 0 h 2875"/>
              <a:gd name="T2" fmla="*/ 0 w 2874"/>
              <a:gd name="T3" fmla="*/ 2875 h 2875"/>
              <a:gd name="T4" fmla="*/ 2874 w 2874"/>
              <a:gd name="T5" fmla="*/ 2875 h 2875"/>
              <a:gd name="T6" fmla="*/ 2874 w 2874"/>
              <a:gd name="T7" fmla="*/ 0 h 2875"/>
            </a:gdLst>
            <a:ahLst/>
            <a:cxnLst>
              <a:cxn ang="0">
                <a:pos x="T0" y="T1"/>
              </a:cxn>
              <a:cxn ang="0">
                <a:pos x="T2" y="T3"/>
              </a:cxn>
              <a:cxn ang="0">
                <a:pos x="T4" y="T5"/>
              </a:cxn>
              <a:cxn ang="0">
                <a:pos x="T6" y="T7"/>
              </a:cxn>
            </a:cxnLst>
            <a:rect l="0" t="0" r="r" b="b"/>
            <a:pathLst>
              <a:path w="2874" h="2875">
                <a:moveTo>
                  <a:pt x="2874" y="0"/>
                </a:moveTo>
                <a:cubicBezTo>
                  <a:pt x="1287" y="0"/>
                  <a:pt x="0" y="1287"/>
                  <a:pt x="0" y="2875"/>
                </a:cubicBezTo>
                <a:cubicBezTo>
                  <a:pt x="2874" y="2875"/>
                  <a:pt x="2874" y="2875"/>
                  <a:pt x="2874" y="2875"/>
                </a:cubicBezTo>
                <a:cubicBezTo>
                  <a:pt x="2874" y="0"/>
                  <a:pt x="2874" y="0"/>
                  <a:pt x="2874" y="0"/>
                </a:cubicBezTo>
              </a:path>
            </a:pathLst>
          </a:custGeom>
          <a:solidFill>
            <a:schemeClr val="bg1">
              <a:lumMod val="95000"/>
              <a:alpha val="50000"/>
            </a:schemeClr>
          </a:solidFill>
          <a:ln>
            <a:noFill/>
          </a:ln>
        </p:spPr>
        <p:txBody>
          <a:bodyPr vert="horz" wrap="square" lIns="182832" tIns="91416" rIns="182832" bIns="91416" numCol="1" anchor="t" anchorCtr="0" compatLnSpc="1">
            <a:prstTxWarp prst="textNoShape">
              <a:avLst/>
            </a:prstTxWarp>
          </a:bodyPr>
          <a:lstStyle/>
          <a:p>
            <a:endParaRPr lang="id-ID" sz="7198" dirty="0">
              <a:latin typeface="Montserrat Light" pitchFamily="2" charset="77"/>
            </a:endParaRPr>
          </a:p>
        </p:txBody>
      </p:sp>
      <p:sp>
        <p:nvSpPr>
          <p:cNvPr id="21" name="Freeform 6">
            <a:extLst>
              <a:ext uri="{FF2B5EF4-FFF2-40B4-BE49-F238E27FC236}">
                <a16:creationId xmlns:a16="http://schemas.microsoft.com/office/drawing/2014/main" id="{B2FA8098-189F-6E40-A2AA-334B83FE8883}"/>
              </a:ext>
            </a:extLst>
          </p:cNvPr>
          <p:cNvSpPr>
            <a:spLocks/>
          </p:cNvSpPr>
          <p:nvPr/>
        </p:nvSpPr>
        <p:spPr bwMode="auto">
          <a:xfrm>
            <a:off x="16121827" y="10576434"/>
            <a:ext cx="8306612" cy="3137781"/>
          </a:xfrm>
          <a:custGeom>
            <a:avLst/>
            <a:gdLst>
              <a:gd name="T0" fmla="*/ 2244 w 2244"/>
              <a:gd name="T1" fmla="*/ 848 h 848"/>
              <a:gd name="T2" fmla="*/ 0 w 2244"/>
              <a:gd name="T3" fmla="*/ 848 h 848"/>
              <a:gd name="T4" fmla="*/ 165 w 2244"/>
              <a:gd name="T5" fmla="*/ 0 h 848"/>
              <a:gd name="T6" fmla="*/ 2244 w 2244"/>
              <a:gd name="T7" fmla="*/ 848 h 848"/>
            </a:gdLst>
            <a:ahLst/>
            <a:cxnLst>
              <a:cxn ang="0">
                <a:pos x="T0" y="T1"/>
              </a:cxn>
              <a:cxn ang="0">
                <a:pos x="T2" y="T3"/>
              </a:cxn>
              <a:cxn ang="0">
                <a:pos x="T4" y="T5"/>
              </a:cxn>
              <a:cxn ang="0">
                <a:pos x="T6" y="T7"/>
              </a:cxn>
            </a:cxnLst>
            <a:rect l="0" t="0" r="r" b="b"/>
            <a:pathLst>
              <a:path w="2244" h="848">
                <a:moveTo>
                  <a:pt x="2244" y="848"/>
                </a:moveTo>
                <a:cubicBezTo>
                  <a:pt x="0" y="848"/>
                  <a:pt x="0" y="848"/>
                  <a:pt x="0" y="848"/>
                </a:cubicBezTo>
                <a:cubicBezTo>
                  <a:pt x="0" y="548"/>
                  <a:pt x="59" y="262"/>
                  <a:pt x="165" y="0"/>
                </a:cubicBezTo>
                <a:cubicBezTo>
                  <a:pt x="618" y="181"/>
                  <a:pt x="2244" y="848"/>
                  <a:pt x="2244" y="848"/>
                </a:cubicBezTo>
                <a:close/>
              </a:path>
            </a:pathLst>
          </a:custGeom>
          <a:solidFill>
            <a:schemeClr val="accent1"/>
          </a:solidFill>
          <a:ln>
            <a:noFill/>
          </a:ln>
          <a:effectLst/>
        </p:spPr>
        <p:txBody>
          <a:bodyPr vert="horz" wrap="square" lIns="182832" tIns="91416" rIns="182832" bIns="91416" numCol="1" anchor="t" anchorCtr="0" compatLnSpc="1">
            <a:prstTxWarp prst="textNoShape">
              <a:avLst/>
            </a:prstTxWarp>
          </a:bodyPr>
          <a:lstStyle/>
          <a:p>
            <a:endParaRPr lang="id-ID" sz="7198" dirty="0">
              <a:latin typeface="Montserrat Light" pitchFamily="2" charset="77"/>
            </a:endParaRPr>
          </a:p>
        </p:txBody>
      </p:sp>
      <p:sp>
        <p:nvSpPr>
          <p:cNvPr id="24" name="Freeform 9">
            <a:extLst>
              <a:ext uri="{FF2B5EF4-FFF2-40B4-BE49-F238E27FC236}">
                <a16:creationId xmlns:a16="http://schemas.microsoft.com/office/drawing/2014/main" id="{3C154557-F7B5-CE4C-AAE4-AC98D0FC880F}"/>
              </a:ext>
            </a:extLst>
          </p:cNvPr>
          <p:cNvSpPr>
            <a:spLocks/>
          </p:cNvSpPr>
          <p:nvPr/>
        </p:nvSpPr>
        <p:spPr bwMode="auto">
          <a:xfrm>
            <a:off x="22376273" y="8312620"/>
            <a:ext cx="2006405" cy="5375882"/>
          </a:xfrm>
          <a:custGeom>
            <a:avLst/>
            <a:gdLst>
              <a:gd name="T0" fmla="*/ 542 w 542"/>
              <a:gd name="T1" fmla="*/ 0 h 1453"/>
              <a:gd name="T2" fmla="*/ 542 w 542"/>
              <a:gd name="T3" fmla="*/ 1453 h 1453"/>
              <a:gd name="T4" fmla="*/ 0 w 542"/>
              <a:gd name="T5" fmla="*/ 105 h 1453"/>
              <a:gd name="T6" fmla="*/ 542 w 542"/>
              <a:gd name="T7" fmla="*/ 0 h 1453"/>
            </a:gdLst>
            <a:ahLst/>
            <a:cxnLst>
              <a:cxn ang="0">
                <a:pos x="T0" y="T1"/>
              </a:cxn>
              <a:cxn ang="0">
                <a:pos x="T2" y="T3"/>
              </a:cxn>
              <a:cxn ang="0">
                <a:pos x="T4" y="T5"/>
              </a:cxn>
              <a:cxn ang="0">
                <a:pos x="T6" y="T7"/>
              </a:cxn>
            </a:cxnLst>
            <a:rect l="0" t="0" r="r" b="b"/>
            <a:pathLst>
              <a:path w="542" h="1453">
                <a:moveTo>
                  <a:pt x="542" y="0"/>
                </a:moveTo>
                <a:cubicBezTo>
                  <a:pt x="542" y="1453"/>
                  <a:pt x="542" y="1453"/>
                  <a:pt x="542" y="1453"/>
                </a:cubicBezTo>
                <a:cubicBezTo>
                  <a:pt x="542" y="1453"/>
                  <a:pt x="320" y="888"/>
                  <a:pt x="0" y="105"/>
                </a:cubicBezTo>
                <a:cubicBezTo>
                  <a:pt x="168" y="38"/>
                  <a:pt x="351" y="0"/>
                  <a:pt x="542" y="0"/>
                </a:cubicBezTo>
                <a:close/>
              </a:path>
            </a:pathLst>
          </a:custGeom>
          <a:solidFill>
            <a:schemeClr val="accent4"/>
          </a:solidFill>
          <a:ln>
            <a:noFill/>
          </a:ln>
          <a:effectLst/>
        </p:spPr>
        <p:txBody>
          <a:bodyPr vert="horz" wrap="square" lIns="182832" tIns="91416" rIns="182832" bIns="91416" numCol="1" anchor="t" anchorCtr="0" compatLnSpc="1">
            <a:prstTxWarp prst="textNoShape">
              <a:avLst/>
            </a:prstTxWarp>
          </a:bodyPr>
          <a:lstStyle/>
          <a:p>
            <a:endParaRPr lang="id-ID" sz="7198" dirty="0">
              <a:latin typeface="Montserrat Light" pitchFamily="2" charset="77"/>
            </a:endParaRPr>
          </a:p>
        </p:txBody>
      </p:sp>
      <p:sp>
        <p:nvSpPr>
          <p:cNvPr id="27" name="Freeform 8">
            <a:extLst>
              <a:ext uri="{FF2B5EF4-FFF2-40B4-BE49-F238E27FC236}">
                <a16:creationId xmlns:a16="http://schemas.microsoft.com/office/drawing/2014/main" id="{7844C985-688D-5C45-90A1-DA185758534C}"/>
              </a:ext>
            </a:extLst>
          </p:cNvPr>
          <p:cNvSpPr>
            <a:spLocks/>
          </p:cNvSpPr>
          <p:nvPr/>
        </p:nvSpPr>
        <p:spPr bwMode="auto">
          <a:xfrm>
            <a:off x="19905405" y="7810851"/>
            <a:ext cx="4523034" cy="5903364"/>
          </a:xfrm>
          <a:custGeom>
            <a:avLst/>
            <a:gdLst>
              <a:gd name="T0" fmla="*/ 1222 w 1222"/>
              <a:gd name="T1" fmla="*/ 1595 h 1595"/>
              <a:gd name="T2" fmla="*/ 0 w 1222"/>
              <a:gd name="T3" fmla="*/ 385 h 1595"/>
              <a:gd name="T4" fmla="*/ 578 w 1222"/>
              <a:gd name="T5" fmla="*/ 0 h 1595"/>
              <a:gd name="T6" fmla="*/ 1222 w 1222"/>
              <a:gd name="T7" fmla="*/ 1595 h 1595"/>
            </a:gdLst>
            <a:ahLst/>
            <a:cxnLst>
              <a:cxn ang="0">
                <a:pos x="T0" y="T1"/>
              </a:cxn>
              <a:cxn ang="0">
                <a:pos x="T2" y="T3"/>
              </a:cxn>
              <a:cxn ang="0">
                <a:pos x="T4" y="T5"/>
              </a:cxn>
              <a:cxn ang="0">
                <a:pos x="T6" y="T7"/>
              </a:cxn>
            </a:cxnLst>
            <a:rect l="0" t="0" r="r" b="b"/>
            <a:pathLst>
              <a:path w="1222" h="1595">
                <a:moveTo>
                  <a:pt x="1222" y="1595"/>
                </a:moveTo>
                <a:cubicBezTo>
                  <a:pt x="1222" y="1595"/>
                  <a:pt x="442" y="808"/>
                  <a:pt x="0" y="385"/>
                </a:cubicBezTo>
                <a:cubicBezTo>
                  <a:pt x="163" y="220"/>
                  <a:pt x="360" y="88"/>
                  <a:pt x="578" y="0"/>
                </a:cubicBezTo>
                <a:cubicBezTo>
                  <a:pt x="688" y="292"/>
                  <a:pt x="1222" y="1595"/>
                  <a:pt x="1222" y="1595"/>
                </a:cubicBezTo>
                <a:close/>
              </a:path>
            </a:pathLst>
          </a:custGeom>
          <a:solidFill>
            <a:schemeClr val="accent3"/>
          </a:solidFill>
          <a:ln>
            <a:noFill/>
          </a:ln>
          <a:effectLst/>
        </p:spPr>
        <p:txBody>
          <a:bodyPr vert="horz" wrap="square" lIns="182832" tIns="91416" rIns="182832" bIns="91416" numCol="1" anchor="t" anchorCtr="0" compatLnSpc="1">
            <a:prstTxWarp prst="textNoShape">
              <a:avLst/>
            </a:prstTxWarp>
          </a:bodyPr>
          <a:lstStyle/>
          <a:p>
            <a:endParaRPr lang="id-ID" sz="7198" dirty="0">
              <a:latin typeface="Montserrat Light" pitchFamily="2" charset="77"/>
            </a:endParaRPr>
          </a:p>
        </p:txBody>
      </p:sp>
      <p:sp>
        <p:nvSpPr>
          <p:cNvPr id="30" name="Freeform 7">
            <a:extLst>
              <a:ext uri="{FF2B5EF4-FFF2-40B4-BE49-F238E27FC236}">
                <a16:creationId xmlns:a16="http://schemas.microsoft.com/office/drawing/2014/main" id="{EE3EED6B-7E61-3E4A-B36B-767A8501B593}"/>
              </a:ext>
            </a:extLst>
          </p:cNvPr>
          <p:cNvSpPr>
            <a:spLocks/>
          </p:cNvSpPr>
          <p:nvPr/>
        </p:nvSpPr>
        <p:spPr bwMode="auto">
          <a:xfrm>
            <a:off x="17603217" y="8473898"/>
            <a:ext cx="6825222" cy="5240313"/>
          </a:xfrm>
          <a:custGeom>
            <a:avLst/>
            <a:gdLst>
              <a:gd name="T0" fmla="*/ 1844 w 1844"/>
              <a:gd name="T1" fmla="*/ 1416 h 1416"/>
              <a:gd name="T2" fmla="*/ 0 w 1844"/>
              <a:gd name="T3" fmla="*/ 668 h 1416"/>
              <a:gd name="T4" fmla="*/ 446 w 1844"/>
              <a:gd name="T5" fmla="*/ 0 h 1416"/>
              <a:gd name="T6" fmla="*/ 1844 w 1844"/>
              <a:gd name="T7" fmla="*/ 1416 h 1416"/>
            </a:gdLst>
            <a:ahLst/>
            <a:cxnLst>
              <a:cxn ang="0">
                <a:pos x="T0" y="T1"/>
              </a:cxn>
              <a:cxn ang="0">
                <a:pos x="T2" y="T3"/>
              </a:cxn>
              <a:cxn ang="0">
                <a:pos x="T4" y="T5"/>
              </a:cxn>
              <a:cxn ang="0">
                <a:pos x="T6" y="T7"/>
              </a:cxn>
            </a:cxnLst>
            <a:rect l="0" t="0" r="r" b="b"/>
            <a:pathLst>
              <a:path w="1844" h="1416">
                <a:moveTo>
                  <a:pt x="1844" y="1416"/>
                </a:moveTo>
                <a:cubicBezTo>
                  <a:pt x="1844" y="1416"/>
                  <a:pt x="470" y="875"/>
                  <a:pt x="0" y="668"/>
                </a:cubicBezTo>
                <a:cubicBezTo>
                  <a:pt x="103" y="415"/>
                  <a:pt x="256" y="189"/>
                  <a:pt x="446" y="0"/>
                </a:cubicBezTo>
                <a:cubicBezTo>
                  <a:pt x="788" y="347"/>
                  <a:pt x="1844" y="1416"/>
                  <a:pt x="1844" y="1416"/>
                </a:cubicBezTo>
                <a:close/>
              </a:path>
            </a:pathLst>
          </a:custGeom>
          <a:solidFill>
            <a:schemeClr val="accent2"/>
          </a:solidFill>
          <a:ln>
            <a:noFill/>
          </a:ln>
          <a:effectLst/>
        </p:spPr>
        <p:txBody>
          <a:bodyPr vert="horz" wrap="square" lIns="182832" tIns="91416" rIns="182832" bIns="91416" numCol="1" anchor="t" anchorCtr="0" compatLnSpc="1">
            <a:prstTxWarp prst="textNoShape">
              <a:avLst/>
            </a:prstTxWarp>
          </a:bodyPr>
          <a:lstStyle/>
          <a:p>
            <a:endParaRPr lang="id-ID" sz="7198" dirty="0">
              <a:latin typeface="Montserrat Light" pitchFamily="2" charset="77"/>
            </a:endParaRPr>
          </a:p>
        </p:txBody>
      </p:sp>
      <p:sp>
        <p:nvSpPr>
          <p:cNvPr id="32" name="Freeform 10">
            <a:extLst>
              <a:ext uri="{FF2B5EF4-FFF2-40B4-BE49-F238E27FC236}">
                <a16:creationId xmlns:a16="http://schemas.microsoft.com/office/drawing/2014/main" id="{9576D91E-D743-8B43-9C19-9090B737DBBD}"/>
              </a:ext>
            </a:extLst>
          </p:cNvPr>
          <p:cNvSpPr>
            <a:spLocks/>
          </p:cNvSpPr>
          <p:nvPr/>
        </p:nvSpPr>
        <p:spPr bwMode="auto">
          <a:xfrm>
            <a:off x="14549240" y="9607740"/>
            <a:ext cx="9879199" cy="4106474"/>
          </a:xfrm>
          <a:custGeom>
            <a:avLst/>
            <a:gdLst>
              <a:gd name="T0" fmla="*/ 17 w 2669"/>
              <a:gd name="T1" fmla="*/ 0 h 1110"/>
              <a:gd name="T2" fmla="*/ 2669 w 2669"/>
              <a:gd name="T3" fmla="*/ 1099 h 1110"/>
              <a:gd name="T4" fmla="*/ 2669 w 2669"/>
              <a:gd name="T5" fmla="*/ 1110 h 1110"/>
              <a:gd name="T6" fmla="*/ 2583 w 2669"/>
              <a:gd name="T7" fmla="*/ 1110 h 1110"/>
              <a:gd name="T8" fmla="*/ 0 w 2669"/>
              <a:gd name="T9" fmla="*/ 40 h 1110"/>
              <a:gd name="T10" fmla="*/ 17 w 2669"/>
              <a:gd name="T11" fmla="*/ 0 h 1110"/>
            </a:gdLst>
            <a:ahLst/>
            <a:cxnLst>
              <a:cxn ang="0">
                <a:pos x="T0" y="T1"/>
              </a:cxn>
              <a:cxn ang="0">
                <a:pos x="T2" y="T3"/>
              </a:cxn>
              <a:cxn ang="0">
                <a:pos x="T4" y="T5"/>
              </a:cxn>
              <a:cxn ang="0">
                <a:pos x="T6" y="T7"/>
              </a:cxn>
              <a:cxn ang="0">
                <a:pos x="T8" y="T9"/>
              </a:cxn>
              <a:cxn ang="0">
                <a:pos x="T10" y="T11"/>
              </a:cxn>
            </a:cxnLst>
            <a:rect l="0" t="0" r="r" b="b"/>
            <a:pathLst>
              <a:path w="2669" h="1110">
                <a:moveTo>
                  <a:pt x="17" y="0"/>
                </a:moveTo>
                <a:cubicBezTo>
                  <a:pt x="2669" y="1099"/>
                  <a:pt x="2669" y="1099"/>
                  <a:pt x="2669" y="1099"/>
                </a:cubicBezTo>
                <a:cubicBezTo>
                  <a:pt x="2669" y="1110"/>
                  <a:pt x="2669" y="1110"/>
                  <a:pt x="2669" y="1110"/>
                </a:cubicBezTo>
                <a:cubicBezTo>
                  <a:pt x="2583" y="1110"/>
                  <a:pt x="2583" y="1110"/>
                  <a:pt x="2583" y="1110"/>
                </a:cubicBezTo>
                <a:cubicBezTo>
                  <a:pt x="0" y="40"/>
                  <a:pt x="0" y="40"/>
                  <a:pt x="0" y="40"/>
                </a:cubicBezTo>
                <a:cubicBezTo>
                  <a:pt x="6" y="27"/>
                  <a:pt x="11" y="13"/>
                  <a:pt x="17" y="0"/>
                </a:cubicBezTo>
                <a:close/>
              </a:path>
            </a:pathLst>
          </a:custGeom>
          <a:solidFill>
            <a:schemeClr val="bg1"/>
          </a:solidFill>
          <a:ln>
            <a:noFill/>
          </a:ln>
          <a:effectLst/>
        </p:spPr>
        <p:txBody>
          <a:bodyPr vert="horz" wrap="square" lIns="182832" tIns="91416" rIns="182832" bIns="91416" numCol="1" anchor="t" anchorCtr="0" compatLnSpc="1">
            <a:prstTxWarp prst="textNoShape">
              <a:avLst/>
            </a:prstTxWarp>
          </a:bodyPr>
          <a:lstStyle/>
          <a:p>
            <a:endParaRPr lang="id-ID" sz="7198" dirty="0">
              <a:latin typeface="Montserrat Light" pitchFamily="2" charset="77"/>
            </a:endParaRPr>
          </a:p>
        </p:txBody>
      </p:sp>
      <p:sp>
        <p:nvSpPr>
          <p:cNvPr id="33" name="Freeform 11">
            <a:extLst>
              <a:ext uri="{FF2B5EF4-FFF2-40B4-BE49-F238E27FC236}">
                <a16:creationId xmlns:a16="http://schemas.microsoft.com/office/drawing/2014/main" id="{77B58F62-E0E3-364E-ABBC-0ED13DADCA96}"/>
              </a:ext>
            </a:extLst>
          </p:cNvPr>
          <p:cNvSpPr>
            <a:spLocks/>
          </p:cNvSpPr>
          <p:nvPr/>
        </p:nvSpPr>
        <p:spPr bwMode="auto">
          <a:xfrm>
            <a:off x="16851430" y="6134737"/>
            <a:ext cx="7577008" cy="7579476"/>
          </a:xfrm>
          <a:custGeom>
            <a:avLst/>
            <a:gdLst>
              <a:gd name="T0" fmla="*/ 30 w 2047"/>
              <a:gd name="T1" fmla="*/ 0 h 2048"/>
              <a:gd name="T2" fmla="*/ 2047 w 2047"/>
              <a:gd name="T3" fmla="*/ 2017 h 2048"/>
              <a:gd name="T4" fmla="*/ 2047 w 2047"/>
              <a:gd name="T5" fmla="*/ 2048 h 2048"/>
              <a:gd name="T6" fmla="*/ 2017 w 2047"/>
              <a:gd name="T7" fmla="*/ 2048 h 2048"/>
              <a:gd name="T8" fmla="*/ 0 w 2047"/>
              <a:gd name="T9" fmla="*/ 31 h 2048"/>
              <a:gd name="T10" fmla="*/ 30 w 2047"/>
              <a:gd name="T11" fmla="*/ 0 h 2048"/>
            </a:gdLst>
            <a:ahLst/>
            <a:cxnLst>
              <a:cxn ang="0">
                <a:pos x="T0" y="T1"/>
              </a:cxn>
              <a:cxn ang="0">
                <a:pos x="T2" y="T3"/>
              </a:cxn>
              <a:cxn ang="0">
                <a:pos x="T4" y="T5"/>
              </a:cxn>
              <a:cxn ang="0">
                <a:pos x="T6" y="T7"/>
              </a:cxn>
              <a:cxn ang="0">
                <a:pos x="T8" y="T9"/>
              </a:cxn>
              <a:cxn ang="0">
                <a:pos x="T10" y="T11"/>
              </a:cxn>
            </a:cxnLst>
            <a:rect l="0" t="0" r="r" b="b"/>
            <a:pathLst>
              <a:path w="2047" h="2048">
                <a:moveTo>
                  <a:pt x="30" y="0"/>
                </a:moveTo>
                <a:cubicBezTo>
                  <a:pt x="2047" y="2017"/>
                  <a:pt x="2047" y="2017"/>
                  <a:pt x="2047" y="2017"/>
                </a:cubicBezTo>
                <a:cubicBezTo>
                  <a:pt x="2047" y="2048"/>
                  <a:pt x="2047" y="2048"/>
                  <a:pt x="2047" y="2048"/>
                </a:cubicBezTo>
                <a:cubicBezTo>
                  <a:pt x="2017" y="2048"/>
                  <a:pt x="2017" y="2048"/>
                  <a:pt x="2017" y="2048"/>
                </a:cubicBezTo>
                <a:cubicBezTo>
                  <a:pt x="0" y="31"/>
                  <a:pt x="0" y="31"/>
                  <a:pt x="0" y="31"/>
                </a:cubicBezTo>
                <a:cubicBezTo>
                  <a:pt x="10" y="20"/>
                  <a:pt x="20" y="10"/>
                  <a:pt x="30" y="0"/>
                </a:cubicBezTo>
                <a:close/>
              </a:path>
            </a:pathLst>
          </a:custGeom>
          <a:solidFill>
            <a:schemeClr val="bg1"/>
          </a:solidFill>
          <a:ln>
            <a:noFill/>
          </a:ln>
          <a:effectLst/>
        </p:spPr>
        <p:txBody>
          <a:bodyPr vert="horz" wrap="square" lIns="182832" tIns="91416" rIns="182832" bIns="91416" numCol="1" anchor="t" anchorCtr="0" compatLnSpc="1">
            <a:prstTxWarp prst="textNoShape">
              <a:avLst/>
            </a:prstTxWarp>
          </a:bodyPr>
          <a:lstStyle/>
          <a:p>
            <a:endParaRPr lang="id-ID" sz="7198" dirty="0">
              <a:latin typeface="Montserrat Light" pitchFamily="2" charset="77"/>
            </a:endParaRPr>
          </a:p>
        </p:txBody>
      </p:sp>
      <p:sp>
        <p:nvSpPr>
          <p:cNvPr id="34" name="Freeform 12">
            <a:extLst>
              <a:ext uri="{FF2B5EF4-FFF2-40B4-BE49-F238E27FC236}">
                <a16:creationId xmlns:a16="http://schemas.microsoft.com/office/drawing/2014/main" id="{22A166BD-B936-7C49-BF11-C15E77C67FD5}"/>
              </a:ext>
            </a:extLst>
          </p:cNvPr>
          <p:cNvSpPr>
            <a:spLocks/>
          </p:cNvSpPr>
          <p:nvPr/>
        </p:nvSpPr>
        <p:spPr bwMode="auto">
          <a:xfrm>
            <a:off x="20321965" y="3837479"/>
            <a:ext cx="4106474" cy="9876735"/>
          </a:xfrm>
          <a:custGeom>
            <a:avLst/>
            <a:gdLst>
              <a:gd name="T0" fmla="*/ 40 w 1109"/>
              <a:gd name="T1" fmla="*/ 0 h 2669"/>
              <a:gd name="T2" fmla="*/ 1109 w 1109"/>
              <a:gd name="T3" fmla="*/ 2582 h 2669"/>
              <a:gd name="T4" fmla="*/ 1109 w 1109"/>
              <a:gd name="T5" fmla="*/ 2669 h 2669"/>
              <a:gd name="T6" fmla="*/ 1098 w 1109"/>
              <a:gd name="T7" fmla="*/ 2669 h 2669"/>
              <a:gd name="T8" fmla="*/ 0 w 1109"/>
              <a:gd name="T9" fmla="*/ 17 h 2669"/>
              <a:gd name="T10" fmla="*/ 40 w 1109"/>
              <a:gd name="T11" fmla="*/ 0 h 2669"/>
            </a:gdLst>
            <a:ahLst/>
            <a:cxnLst>
              <a:cxn ang="0">
                <a:pos x="T0" y="T1"/>
              </a:cxn>
              <a:cxn ang="0">
                <a:pos x="T2" y="T3"/>
              </a:cxn>
              <a:cxn ang="0">
                <a:pos x="T4" y="T5"/>
              </a:cxn>
              <a:cxn ang="0">
                <a:pos x="T6" y="T7"/>
              </a:cxn>
              <a:cxn ang="0">
                <a:pos x="T8" y="T9"/>
              </a:cxn>
              <a:cxn ang="0">
                <a:pos x="T10" y="T11"/>
              </a:cxn>
            </a:cxnLst>
            <a:rect l="0" t="0" r="r" b="b"/>
            <a:pathLst>
              <a:path w="1109" h="2669">
                <a:moveTo>
                  <a:pt x="40" y="0"/>
                </a:moveTo>
                <a:cubicBezTo>
                  <a:pt x="1109" y="2582"/>
                  <a:pt x="1109" y="2582"/>
                  <a:pt x="1109" y="2582"/>
                </a:cubicBezTo>
                <a:cubicBezTo>
                  <a:pt x="1109" y="2669"/>
                  <a:pt x="1109" y="2669"/>
                  <a:pt x="1109" y="2669"/>
                </a:cubicBezTo>
                <a:cubicBezTo>
                  <a:pt x="1098" y="2669"/>
                  <a:pt x="1098" y="2669"/>
                  <a:pt x="1098" y="2669"/>
                </a:cubicBezTo>
                <a:cubicBezTo>
                  <a:pt x="0" y="17"/>
                  <a:pt x="0" y="17"/>
                  <a:pt x="0" y="17"/>
                </a:cubicBezTo>
                <a:cubicBezTo>
                  <a:pt x="13" y="11"/>
                  <a:pt x="26" y="5"/>
                  <a:pt x="40" y="0"/>
                </a:cubicBezTo>
                <a:close/>
              </a:path>
            </a:pathLst>
          </a:custGeom>
          <a:solidFill>
            <a:schemeClr val="bg1"/>
          </a:solidFill>
          <a:ln>
            <a:noFill/>
          </a:ln>
          <a:effectLst/>
        </p:spPr>
        <p:txBody>
          <a:bodyPr vert="horz" wrap="square" lIns="182832" tIns="91416" rIns="182832" bIns="91416" numCol="1" anchor="t" anchorCtr="0" compatLnSpc="1">
            <a:prstTxWarp prst="textNoShape">
              <a:avLst/>
            </a:prstTxWarp>
          </a:bodyPr>
          <a:lstStyle/>
          <a:p>
            <a:endParaRPr lang="id-ID" sz="7198" dirty="0">
              <a:latin typeface="Montserrat Light" pitchFamily="2" charset="77"/>
            </a:endParaRPr>
          </a:p>
        </p:txBody>
      </p:sp>
      <p:sp>
        <p:nvSpPr>
          <p:cNvPr id="39" name="TextBox 38">
            <a:extLst>
              <a:ext uri="{FF2B5EF4-FFF2-40B4-BE49-F238E27FC236}">
                <a16:creationId xmlns:a16="http://schemas.microsoft.com/office/drawing/2014/main" id="{26CC2A06-B11B-DA4D-BB58-738D83A9DED9}"/>
              </a:ext>
            </a:extLst>
          </p:cNvPr>
          <p:cNvSpPr txBox="1"/>
          <p:nvPr/>
        </p:nvSpPr>
        <p:spPr>
          <a:xfrm>
            <a:off x="8303959" y="10651234"/>
            <a:ext cx="294022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TITLE</a:t>
            </a:r>
          </a:p>
        </p:txBody>
      </p:sp>
      <p:sp>
        <p:nvSpPr>
          <p:cNvPr id="40" name="Subtitle 2">
            <a:extLst>
              <a:ext uri="{FF2B5EF4-FFF2-40B4-BE49-F238E27FC236}">
                <a16:creationId xmlns:a16="http://schemas.microsoft.com/office/drawing/2014/main" id="{4E705A83-8399-084B-832D-93312D80D54B}"/>
              </a:ext>
            </a:extLst>
          </p:cNvPr>
          <p:cNvSpPr txBox="1">
            <a:spLocks/>
          </p:cNvSpPr>
          <p:nvPr/>
        </p:nvSpPr>
        <p:spPr>
          <a:xfrm>
            <a:off x="7355940" y="11256032"/>
            <a:ext cx="4836260" cy="112973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A good business plan starts with a summary</a:t>
            </a:r>
          </a:p>
        </p:txBody>
      </p:sp>
      <p:sp>
        <p:nvSpPr>
          <p:cNvPr id="41" name="TextBox 40">
            <a:extLst>
              <a:ext uri="{FF2B5EF4-FFF2-40B4-BE49-F238E27FC236}">
                <a16:creationId xmlns:a16="http://schemas.microsoft.com/office/drawing/2014/main" id="{21E6CA5B-11D1-084A-B64F-5B6BF5E04FB6}"/>
              </a:ext>
            </a:extLst>
          </p:cNvPr>
          <p:cNvSpPr txBox="1"/>
          <p:nvPr/>
        </p:nvSpPr>
        <p:spPr>
          <a:xfrm>
            <a:off x="2512938" y="10651234"/>
            <a:ext cx="294022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TITLE</a:t>
            </a:r>
          </a:p>
        </p:txBody>
      </p:sp>
      <p:sp>
        <p:nvSpPr>
          <p:cNvPr id="42" name="Subtitle 2">
            <a:extLst>
              <a:ext uri="{FF2B5EF4-FFF2-40B4-BE49-F238E27FC236}">
                <a16:creationId xmlns:a16="http://schemas.microsoft.com/office/drawing/2014/main" id="{FEEFB641-E73B-5C4B-8248-72804E4BBD99}"/>
              </a:ext>
            </a:extLst>
          </p:cNvPr>
          <p:cNvSpPr txBox="1">
            <a:spLocks/>
          </p:cNvSpPr>
          <p:nvPr/>
        </p:nvSpPr>
        <p:spPr>
          <a:xfrm>
            <a:off x="1564919" y="11256032"/>
            <a:ext cx="4836260" cy="112973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A good business plan starts with a summary</a:t>
            </a:r>
          </a:p>
        </p:txBody>
      </p:sp>
      <p:sp>
        <p:nvSpPr>
          <p:cNvPr id="45" name="TextBox 44">
            <a:extLst>
              <a:ext uri="{FF2B5EF4-FFF2-40B4-BE49-F238E27FC236}">
                <a16:creationId xmlns:a16="http://schemas.microsoft.com/office/drawing/2014/main" id="{568E0289-118C-CB4E-993A-391A55948B1A}"/>
              </a:ext>
            </a:extLst>
          </p:cNvPr>
          <p:cNvSpPr txBox="1"/>
          <p:nvPr/>
        </p:nvSpPr>
        <p:spPr>
          <a:xfrm>
            <a:off x="8303959" y="6105426"/>
            <a:ext cx="294022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TITLE</a:t>
            </a:r>
          </a:p>
        </p:txBody>
      </p:sp>
      <p:sp>
        <p:nvSpPr>
          <p:cNvPr id="46" name="Subtitle 2">
            <a:extLst>
              <a:ext uri="{FF2B5EF4-FFF2-40B4-BE49-F238E27FC236}">
                <a16:creationId xmlns:a16="http://schemas.microsoft.com/office/drawing/2014/main" id="{67F4A2B2-36DE-634D-A9F2-C174AD61EA58}"/>
              </a:ext>
            </a:extLst>
          </p:cNvPr>
          <p:cNvSpPr txBox="1">
            <a:spLocks/>
          </p:cNvSpPr>
          <p:nvPr/>
        </p:nvSpPr>
        <p:spPr>
          <a:xfrm>
            <a:off x="7355940" y="6710224"/>
            <a:ext cx="4836260" cy="112973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A good business plan starts with a summary</a:t>
            </a:r>
          </a:p>
        </p:txBody>
      </p:sp>
      <p:sp>
        <p:nvSpPr>
          <p:cNvPr id="47" name="TextBox 46">
            <a:extLst>
              <a:ext uri="{FF2B5EF4-FFF2-40B4-BE49-F238E27FC236}">
                <a16:creationId xmlns:a16="http://schemas.microsoft.com/office/drawing/2014/main" id="{60C48E23-7FDC-1840-8E82-25D4FD47F31F}"/>
              </a:ext>
            </a:extLst>
          </p:cNvPr>
          <p:cNvSpPr txBox="1"/>
          <p:nvPr/>
        </p:nvSpPr>
        <p:spPr>
          <a:xfrm>
            <a:off x="2512938" y="6105426"/>
            <a:ext cx="294022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YOUR TITLE</a:t>
            </a:r>
          </a:p>
        </p:txBody>
      </p:sp>
      <p:sp>
        <p:nvSpPr>
          <p:cNvPr id="48" name="Subtitle 2">
            <a:extLst>
              <a:ext uri="{FF2B5EF4-FFF2-40B4-BE49-F238E27FC236}">
                <a16:creationId xmlns:a16="http://schemas.microsoft.com/office/drawing/2014/main" id="{E5D7F3C4-CF83-4540-9F20-34B5044363BE}"/>
              </a:ext>
            </a:extLst>
          </p:cNvPr>
          <p:cNvSpPr txBox="1">
            <a:spLocks/>
          </p:cNvSpPr>
          <p:nvPr/>
        </p:nvSpPr>
        <p:spPr>
          <a:xfrm>
            <a:off x="1564919" y="6710224"/>
            <a:ext cx="4836260" cy="112973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A good business plan starts with a summary</a:t>
            </a:r>
          </a:p>
        </p:txBody>
      </p:sp>
      <p:sp>
        <p:nvSpPr>
          <p:cNvPr id="61" name="Freeform 974">
            <a:extLst>
              <a:ext uri="{FF2B5EF4-FFF2-40B4-BE49-F238E27FC236}">
                <a16:creationId xmlns:a16="http://schemas.microsoft.com/office/drawing/2014/main" id="{4BE20EEC-D2A3-B346-8FB9-5125813D2AD5}"/>
              </a:ext>
            </a:extLst>
          </p:cNvPr>
          <p:cNvSpPr>
            <a:spLocks noChangeAspect="1" noChangeArrowheads="1"/>
          </p:cNvSpPr>
          <p:nvPr/>
        </p:nvSpPr>
        <p:spPr bwMode="auto">
          <a:xfrm>
            <a:off x="3326617" y="4323246"/>
            <a:ext cx="1243414" cy="1243414"/>
          </a:xfrm>
          <a:custGeom>
            <a:avLst/>
            <a:gdLst>
              <a:gd name="T0" fmla="*/ 171517 w 288565"/>
              <a:gd name="T1" fmla="*/ 244515 h 288564"/>
              <a:gd name="T2" fmla="*/ 81165 w 288565"/>
              <a:gd name="T3" fmla="*/ 244515 h 288564"/>
              <a:gd name="T4" fmla="*/ 37293 w 288565"/>
              <a:gd name="T5" fmla="*/ 242961 h 288564"/>
              <a:gd name="T6" fmla="*/ 47384 w 288565"/>
              <a:gd name="T7" fmla="*/ 232966 h 288564"/>
              <a:gd name="T8" fmla="*/ 47384 w 288565"/>
              <a:gd name="T9" fmla="*/ 262237 h 288564"/>
              <a:gd name="T10" fmla="*/ 85098 w 288565"/>
              <a:gd name="T11" fmla="*/ 181428 h 288564"/>
              <a:gd name="T12" fmla="*/ 125853 w 288565"/>
              <a:gd name="T13" fmla="*/ 190610 h 288564"/>
              <a:gd name="T14" fmla="*/ 85098 w 288565"/>
              <a:gd name="T15" fmla="*/ 181428 h 288564"/>
              <a:gd name="T16" fmla="*/ 47384 w 288565"/>
              <a:gd name="T17" fmla="*/ 196292 h 288564"/>
              <a:gd name="T18" fmla="*/ 47384 w 288565"/>
              <a:gd name="T19" fmla="*/ 167106 h 288564"/>
              <a:gd name="T20" fmla="*/ 28647 w 288565"/>
              <a:gd name="T21" fmla="*/ 186203 h 288564"/>
              <a:gd name="T22" fmla="*/ 204488 w 288565"/>
              <a:gd name="T23" fmla="*/ 145977 h 288564"/>
              <a:gd name="T24" fmla="*/ 195466 w 288565"/>
              <a:gd name="T25" fmla="*/ 166359 h 288564"/>
              <a:gd name="T26" fmla="*/ 212067 w 288565"/>
              <a:gd name="T27" fmla="*/ 181645 h 288564"/>
              <a:gd name="T28" fmla="*/ 235525 w 288565"/>
              <a:gd name="T29" fmla="*/ 192199 h 288564"/>
              <a:gd name="T30" fmla="*/ 248517 w 288565"/>
              <a:gd name="T31" fmla="*/ 151437 h 288564"/>
              <a:gd name="T32" fmla="*/ 213871 w 288565"/>
              <a:gd name="T33" fmla="*/ 126325 h 288564"/>
              <a:gd name="T34" fmla="*/ 136504 w 288565"/>
              <a:gd name="T35" fmla="*/ 127128 h 288564"/>
              <a:gd name="T36" fmla="*/ 81165 w 288565"/>
              <a:gd name="T37" fmla="*/ 127128 h 288564"/>
              <a:gd name="T38" fmla="*/ 37293 w 288565"/>
              <a:gd name="T39" fmla="*/ 126958 h 288564"/>
              <a:gd name="T40" fmla="*/ 47384 w 288565"/>
              <a:gd name="T41" fmla="*/ 116508 h 288564"/>
              <a:gd name="T42" fmla="*/ 230473 w 288565"/>
              <a:gd name="T43" fmla="*/ 139791 h 288564"/>
              <a:gd name="T44" fmla="*/ 261148 w 288565"/>
              <a:gd name="T45" fmla="*/ 151437 h 288564"/>
              <a:gd name="T46" fmla="*/ 243464 w 288565"/>
              <a:gd name="T47" fmla="*/ 203481 h 288564"/>
              <a:gd name="T48" fmla="*/ 213871 w 288565"/>
              <a:gd name="T49" fmla="*/ 190743 h 288564"/>
              <a:gd name="T50" fmla="*/ 182836 w 288565"/>
              <a:gd name="T51" fmla="*/ 199478 h 288564"/>
              <a:gd name="T52" fmla="*/ 165873 w 288565"/>
              <a:gd name="T53" fmla="*/ 146705 h 288564"/>
              <a:gd name="T54" fmla="*/ 209902 w 288565"/>
              <a:gd name="T55" fmla="*/ 114315 h 288564"/>
              <a:gd name="T56" fmla="*/ 47384 w 288565"/>
              <a:gd name="T57" fmla="*/ 146055 h 288564"/>
              <a:gd name="T58" fmla="*/ 214526 w 288565"/>
              <a:gd name="T59" fmla="*/ 96188 h 288564"/>
              <a:gd name="T60" fmla="*/ 280256 w 288565"/>
              <a:gd name="T61" fmla="*/ 162000 h 288564"/>
              <a:gd name="T62" fmla="*/ 197047 w 288565"/>
              <a:gd name="T63" fmla="*/ 63659 h 288564"/>
              <a:gd name="T64" fmla="*/ 146348 w 288565"/>
              <a:gd name="T65" fmla="*/ 72841 h 288564"/>
              <a:gd name="T66" fmla="*/ 85162 w 288565"/>
              <a:gd name="T67" fmla="*/ 63659 h 288564"/>
              <a:gd name="T68" fmla="*/ 122593 w 288565"/>
              <a:gd name="T69" fmla="*/ 72841 h 288564"/>
              <a:gd name="T70" fmla="*/ 85162 w 288565"/>
              <a:gd name="T71" fmla="*/ 63659 h 288564"/>
              <a:gd name="T72" fmla="*/ 47384 w 288565"/>
              <a:gd name="T73" fmla="*/ 78164 h 288564"/>
              <a:gd name="T74" fmla="*/ 47384 w 288565"/>
              <a:gd name="T75" fmla="*/ 49337 h 288564"/>
              <a:gd name="T76" fmla="*/ 28647 w 288565"/>
              <a:gd name="T77" fmla="*/ 68434 h 288564"/>
              <a:gd name="T78" fmla="*/ 67175 w 288565"/>
              <a:gd name="T79" fmla="*/ 21696 h 288564"/>
              <a:gd name="T80" fmla="*/ 163241 w 288565"/>
              <a:gd name="T81" fmla="*/ 21696 h 288564"/>
              <a:gd name="T82" fmla="*/ 22030 w 288565"/>
              <a:gd name="T83" fmla="*/ 8679 h 288564"/>
              <a:gd name="T84" fmla="*/ 22030 w 288565"/>
              <a:gd name="T85" fmla="*/ 280608 h 288564"/>
              <a:gd name="T86" fmla="*/ 222110 w 288565"/>
              <a:gd name="T87" fmla="*/ 236491 h 288564"/>
              <a:gd name="T88" fmla="*/ 214526 w 288565"/>
              <a:gd name="T89" fmla="*/ 87509 h 288564"/>
              <a:gd name="T90" fmla="*/ 208748 w 288565"/>
              <a:gd name="T91" fmla="*/ 8679 h 288564"/>
              <a:gd name="T92" fmla="*/ 156381 w 288565"/>
              <a:gd name="T93" fmla="*/ 37968 h 288564"/>
              <a:gd name="T94" fmla="*/ 58145 w 288565"/>
              <a:gd name="T95" fmla="*/ 8679 h 288564"/>
              <a:gd name="T96" fmla="*/ 208748 w 288565"/>
              <a:gd name="T97" fmla="*/ 0 h 288564"/>
              <a:gd name="T98" fmla="*/ 289285 w 288565"/>
              <a:gd name="T99" fmla="*/ 162000 h 288564"/>
              <a:gd name="T100" fmla="*/ 208748 w 288565"/>
              <a:gd name="T101" fmla="*/ 289286 h 288564"/>
              <a:gd name="T102" fmla="*/ 0 w 288565"/>
              <a:gd name="T103" fmla="*/ 21696 h 28856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88565" h="288564">
                <a:moveTo>
                  <a:pt x="84929" y="239713"/>
                </a:moveTo>
                <a:lnTo>
                  <a:pt x="167124" y="239713"/>
                </a:lnTo>
                <a:cubicBezTo>
                  <a:pt x="168927" y="239713"/>
                  <a:pt x="171090" y="241999"/>
                  <a:pt x="171090" y="243904"/>
                </a:cubicBezTo>
                <a:cubicBezTo>
                  <a:pt x="171090" y="246571"/>
                  <a:pt x="168927" y="248857"/>
                  <a:pt x="167124" y="248857"/>
                </a:cubicBezTo>
                <a:lnTo>
                  <a:pt x="84929" y="248857"/>
                </a:lnTo>
                <a:cubicBezTo>
                  <a:pt x="82765" y="248857"/>
                  <a:pt x="80963" y="246571"/>
                  <a:pt x="80963" y="243904"/>
                </a:cubicBezTo>
                <a:cubicBezTo>
                  <a:pt x="80963" y="241999"/>
                  <a:pt x="82765" y="239713"/>
                  <a:pt x="84929" y="239713"/>
                </a:cubicBezTo>
                <a:close/>
                <a:moveTo>
                  <a:pt x="47266" y="232384"/>
                </a:moveTo>
                <a:cubicBezTo>
                  <a:pt x="41515" y="232384"/>
                  <a:pt x="37201" y="236657"/>
                  <a:pt x="37201" y="242354"/>
                </a:cubicBezTo>
                <a:cubicBezTo>
                  <a:pt x="37201" y="248051"/>
                  <a:pt x="41515" y="252680"/>
                  <a:pt x="47266" y="252680"/>
                </a:cubicBezTo>
                <a:cubicBezTo>
                  <a:pt x="53016" y="252680"/>
                  <a:pt x="57330" y="248051"/>
                  <a:pt x="57330" y="242354"/>
                </a:cubicBezTo>
                <a:cubicBezTo>
                  <a:pt x="57330" y="236657"/>
                  <a:pt x="53016" y="232384"/>
                  <a:pt x="47266" y="232384"/>
                </a:cubicBezTo>
                <a:close/>
                <a:moveTo>
                  <a:pt x="47266" y="223838"/>
                </a:moveTo>
                <a:cubicBezTo>
                  <a:pt x="58049" y="223838"/>
                  <a:pt x="66316" y="232384"/>
                  <a:pt x="66316" y="242354"/>
                </a:cubicBezTo>
                <a:cubicBezTo>
                  <a:pt x="66316" y="253036"/>
                  <a:pt x="58049" y="261582"/>
                  <a:pt x="47266" y="261582"/>
                </a:cubicBezTo>
                <a:cubicBezTo>
                  <a:pt x="37201" y="261582"/>
                  <a:pt x="28575" y="253036"/>
                  <a:pt x="28575" y="242354"/>
                </a:cubicBezTo>
                <a:cubicBezTo>
                  <a:pt x="28575" y="232384"/>
                  <a:pt x="37201" y="223838"/>
                  <a:pt x="47266" y="223838"/>
                </a:cubicBezTo>
                <a:close/>
                <a:moveTo>
                  <a:pt x="84886" y="180975"/>
                </a:moveTo>
                <a:lnTo>
                  <a:pt x="125539" y="180975"/>
                </a:lnTo>
                <a:cubicBezTo>
                  <a:pt x="127679" y="180975"/>
                  <a:pt x="129818" y="183173"/>
                  <a:pt x="129818" y="185738"/>
                </a:cubicBezTo>
                <a:cubicBezTo>
                  <a:pt x="129818" y="187936"/>
                  <a:pt x="127679" y="190134"/>
                  <a:pt x="125539" y="190134"/>
                </a:cubicBezTo>
                <a:lnTo>
                  <a:pt x="84886" y="190134"/>
                </a:lnTo>
                <a:cubicBezTo>
                  <a:pt x="82746" y="190134"/>
                  <a:pt x="80963" y="187936"/>
                  <a:pt x="80963" y="185738"/>
                </a:cubicBezTo>
                <a:cubicBezTo>
                  <a:pt x="80963" y="183173"/>
                  <a:pt x="82746" y="180975"/>
                  <a:pt x="84886" y="180975"/>
                </a:cubicBezTo>
                <a:close/>
                <a:moveTo>
                  <a:pt x="47266" y="175314"/>
                </a:moveTo>
                <a:cubicBezTo>
                  <a:pt x="41515" y="175314"/>
                  <a:pt x="37201" y="180347"/>
                  <a:pt x="37201" y="185738"/>
                </a:cubicBezTo>
                <a:cubicBezTo>
                  <a:pt x="37201" y="191130"/>
                  <a:pt x="41515" y="195802"/>
                  <a:pt x="47266" y="195802"/>
                </a:cubicBezTo>
                <a:cubicBezTo>
                  <a:pt x="53016" y="195802"/>
                  <a:pt x="57330" y="191130"/>
                  <a:pt x="57330" y="185738"/>
                </a:cubicBezTo>
                <a:cubicBezTo>
                  <a:pt x="57330" y="180347"/>
                  <a:pt x="53016" y="175314"/>
                  <a:pt x="47266" y="175314"/>
                </a:cubicBezTo>
                <a:close/>
                <a:moveTo>
                  <a:pt x="47266" y="166688"/>
                </a:moveTo>
                <a:cubicBezTo>
                  <a:pt x="58049" y="166688"/>
                  <a:pt x="66316" y="175314"/>
                  <a:pt x="66316" y="185738"/>
                </a:cubicBezTo>
                <a:cubicBezTo>
                  <a:pt x="66316" y="196162"/>
                  <a:pt x="58049" y="204429"/>
                  <a:pt x="47266" y="204429"/>
                </a:cubicBezTo>
                <a:cubicBezTo>
                  <a:pt x="37201" y="204429"/>
                  <a:pt x="28575" y="196162"/>
                  <a:pt x="28575" y="185738"/>
                </a:cubicBezTo>
                <a:cubicBezTo>
                  <a:pt x="28575" y="175314"/>
                  <a:pt x="37201" y="166688"/>
                  <a:pt x="47266" y="166688"/>
                </a:cubicBezTo>
                <a:close/>
                <a:moveTo>
                  <a:pt x="213339" y="126009"/>
                </a:moveTo>
                <a:lnTo>
                  <a:pt x="203979" y="145613"/>
                </a:lnTo>
                <a:cubicBezTo>
                  <a:pt x="203619" y="146702"/>
                  <a:pt x="201819" y="147792"/>
                  <a:pt x="200739" y="148155"/>
                </a:cubicBezTo>
                <a:lnTo>
                  <a:pt x="179500" y="151059"/>
                </a:lnTo>
                <a:lnTo>
                  <a:pt x="194979" y="165943"/>
                </a:lnTo>
                <a:cubicBezTo>
                  <a:pt x="195699" y="167395"/>
                  <a:pt x="196059" y="168485"/>
                  <a:pt x="196059" y="170300"/>
                </a:cubicBezTo>
                <a:lnTo>
                  <a:pt x="192459" y="191719"/>
                </a:lnTo>
                <a:lnTo>
                  <a:pt x="211539" y="181191"/>
                </a:lnTo>
                <a:cubicBezTo>
                  <a:pt x="211899" y="181191"/>
                  <a:pt x="212979" y="180828"/>
                  <a:pt x="213339" y="180828"/>
                </a:cubicBezTo>
                <a:cubicBezTo>
                  <a:pt x="214059" y="180828"/>
                  <a:pt x="214779" y="181191"/>
                  <a:pt x="215499" y="181191"/>
                </a:cubicBezTo>
                <a:lnTo>
                  <a:pt x="234939" y="191719"/>
                </a:lnTo>
                <a:lnTo>
                  <a:pt x="230979" y="170300"/>
                </a:lnTo>
                <a:cubicBezTo>
                  <a:pt x="230619" y="168485"/>
                  <a:pt x="230979" y="167395"/>
                  <a:pt x="232419" y="165943"/>
                </a:cubicBezTo>
                <a:lnTo>
                  <a:pt x="247898" y="151059"/>
                </a:lnTo>
                <a:lnTo>
                  <a:pt x="226299" y="148155"/>
                </a:lnTo>
                <a:cubicBezTo>
                  <a:pt x="224859" y="147792"/>
                  <a:pt x="223779" y="146702"/>
                  <a:pt x="223059" y="145613"/>
                </a:cubicBezTo>
                <a:lnTo>
                  <a:pt x="213339" y="126009"/>
                </a:lnTo>
                <a:close/>
                <a:moveTo>
                  <a:pt x="84932" y="122238"/>
                </a:moveTo>
                <a:lnTo>
                  <a:pt x="131835" y="122238"/>
                </a:lnTo>
                <a:cubicBezTo>
                  <a:pt x="134360" y="122238"/>
                  <a:pt x="136164" y="124524"/>
                  <a:pt x="136164" y="126810"/>
                </a:cubicBezTo>
                <a:cubicBezTo>
                  <a:pt x="136164" y="129096"/>
                  <a:pt x="134360" y="131382"/>
                  <a:pt x="131835" y="131382"/>
                </a:cubicBezTo>
                <a:lnTo>
                  <a:pt x="84932" y="131382"/>
                </a:lnTo>
                <a:cubicBezTo>
                  <a:pt x="82767" y="131382"/>
                  <a:pt x="80963" y="129096"/>
                  <a:pt x="80963" y="126810"/>
                </a:cubicBezTo>
                <a:cubicBezTo>
                  <a:pt x="80963" y="124524"/>
                  <a:pt x="82767" y="122238"/>
                  <a:pt x="84932" y="122238"/>
                </a:cubicBezTo>
                <a:close/>
                <a:moveTo>
                  <a:pt x="47266" y="116217"/>
                </a:moveTo>
                <a:cubicBezTo>
                  <a:pt x="41515" y="116217"/>
                  <a:pt x="37201" y="121249"/>
                  <a:pt x="37201" y="126641"/>
                </a:cubicBezTo>
                <a:cubicBezTo>
                  <a:pt x="37201" y="132751"/>
                  <a:pt x="41515" y="137064"/>
                  <a:pt x="47266" y="137064"/>
                </a:cubicBezTo>
                <a:cubicBezTo>
                  <a:pt x="53016" y="137064"/>
                  <a:pt x="57330" y="132751"/>
                  <a:pt x="57330" y="126641"/>
                </a:cubicBezTo>
                <a:cubicBezTo>
                  <a:pt x="57330" y="121249"/>
                  <a:pt x="53016" y="116217"/>
                  <a:pt x="47266" y="116217"/>
                </a:cubicBezTo>
                <a:close/>
                <a:moveTo>
                  <a:pt x="209379" y="114029"/>
                </a:moveTo>
                <a:cubicBezTo>
                  <a:pt x="211179" y="111125"/>
                  <a:pt x="216219" y="111125"/>
                  <a:pt x="217299" y="114029"/>
                </a:cubicBezTo>
                <a:lnTo>
                  <a:pt x="229899" y="139442"/>
                </a:lnTo>
                <a:lnTo>
                  <a:pt x="257618" y="143435"/>
                </a:lnTo>
                <a:cubicBezTo>
                  <a:pt x="259418" y="143798"/>
                  <a:pt x="260858" y="145250"/>
                  <a:pt x="261218" y="146339"/>
                </a:cubicBezTo>
                <a:cubicBezTo>
                  <a:pt x="261578" y="148155"/>
                  <a:pt x="261578" y="149607"/>
                  <a:pt x="260498" y="151059"/>
                </a:cubicBezTo>
                <a:lnTo>
                  <a:pt x="239979" y="170663"/>
                </a:lnTo>
                <a:lnTo>
                  <a:pt x="245018" y="198980"/>
                </a:lnTo>
                <a:cubicBezTo>
                  <a:pt x="245018" y="200795"/>
                  <a:pt x="244298" y="202247"/>
                  <a:pt x="242858" y="202973"/>
                </a:cubicBezTo>
                <a:cubicBezTo>
                  <a:pt x="242138" y="204062"/>
                  <a:pt x="241418" y="204062"/>
                  <a:pt x="240339" y="204062"/>
                </a:cubicBezTo>
                <a:cubicBezTo>
                  <a:pt x="239619" y="204062"/>
                  <a:pt x="238899" y="204062"/>
                  <a:pt x="238539" y="203336"/>
                </a:cubicBezTo>
                <a:lnTo>
                  <a:pt x="213339" y="190267"/>
                </a:lnTo>
                <a:lnTo>
                  <a:pt x="188500" y="203336"/>
                </a:lnTo>
                <a:cubicBezTo>
                  <a:pt x="187060" y="204425"/>
                  <a:pt x="185260" y="204062"/>
                  <a:pt x="183820" y="202973"/>
                </a:cubicBezTo>
                <a:cubicBezTo>
                  <a:pt x="182740" y="202247"/>
                  <a:pt x="182020" y="200795"/>
                  <a:pt x="182380" y="198980"/>
                </a:cubicBezTo>
                <a:lnTo>
                  <a:pt x="186700" y="170663"/>
                </a:lnTo>
                <a:lnTo>
                  <a:pt x="166900" y="151059"/>
                </a:lnTo>
                <a:cubicBezTo>
                  <a:pt x="165460" y="149607"/>
                  <a:pt x="165100" y="148155"/>
                  <a:pt x="165460" y="146339"/>
                </a:cubicBezTo>
                <a:cubicBezTo>
                  <a:pt x="166540" y="145250"/>
                  <a:pt x="167620" y="143798"/>
                  <a:pt x="169060" y="143435"/>
                </a:cubicBezTo>
                <a:lnTo>
                  <a:pt x="196779" y="139442"/>
                </a:lnTo>
                <a:lnTo>
                  <a:pt x="209379" y="114029"/>
                </a:lnTo>
                <a:close/>
                <a:moveTo>
                  <a:pt x="47266" y="107950"/>
                </a:moveTo>
                <a:cubicBezTo>
                  <a:pt x="58049" y="107950"/>
                  <a:pt x="66316" y="116217"/>
                  <a:pt x="66316" y="126641"/>
                </a:cubicBezTo>
                <a:cubicBezTo>
                  <a:pt x="66316" y="137064"/>
                  <a:pt x="58049" y="145691"/>
                  <a:pt x="47266" y="145691"/>
                </a:cubicBezTo>
                <a:cubicBezTo>
                  <a:pt x="37201" y="145691"/>
                  <a:pt x="28575" y="137064"/>
                  <a:pt x="28575" y="126641"/>
                </a:cubicBezTo>
                <a:cubicBezTo>
                  <a:pt x="28575" y="116217"/>
                  <a:pt x="37201" y="107950"/>
                  <a:pt x="47266" y="107950"/>
                </a:cubicBezTo>
                <a:close/>
                <a:moveTo>
                  <a:pt x="213992" y="95948"/>
                </a:moveTo>
                <a:cubicBezTo>
                  <a:pt x="177966" y="95948"/>
                  <a:pt x="148785" y="125165"/>
                  <a:pt x="148785" y="161596"/>
                </a:cubicBezTo>
                <a:cubicBezTo>
                  <a:pt x="148785" y="198027"/>
                  <a:pt x="177966" y="227244"/>
                  <a:pt x="213992" y="227244"/>
                </a:cubicBezTo>
                <a:cubicBezTo>
                  <a:pt x="250017" y="227244"/>
                  <a:pt x="279558" y="198027"/>
                  <a:pt x="279558" y="161596"/>
                </a:cubicBezTo>
                <a:cubicBezTo>
                  <a:pt x="279558" y="125165"/>
                  <a:pt x="250017" y="95948"/>
                  <a:pt x="213992" y="95948"/>
                </a:cubicBezTo>
                <a:close/>
                <a:moveTo>
                  <a:pt x="145984" y="63500"/>
                </a:moveTo>
                <a:lnTo>
                  <a:pt x="196556" y="63500"/>
                </a:lnTo>
                <a:cubicBezTo>
                  <a:pt x="198723" y="63500"/>
                  <a:pt x="201252" y="66064"/>
                  <a:pt x="201252" y="68629"/>
                </a:cubicBezTo>
                <a:cubicBezTo>
                  <a:pt x="201252" y="71193"/>
                  <a:pt x="198723" y="72659"/>
                  <a:pt x="196556" y="72659"/>
                </a:cubicBezTo>
                <a:lnTo>
                  <a:pt x="145984" y="72659"/>
                </a:lnTo>
                <a:cubicBezTo>
                  <a:pt x="143455" y="72659"/>
                  <a:pt x="141288" y="71193"/>
                  <a:pt x="141288" y="68629"/>
                </a:cubicBezTo>
                <a:cubicBezTo>
                  <a:pt x="141288" y="66064"/>
                  <a:pt x="143455" y="63500"/>
                  <a:pt x="145984" y="63500"/>
                </a:cubicBezTo>
                <a:close/>
                <a:moveTo>
                  <a:pt x="84950" y="63500"/>
                </a:moveTo>
                <a:lnTo>
                  <a:pt x="122287" y="63500"/>
                </a:lnTo>
                <a:cubicBezTo>
                  <a:pt x="124825" y="63500"/>
                  <a:pt x="126637" y="66064"/>
                  <a:pt x="126637" y="68629"/>
                </a:cubicBezTo>
                <a:cubicBezTo>
                  <a:pt x="126637" y="71193"/>
                  <a:pt x="124825" y="72659"/>
                  <a:pt x="122287" y="72659"/>
                </a:cubicBezTo>
                <a:lnTo>
                  <a:pt x="84950" y="72659"/>
                </a:lnTo>
                <a:cubicBezTo>
                  <a:pt x="82775" y="72659"/>
                  <a:pt x="80963" y="71193"/>
                  <a:pt x="80963" y="68629"/>
                </a:cubicBezTo>
                <a:cubicBezTo>
                  <a:pt x="80963" y="66064"/>
                  <a:pt x="82775" y="63500"/>
                  <a:pt x="84950" y="63500"/>
                </a:cubicBezTo>
                <a:close/>
                <a:moveTo>
                  <a:pt x="47266" y="58199"/>
                </a:moveTo>
                <a:cubicBezTo>
                  <a:pt x="41515" y="58199"/>
                  <a:pt x="37201" y="62512"/>
                  <a:pt x="37201" y="68263"/>
                </a:cubicBezTo>
                <a:cubicBezTo>
                  <a:pt x="37201" y="73654"/>
                  <a:pt x="41515" y="77968"/>
                  <a:pt x="47266" y="77968"/>
                </a:cubicBezTo>
                <a:cubicBezTo>
                  <a:pt x="53016" y="77968"/>
                  <a:pt x="57330" y="73654"/>
                  <a:pt x="57330" y="68263"/>
                </a:cubicBezTo>
                <a:cubicBezTo>
                  <a:pt x="57330" y="62512"/>
                  <a:pt x="53016" y="58199"/>
                  <a:pt x="47266" y="58199"/>
                </a:cubicBezTo>
                <a:close/>
                <a:moveTo>
                  <a:pt x="47266" y="49213"/>
                </a:moveTo>
                <a:cubicBezTo>
                  <a:pt x="58049" y="49213"/>
                  <a:pt x="66316" y="57839"/>
                  <a:pt x="66316" y="68263"/>
                </a:cubicBezTo>
                <a:cubicBezTo>
                  <a:pt x="66316" y="78327"/>
                  <a:pt x="58049" y="86954"/>
                  <a:pt x="47266" y="86954"/>
                </a:cubicBezTo>
                <a:cubicBezTo>
                  <a:pt x="37201" y="86954"/>
                  <a:pt x="28575" y="78327"/>
                  <a:pt x="28575" y="68263"/>
                </a:cubicBezTo>
                <a:cubicBezTo>
                  <a:pt x="28575" y="57839"/>
                  <a:pt x="37201" y="49213"/>
                  <a:pt x="47266" y="49213"/>
                </a:cubicBezTo>
                <a:close/>
                <a:moveTo>
                  <a:pt x="67007" y="8657"/>
                </a:moveTo>
                <a:lnTo>
                  <a:pt x="67007" y="21642"/>
                </a:lnTo>
                <a:cubicBezTo>
                  <a:pt x="67007" y="25610"/>
                  <a:pt x="69890" y="28856"/>
                  <a:pt x="74213" y="28856"/>
                </a:cubicBezTo>
                <a:lnTo>
                  <a:pt x="155991" y="28856"/>
                </a:lnTo>
                <a:cubicBezTo>
                  <a:pt x="159953" y="28856"/>
                  <a:pt x="162835" y="25610"/>
                  <a:pt x="162835" y="21642"/>
                </a:cubicBezTo>
                <a:lnTo>
                  <a:pt x="162835" y="8657"/>
                </a:lnTo>
                <a:lnTo>
                  <a:pt x="67007" y="8657"/>
                </a:lnTo>
                <a:close/>
                <a:moveTo>
                  <a:pt x="21976" y="8657"/>
                </a:moveTo>
                <a:cubicBezTo>
                  <a:pt x="14410" y="8657"/>
                  <a:pt x="8646" y="14428"/>
                  <a:pt x="8646" y="21642"/>
                </a:cubicBezTo>
                <a:lnTo>
                  <a:pt x="8646" y="266561"/>
                </a:lnTo>
                <a:cubicBezTo>
                  <a:pt x="8646" y="273775"/>
                  <a:pt x="14410" y="279907"/>
                  <a:pt x="21976" y="279907"/>
                </a:cubicBezTo>
                <a:lnTo>
                  <a:pt x="208228" y="279907"/>
                </a:lnTo>
                <a:cubicBezTo>
                  <a:pt x="215433" y="279907"/>
                  <a:pt x="221557" y="273775"/>
                  <a:pt x="221557" y="266561"/>
                </a:cubicBezTo>
                <a:lnTo>
                  <a:pt x="221557" y="235901"/>
                </a:lnTo>
                <a:cubicBezTo>
                  <a:pt x="219035" y="235901"/>
                  <a:pt x="216874" y="235901"/>
                  <a:pt x="213992" y="235901"/>
                </a:cubicBezTo>
                <a:cubicBezTo>
                  <a:pt x="173283" y="235901"/>
                  <a:pt x="139779" y="202716"/>
                  <a:pt x="139779" y="161596"/>
                </a:cubicBezTo>
                <a:cubicBezTo>
                  <a:pt x="139779" y="120836"/>
                  <a:pt x="173283" y="87291"/>
                  <a:pt x="213992" y="87291"/>
                </a:cubicBezTo>
                <a:cubicBezTo>
                  <a:pt x="216874" y="87291"/>
                  <a:pt x="219035" y="87291"/>
                  <a:pt x="221557" y="87651"/>
                </a:cubicBezTo>
                <a:lnTo>
                  <a:pt x="221557" y="21642"/>
                </a:lnTo>
                <a:cubicBezTo>
                  <a:pt x="221557" y="14428"/>
                  <a:pt x="215433" y="8657"/>
                  <a:pt x="208228" y="8657"/>
                </a:cubicBezTo>
                <a:lnTo>
                  <a:pt x="171842" y="8657"/>
                </a:lnTo>
                <a:lnTo>
                  <a:pt x="171842" y="21642"/>
                </a:lnTo>
                <a:cubicBezTo>
                  <a:pt x="171842" y="30660"/>
                  <a:pt x="164637" y="37874"/>
                  <a:pt x="155991" y="37874"/>
                </a:cubicBezTo>
                <a:lnTo>
                  <a:pt x="74213" y="37874"/>
                </a:lnTo>
                <a:cubicBezTo>
                  <a:pt x="65566" y="37874"/>
                  <a:pt x="58001" y="30660"/>
                  <a:pt x="58001" y="21642"/>
                </a:cubicBezTo>
                <a:lnTo>
                  <a:pt x="58001" y="8657"/>
                </a:lnTo>
                <a:lnTo>
                  <a:pt x="21976" y="8657"/>
                </a:lnTo>
                <a:close/>
                <a:moveTo>
                  <a:pt x="21976" y="0"/>
                </a:moveTo>
                <a:lnTo>
                  <a:pt x="208228" y="0"/>
                </a:lnTo>
                <a:cubicBezTo>
                  <a:pt x="220477" y="0"/>
                  <a:pt x="230203" y="9739"/>
                  <a:pt x="230203" y="21642"/>
                </a:cubicBezTo>
                <a:lnTo>
                  <a:pt x="230203" y="89094"/>
                </a:lnTo>
                <a:cubicBezTo>
                  <a:pt x="263347" y="96308"/>
                  <a:pt x="288565" y="126247"/>
                  <a:pt x="288565" y="161596"/>
                </a:cubicBezTo>
                <a:cubicBezTo>
                  <a:pt x="288565" y="196945"/>
                  <a:pt x="263347" y="226884"/>
                  <a:pt x="230203" y="234098"/>
                </a:cubicBezTo>
                <a:lnTo>
                  <a:pt x="230203" y="266561"/>
                </a:lnTo>
                <a:cubicBezTo>
                  <a:pt x="230203" y="278825"/>
                  <a:pt x="220477" y="288564"/>
                  <a:pt x="208228" y="288564"/>
                </a:cubicBezTo>
                <a:lnTo>
                  <a:pt x="21976" y="288564"/>
                </a:lnTo>
                <a:cubicBezTo>
                  <a:pt x="10087" y="288564"/>
                  <a:pt x="0" y="278825"/>
                  <a:pt x="0" y="266561"/>
                </a:cubicBezTo>
                <a:lnTo>
                  <a:pt x="0" y="21642"/>
                </a:lnTo>
                <a:cubicBezTo>
                  <a:pt x="0" y="9739"/>
                  <a:pt x="10087" y="0"/>
                  <a:pt x="21976" y="0"/>
                </a:cubicBezTo>
                <a:close/>
              </a:path>
            </a:pathLst>
          </a:custGeom>
          <a:solidFill>
            <a:schemeClr val="accent1"/>
          </a:solidFill>
          <a:ln>
            <a:noFill/>
          </a:ln>
          <a:effectLst/>
        </p:spPr>
        <p:txBody>
          <a:bodyPr anchor="ctr"/>
          <a:lstStyle/>
          <a:p>
            <a:endParaRPr lang="en-US" dirty="0">
              <a:latin typeface="Montserrat Light" pitchFamily="2" charset="77"/>
            </a:endParaRPr>
          </a:p>
        </p:txBody>
      </p:sp>
      <p:sp>
        <p:nvSpPr>
          <p:cNvPr id="62" name="Freeform 986">
            <a:extLst>
              <a:ext uri="{FF2B5EF4-FFF2-40B4-BE49-F238E27FC236}">
                <a16:creationId xmlns:a16="http://schemas.microsoft.com/office/drawing/2014/main" id="{C2F98BA3-0DED-2444-9A3E-5A341A5EC7D9}"/>
              </a:ext>
            </a:extLst>
          </p:cNvPr>
          <p:cNvSpPr>
            <a:spLocks noChangeAspect="1" noChangeArrowheads="1"/>
          </p:cNvSpPr>
          <p:nvPr/>
        </p:nvSpPr>
        <p:spPr bwMode="auto">
          <a:xfrm>
            <a:off x="3318266" y="8920295"/>
            <a:ext cx="1243412" cy="1140932"/>
          </a:xfrm>
          <a:custGeom>
            <a:avLst/>
            <a:gdLst>
              <a:gd name="T0" fmla="*/ 230380 w 288565"/>
              <a:gd name="T1" fmla="*/ 232038 h 264752"/>
              <a:gd name="T2" fmla="*/ 221213 w 288565"/>
              <a:gd name="T3" fmla="*/ 232038 h 264752"/>
              <a:gd name="T4" fmla="*/ 74432 w 288565"/>
              <a:gd name="T5" fmla="*/ 227630 h 264752"/>
              <a:gd name="T6" fmla="*/ 74432 w 288565"/>
              <a:gd name="T7" fmla="*/ 236814 h 264752"/>
              <a:gd name="T8" fmla="*/ 74432 w 288565"/>
              <a:gd name="T9" fmla="*/ 227630 h 264752"/>
              <a:gd name="T10" fmla="*/ 201274 w 288565"/>
              <a:gd name="T11" fmla="*/ 231929 h 264752"/>
              <a:gd name="T12" fmla="*/ 251051 w 288565"/>
              <a:gd name="T13" fmla="*/ 231929 h 264752"/>
              <a:gd name="T14" fmla="*/ 74305 w 288565"/>
              <a:gd name="T15" fmla="*/ 207401 h 264752"/>
              <a:gd name="T16" fmla="*/ 74305 w 288565"/>
              <a:gd name="T17" fmla="*/ 256816 h 264752"/>
              <a:gd name="T18" fmla="*/ 74305 w 288565"/>
              <a:gd name="T19" fmla="*/ 207401 h 264752"/>
              <a:gd name="T20" fmla="*/ 220006 w 288565"/>
              <a:gd name="T21" fmla="*/ 175100 h 264752"/>
              <a:gd name="T22" fmla="*/ 220006 w 288565"/>
              <a:gd name="T23" fmla="*/ 184269 h 264752"/>
              <a:gd name="T24" fmla="*/ 192567 w 288565"/>
              <a:gd name="T25" fmla="*/ 179302 h 264752"/>
              <a:gd name="T26" fmla="*/ 9017 w 288565"/>
              <a:gd name="T27" fmla="*/ 166281 h 264752"/>
              <a:gd name="T28" fmla="*/ 33546 w 288565"/>
              <a:gd name="T29" fmla="*/ 192612 h 264752"/>
              <a:gd name="T30" fmla="*/ 33546 w 288565"/>
              <a:gd name="T31" fmla="*/ 201629 h 264752"/>
              <a:gd name="T32" fmla="*/ 9017 w 288565"/>
              <a:gd name="T33" fmla="*/ 220385 h 264752"/>
              <a:gd name="T34" fmla="*/ 41482 w 288565"/>
              <a:gd name="T35" fmla="*/ 227600 h 264752"/>
              <a:gd name="T36" fmla="*/ 107851 w 288565"/>
              <a:gd name="T37" fmla="*/ 227600 h 264752"/>
              <a:gd name="T38" fmla="*/ 163400 w 288565"/>
              <a:gd name="T39" fmla="*/ 201629 h 264752"/>
              <a:gd name="T40" fmla="*/ 110737 w 288565"/>
              <a:gd name="T41" fmla="*/ 196940 h 264752"/>
              <a:gd name="T42" fmla="*/ 163400 w 288565"/>
              <a:gd name="T43" fmla="*/ 192612 h 264752"/>
              <a:gd name="T44" fmla="*/ 9017 w 288565"/>
              <a:gd name="T45" fmla="*/ 166281 h 264752"/>
              <a:gd name="T46" fmla="*/ 30659 w 288565"/>
              <a:gd name="T47" fmla="*/ 157625 h 264752"/>
              <a:gd name="T48" fmla="*/ 80077 w 288565"/>
              <a:gd name="T49" fmla="*/ 90895 h 264752"/>
              <a:gd name="T50" fmla="*/ 201274 w 288565"/>
              <a:gd name="T51" fmla="*/ 128048 h 264752"/>
              <a:gd name="T52" fmla="*/ 254297 w 288565"/>
              <a:gd name="T53" fmla="*/ 145722 h 264752"/>
              <a:gd name="T54" fmla="*/ 207045 w 288565"/>
              <a:gd name="T55" fmla="*/ 72861 h 264752"/>
              <a:gd name="T56" fmla="*/ 172418 w 288565"/>
              <a:gd name="T57" fmla="*/ 72861 h 264752"/>
              <a:gd name="T58" fmla="*/ 193339 w 288565"/>
              <a:gd name="T59" fmla="*/ 227600 h 264752"/>
              <a:gd name="T60" fmla="*/ 259347 w 288565"/>
              <a:gd name="T61" fmla="*/ 227600 h 264752"/>
              <a:gd name="T62" fmla="*/ 280268 w 288565"/>
              <a:gd name="T63" fmla="*/ 220385 h 264752"/>
              <a:gd name="T64" fmla="*/ 265118 w 288565"/>
              <a:gd name="T65" fmla="*/ 207401 h 264752"/>
              <a:gd name="T66" fmla="*/ 265118 w 288565"/>
              <a:gd name="T67" fmla="*/ 198744 h 264752"/>
              <a:gd name="T68" fmla="*/ 280268 w 288565"/>
              <a:gd name="T69" fmla="*/ 182873 h 264752"/>
              <a:gd name="T70" fmla="*/ 261150 w 288565"/>
              <a:gd name="T71" fmla="*/ 178184 h 264752"/>
              <a:gd name="T72" fmla="*/ 280268 w 288565"/>
              <a:gd name="T73" fmla="*/ 174217 h 264752"/>
              <a:gd name="T74" fmla="*/ 261150 w 288565"/>
              <a:gd name="T75" fmla="*/ 154739 h 264752"/>
              <a:gd name="T76" fmla="*/ 192256 w 288565"/>
              <a:gd name="T77" fmla="*/ 128048 h 264752"/>
              <a:gd name="T78" fmla="*/ 172418 w 288565"/>
              <a:gd name="T79" fmla="*/ 72861 h 264752"/>
              <a:gd name="T80" fmla="*/ 85848 w 288565"/>
              <a:gd name="T81" fmla="*/ 83321 h 264752"/>
              <a:gd name="T82" fmla="*/ 134543 w 288565"/>
              <a:gd name="T83" fmla="*/ 18034 h 264752"/>
              <a:gd name="T84" fmla="*/ 26332 w 288565"/>
              <a:gd name="T85" fmla="*/ 148967 h 264752"/>
              <a:gd name="T86" fmla="*/ 26332 w 288565"/>
              <a:gd name="T87" fmla="*/ 18034 h 264752"/>
              <a:gd name="T88" fmla="*/ 80077 w 288565"/>
              <a:gd name="T89" fmla="*/ 75747 h 264752"/>
              <a:gd name="T90" fmla="*/ 30659 w 288565"/>
              <a:gd name="T91" fmla="*/ 9017 h 264752"/>
              <a:gd name="T92" fmla="*/ 138511 w 288565"/>
              <a:gd name="T93" fmla="*/ 0 h 264752"/>
              <a:gd name="T94" fmla="*/ 143200 w 288565"/>
              <a:gd name="T95" fmla="*/ 157625 h 264752"/>
              <a:gd name="T96" fmla="*/ 163400 w 288565"/>
              <a:gd name="T97" fmla="*/ 68893 h 264752"/>
              <a:gd name="T98" fmla="*/ 168088 w 288565"/>
              <a:gd name="T99" fmla="*/ 64565 h 264752"/>
              <a:gd name="T100" fmla="*/ 237705 w 288565"/>
              <a:gd name="T101" fmla="*/ 84764 h 264752"/>
              <a:gd name="T102" fmla="*/ 289285 w 288565"/>
              <a:gd name="T103" fmla="*/ 173856 h 264752"/>
              <a:gd name="T104" fmla="*/ 272693 w 288565"/>
              <a:gd name="T105" fmla="*/ 236617 h 264752"/>
              <a:gd name="T106" fmla="*/ 226162 w 288565"/>
              <a:gd name="T107" fmla="*/ 265472 h 264752"/>
              <a:gd name="T108" fmla="*/ 107851 w 288565"/>
              <a:gd name="T109" fmla="*/ 236617 h 264752"/>
              <a:gd name="T110" fmla="*/ 41482 w 288565"/>
              <a:gd name="T111" fmla="*/ 236617 h 264752"/>
              <a:gd name="T112" fmla="*/ 0 w 288565"/>
              <a:gd name="T113" fmla="*/ 220385 h 264752"/>
              <a:gd name="T114" fmla="*/ 4328 w 288565"/>
              <a:gd name="T115" fmla="*/ 157625 h 264752"/>
              <a:gd name="T116" fmla="*/ 17674 w 288565"/>
              <a:gd name="T117" fmla="*/ 4329 h 26475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8565" h="264752">
                <a:moveTo>
                  <a:pt x="225234" y="227012"/>
                </a:moveTo>
                <a:cubicBezTo>
                  <a:pt x="227520" y="227012"/>
                  <a:pt x="229806" y="229210"/>
                  <a:pt x="229806" y="231408"/>
                </a:cubicBezTo>
                <a:cubicBezTo>
                  <a:pt x="229806" y="233973"/>
                  <a:pt x="227520" y="236171"/>
                  <a:pt x="225234" y="236171"/>
                </a:cubicBezTo>
                <a:cubicBezTo>
                  <a:pt x="222948" y="236171"/>
                  <a:pt x="220662" y="233973"/>
                  <a:pt x="220662" y="231408"/>
                </a:cubicBezTo>
                <a:cubicBezTo>
                  <a:pt x="220662" y="229210"/>
                  <a:pt x="222948" y="227012"/>
                  <a:pt x="225234" y="227012"/>
                </a:cubicBezTo>
                <a:close/>
                <a:moveTo>
                  <a:pt x="74246" y="227012"/>
                </a:moveTo>
                <a:cubicBezTo>
                  <a:pt x="76811" y="227012"/>
                  <a:pt x="79009" y="229210"/>
                  <a:pt x="79009" y="231408"/>
                </a:cubicBezTo>
                <a:cubicBezTo>
                  <a:pt x="79009" y="233973"/>
                  <a:pt x="76811" y="236171"/>
                  <a:pt x="74246" y="236171"/>
                </a:cubicBezTo>
                <a:cubicBezTo>
                  <a:pt x="72048" y="236171"/>
                  <a:pt x="69850" y="233973"/>
                  <a:pt x="69850" y="231408"/>
                </a:cubicBezTo>
                <a:cubicBezTo>
                  <a:pt x="69850" y="229210"/>
                  <a:pt x="72048" y="227012"/>
                  <a:pt x="74246" y="227012"/>
                </a:cubicBezTo>
                <a:close/>
                <a:moveTo>
                  <a:pt x="225599" y="206838"/>
                </a:moveTo>
                <a:cubicBezTo>
                  <a:pt x="211927" y="206838"/>
                  <a:pt x="200773" y="217629"/>
                  <a:pt x="200773" y="231299"/>
                </a:cubicBezTo>
                <a:cubicBezTo>
                  <a:pt x="200773" y="244968"/>
                  <a:pt x="211927" y="256119"/>
                  <a:pt x="225599" y="256119"/>
                </a:cubicBezTo>
                <a:cubicBezTo>
                  <a:pt x="239272" y="256119"/>
                  <a:pt x="250426" y="244968"/>
                  <a:pt x="250426" y="231299"/>
                </a:cubicBezTo>
                <a:cubicBezTo>
                  <a:pt x="250426" y="217629"/>
                  <a:pt x="239272" y="206838"/>
                  <a:pt x="225599" y="206838"/>
                </a:cubicBezTo>
                <a:close/>
                <a:moveTo>
                  <a:pt x="74120" y="206838"/>
                </a:moveTo>
                <a:cubicBezTo>
                  <a:pt x="60447" y="206838"/>
                  <a:pt x="49293" y="217629"/>
                  <a:pt x="49293" y="231299"/>
                </a:cubicBezTo>
                <a:cubicBezTo>
                  <a:pt x="49293" y="244968"/>
                  <a:pt x="60447" y="256119"/>
                  <a:pt x="74120" y="256119"/>
                </a:cubicBezTo>
                <a:cubicBezTo>
                  <a:pt x="87793" y="256119"/>
                  <a:pt x="98947" y="244968"/>
                  <a:pt x="98947" y="231299"/>
                </a:cubicBezTo>
                <a:cubicBezTo>
                  <a:pt x="98947" y="217629"/>
                  <a:pt x="87793" y="206838"/>
                  <a:pt x="74120" y="206838"/>
                </a:cubicBezTo>
                <a:close/>
                <a:moveTo>
                  <a:pt x="196832" y="174625"/>
                </a:moveTo>
                <a:lnTo>
                  <a:pt x="219458" y="174625"/>
                </a:lnTo>
                <a:cubicBezTo>
                  <a:pt x="221648" y="174625"/>
                  <a:pt x="223472" y="176911"/>
                  <a:pt x="223472" y="178816"/>
                </a:cubicBezTo>
                <a:cubicBezTo>
                  <a:pt x="223472" y="181483"/>
                  <a:pt x="221648" y="183769"/>
                  <a:pt x="219458" y="183769"/>
                </a:cubicBezTo>
                <a:lnTo>
                  <a:pt x="196832" y="183769"/>
                </a:lnTo>
                <a:cubicBezTo>
                  <a:pt x="194277" y="183769"/>
                  <a:pt x="192087" y="181483"/>
                  <a:pt x="192087" y="178816"/>
                </a:cubicBezTo>
                <a:cubicBezTo>
                  <a:pt x="192087" y="176911"/>
                  <a:pt x="194277" y="174625"/>
                  <a:pt x="196832" y="174625"/>
                </a:cubicBezTo>
                <a:close/>
                <a:moveTo>
                  <a:pt x="8995" y="165830"/>
                </a:moveTo>
                <a:lnTo>
                  <a:pt x="8995" y="192089"/>
                </a:lnTo>
                <a:lnTo>
                  <a:pt x="33462" y="192089"/>
                </a:lnTo>
                <a:cubicBezTo>
                  <a:pt x="35980" y="192089"/>
                  <a:pt x="38139" y="194247"/>
                  <a:pt x="38139" y="196406"/>
                </a:cubicBezTo>
                <a:cubicBezTo>
                  <a:pt x="38139" y="198924"/>
                  <a:pt x="35980" y="201082"/>
                  <a:pt x="33462" y="201082"/>
                </a:cubicBezTo>
                <a:lnTo>
                  <a:pt x="8995" y="201082"/>
                </a:lnTo>
                <a:lnTo>
                  <a:pt x="8995" y="219787"/>
                </a:lnTo>
                <a:cubicBezTo>
                  <a:pt x="8995" y="223744"/>
                  <a:pt x="11874" y="226982"/>
                  <a:pt x="16191" y="226982"/>
                </a:cubicBezTo>
                <a:lnTo>
                  <a:pt x="41378" y="226982"/>
                </a:lnTo>
                <a:cubicBezTo>
                  <a:pt x="43177" y="210794"/>
                  <a:pt x="57209" y="198204"/>
                  <a:pt x="74120" y="198204"/>
                </a:cubicBezTo>
                <a:cubicBezTo>
                  <a:pt x="91391" y="198204"/>
                  <a:pt x="105064" y="210794"/>
                  <a:pt x="107583" y="226982"/>
                </a:cubicBezTo>
                <a:lnTo>
                  <a:pt x="162993" y="226982"/>
                </a:lnTo>
                <a:lnTo>
                  <a:pt x="162993" y="201082"/>
                </a:lnTo>
                <a:lnTo>
                  <a:pt x="115138" y="201082"/>
                </a:lnTo>
                <a:cubicBezTo>
                  <a:pt x="112620" y="201082"/>
                  <a:pt x="110461" y="198924"/>
                  <a:pt x="110461" y="196406"/>
                </a:cubicBezTo>
                <a:cubicBezTo>
                  <a:pt x="110461" y="194247"/>
                  <a:pt x="112620" y="192089"/>
                  <a:pt x="115138" y="192089"/>
                </a:cubicBezTo>
                <a:lnTo>
                  <a:pt x="162993" y="192089"/>
                </a:lnTo>
                <a:lnTo>
                  <a:pt x="162993" y="165830"/>
                </a:lnTo>
                <a:lnTo>
                  <a:pt x="8995" y="165830"/>
                </a:lnTo>
                <a:close/>
                <a:moveTo>
                  <a:pt x="79877" y="90649"/>
                </a:moveTo>
                <a:lnTo>
                  <a:pt x="30583" y="157197"/>
                </a:lnTo>
                <a:lnTo>
                  <a:pt x="129531" y="157197"/>
                </a:lnTo>
                <a:lnTo>
                  <a:pt x="79877" y="90649"/>
                </a:lnTo>
                <a:close/>
                <a:moveTo>
                  <a:pt x="200773" y="72663"/>
                </a:moveTo>
                <a:lnTo>
                  <a:pt x="200773" y="127700"/>
                </a:lnTo>
                <a:cubicBezTo>
                  <a:pt x="200773" y="137412"/>
                  <a:pt x="209048" y="145326"/>
                  <a:pt x="218763" y="145326"/>
                </a:cubicBezTo>
                <a:lnTo>
                  <a:pt x="253664" y="145326"/>
                </a:lnTo>
                <a:lnTo>
                  <a:pt x="228837" y="87771"/>
                </a:lnTo>
                <a:cubicBezTo>
                  <a:pt x="225239" y="78778"/>
                  <a:pt x="216244" y="72663"/>
                  <a:pt x="206529" y="72663"/>
                </a:cubicBezTo>
                <a:lnTo>
                  <a:pt x="200773" y="72663"/>
                </a:lnTo>
                <a:close/>
                <a:moveTo>
                  <a:pt x="171988" y="72663"/>
                </a:moveTo>
                <a:lnTo>
                  <a:pt x="171988" y="226982"/>
                </a:lnTo>
                <a:lnTo>
                  <a:pt x="192857" y="226982"/>
                </a:lnTo>
                <a:cubicBezTo>
                  <a:pt x="194656" y="210794"/>
                  <a:pt x="208688" y="198204"/>
                  <a:pt x="225599" y="198204"/>
                </a:cubicBezTo>
                <a:cubicBezTo>
                  <a:pt x="242510" y="198204"/>
                  <a:pt x="256543" y="210794"/>
                  <a:pt x="258701" y="226982"/>
                </a:cubicBezTo>
                <a:lnTo>
                  <a:pt x="272014" y="226982"/>
                </a:lnTo>
                <a:cubicBezTo>
                  <a:pt x="276332" y="226982"/>
                  <a:pt x="279570" y="223744"/>
                  <a:pt x="279570" y="219787"/>
                </a:cubicBezTo>
                <a:lnTo>
                  <a:pt x="279570" y="206838"/>
                </a:lnTo>
                <a:lnTo>
                  <a:pt x="264458" y="206838"/>
                </a:lnTo>
                <a:cubicBezTo>
                  <a:pt x="261940" y="206838"/>
                  <a:pt x="260500" y="204679"/>
                  <a:pt x="260500" y="202161"/>
                </a:cubicBezTo>
                <a:cubicBezTo>
                  <a:pt x="260500" y="199643"/>
                  <a:pt x="261940" y="198204"/>
                  <a:pt x="264458" y="198204"/>
                </a:cubicBezTo>
                <a:lnTo>
                  <a:pt x="279570" y="198204"/>
                </a:lnTo>
                <a:lnTo>
                  <a:pt x="279570" y="182377"/>
                </a:lnTo>
                <a:lnTo>
                  <a:pt x="264458" y="182377"/>
                </a:lnTo>
                <a:cubicBezTo>
                  <a:pt x="261940" y="182377"/>
                  <a:pt x="260500" y="180218"/>
                  <a:pt x="260500" y="177700"/>
                </a:cubicBezTo>
                <a:cubicBezTo>
                  <a:pt x="260500" y="175902"/>
                  <a:pt x="261940" y="173744"/>
                  <a:pt x="264458" y="173744"/>
                </a:cubicBezTo>
                <a:lnTo>
                  <a:pt x="279570" y="173744"/>
                </a:lnTo>
                <a:lnTo>
                  <a:pt x="279570" y="173384"/>
                </a:lnTo>
                <a:cubicBezTo>
                  <a:pt x="279570" y="162592"/>
                  <a:pt x="270935" y="154319"/>
                  <a:pt x="260500" y="154319"/>
                </a:cubicBezTo>
                <a:lnTo>
                  <a:pt x="218763" y="154319"/>
                </a:lnTo>
                <a:cubicBezTo>
                  <a:pt x="204011" y="154319"/>
                  <a:pt x="191777" y="142448"/>
                  <a:pt x="191777" y="127700"/>
                </a:cubicBezTo>
                <a:lnTo>
                  <a:pt x="191777" y="72663"/>
                </a:lnTo>
                <a:lnTo>
                  <a:pt x="171988" y="72663"/>
                </a:lnTo>
                <a:close/>
                <a:moveTo>
                  <a:pt x="134208" y="17986"/>
                </a:moveTo>
                <a:lnTo>
                  <a:pt x="85634" y="83095"/>
                </a:lnTo>
                <a:lnTo>
                  <a:pt x="134208" y="148563"/>
                </a:lnTo>
                <a:lnTo>
                  <a:pt x="134208" y="17986"/>
                </a:lnTo>
                <a:close/>
                <a:moveTo>
                  <a:pt x="26266" y="17986"/>
                </a:moveTo>
                <a:lnTo>
                  <a:pt x="26266" y="148563"/>
                </a:lnTo>
                <a:lnTo>
                  <a:pt x="74840" y="83095"/>
                </a:lnTo>
                <a:lnTo>
                  <a:pt x="26266" y="17986"/>
                </a:lnTo>
                <a:close/>
                <a:moveTo>
                  <a:pt x="30583" y="8993"/>
                </a:moveTo>
                <a:lnTo>
                  <a:pt x="79877" y="75541"/>
                </a:lnTo>
                <a:lnTo>
                  <a:pt x="129531" y="8993"/>
                </a:lnTo>
                <a:lnTo>
                  <a:pt x="30583" y="8993"/>
                </a:lnTo>
                <a:close/>
                <a:moveTo>
                  <a:pt x="21588" y="0"/>
                </a:moveTo>
                <a:lnTo>
                  <a:pt x="138166" y="0"/>
                </a:lnTo>
                <a:cubicBezTo>
                  <a:pt x="140685" y="0"/>
                  <a:pt x="142844" y="1799"/>
                  <a:pt x="142844" y="4317"/>
                </a:cubicBezTo>
                <a:lnTo>
                  <a:pt x="142844" y="157197"/>
                </a:lnTo>
                <a:lnTo>
                  <a:pt x="162993" y="157197"/>
                </a:lnTo>
                <a:lnTo>
                  <a:pt x="162993" y="68706"/>
                </a:lnTo>
                <a:cubicBezTo>
                  <a:pt x="162993" y="66907"/>
                  <a:pt x="163353" y="66188"/>
                  <a:pt x="164072" y="65469"/>
                </a:cubicBezTo>
                <a:cubicBezTo>
                  <a:pt x="165152" y="64749"/>
                  <a:pt x="166231" y="64389"/>
                  <a:pt x="167670" y="64389"/>
                </a:cubicBezTo>
                <a:lnTo>
                  <a:pt x="206529" y="64389"/>
                </a:lnTo>
                <a:cubicBezTo>
                  <a:pt x="219482" y="64389"/>
                  <a:pt x="231716" y="71943"/>
                  <a:pt x="237113" y="84534"/>
                </a:cubicBezTo>
                <a:lnTo>
                  <a:pt x="263739" y="145686"/>
                </a:lnTo>
                <a:cubicBezTo>
                  <a:pt x="277052" y="147124"/>
                  <a:pt x="288565" y="158995"/>
                  <a:pt x="288565" y="173384"/>
                </a:cubicBezTo>
                <a:lnTo>
                  <a:pt x="288565" y="219787"/>
                </a:lnTo>
                <a:cubicBezTo>
                  <a:pt x="288565" y="228781"/>
                  <a:pt x="281009" y="235975"/>
                  <a:pt x="272014" y="235975"/>
                </a:cubicBezTo>
                <a:lnTo>
                  <a:pt x="258701" y="235975"/>
                </a:lnTo>
                <a:cubicBezTo>
                  <a:pt x="256543" y="251803"/>
                  <a:pt x="242510" y="264752"/>
                  <a:pt x="225599" y="264752"/>
                </a:cubicBezTo>
                <a:cubicBezTo>
                  <a:pt x="208688" y="264752"/>
                  <a:pt x="194656" y="251803"/>
                  <a:pt x="192857" y="235975"/>
                </a:cubicBezTo>
                <a:lnTo>
                  <a:pt x="107583" y="235975"/>
                </a:lnTo>
                <a:cubicBezTo>
                  <a:pt x="105064" y="251803"/>
                  <a:pt x="91391" y="264752"/>
                  <a:pt x="74120" y="264752"/>
                </a:cubicBezTo>
                <a:cubicBezTo>
                  <a:pt x="57209" y="264752"/>
                  <a:pt x="43177" y="251803"/>
                  <a:pt x="41378" y="235975"/>
                </a:cubicBezTo>
                <a:lnTo>
                  <a:pt x="16191" y="235975"/>
                </a:lnTo>
                <a:cubicBezTo>
                  <a:pt x="7556" y="235975"/>
                  <a:pt x="0" y="228781"/>
                  <a:pt x="0" y="219787"/>
                </a:cubicBezTo>
                <a:lnTo>
                  <a:pt x="0" y="161513"/>
                </a:lnTo>
                <a:cubicBezTo>
                  <a:pt x="0" y="158995"/>
                  <a:pt x="1799" y="157197"/>
                  <a:pt x="4318" y="157197"/>
                </a:cubicBezTo>
                <a:lnTo>
                  <a:pt x="17630" y="157197"/>
                </a:lnTo>
                <a:lnTo>
                  <a:pt x="17630" y="4317"/>
                </a:lnTo>
                <a:cubicBezTo>
                  <a:pt x="17630" y="1799"/>
                  <a:pt x="19429" y="0"/>
                  <a:pt x="21588" y="0"/>
                </a:cubicBezTo>
                <a:close/>
              </a:path>
            </a:pathLst>
          </a:custGeom>
          <a:solidFill>
            <a:schemeClr val="accent2"/>
          </a:solidFill>
          <a:ln>
            <a:noFill/>
          </a:ln>
          <a:effectLst/>
        </p:spPr>
        <p:txBody>
          <a:bodyPr anchor="ctr"/>
          <a:lstStyle/>
          <a:p>
            <a:endParaRPr lang="en-US" dirty="0">
              <a:latin typeface="Montserrat Light" pitchFamily="2" charset="77"/>
            </a:endParaRPr>
          </a:p>
        </p:txBody>
      </p:sp>
      <p:sp>
        <p:nvSpPr>
          <p:cNvPr id="63" name="Freeform 969">
            <a:extLst>
              <a:ext uri="{FF2B5EF4-FFF2-40B4-BE49-F238E27FC236}">
                <a16:creationId xmlns:a16="http://schemas.microsoft.com/office/drawing/2014/main" id="{F318CCB5-D8FD-B14A-807B-8F28A04DCA2C}"/>
              </a:ext>
            </a:extLst>
          </p:cNvPr>
          <p:cNvSpPr>
            <a:spLocks noChangeAspect="1" noChangeArrowheads="1"/>
          </p:cNvSpPr>
          <p:nvPr/>
        </p:nvSpPr>
        <p:spPr bwMode="auto">
          <a:xfrm>
            <a:off x="9220682" y="8868599"/>
            <a:ext cx="1106774" cy="1263910"/>
          </a:xfrm>
          <a:custGeom>
            <a:avLst/>
            <a:gdLst>
              <a:gd name="T0" fmla="*/ 35968 w 256815"/>
              <a:gd name="T1" fmla="*/ 250912 h 293327"/>
              <a:gd name="T2" fmla="*/ 68742 w 256815"/>
              <a:gd name="T3" fmla="*/ 231649 h 293327"/>
              <a:gd name="T4" fmla="*/ 54493 w 256815"/>
              <a:gd name="T5" fmla="*/ 212749 h 293327"/>
              <a:gd name="T6" fmla="*/ 77650 w 256815"/>
              <a:gd name="T7" fmla="*/ 253457 h 293327"/>
              <a:gd name="T8" fmla="*/ 52355 w 256815"/>
              <a:gd name="T9" fmla="*/ 270176 h 293327"/>
              <a:gd name="T10" fmla="*/ 27063 w 256815"/>
              <a:gd name="T11" fmla="*/ 253457 h 293327"/>
              <a:gd name="T12" fmla="*/ 50218 w 256815"/>
              <a:gd name="T13" fmla="*/ 212749 h 293327"/>
              <a:gd name="T14" fmla="*/ 111027 w 256815"/>
              <a:gd name="T15" fmla="*/ 217664 h 293327"/>
              <a:gd name="T16" fmla="*/ 173614 w 256815"/>
              <a:gd name="T17" fmla="*/ 147386 h 293327"/>
              <a:gd name="T18" fmla="*/ 111027 w 256815"/>
              <a:gd name="T19" fmla="*/ 76388 h 293327"/>
              <a:gd name="T20" fmla="*/ 27970 w 256815"/>
              <a:gd name="T21" fmla="*/ 84273 h 293327"/>
              <a:gd name="T22" fmla="*/ 27970 w 256815"/>
              <a:gd name="T23" fmla="*/ 205075 h 293327"/>
              <a:gd name="T24" fmla="*/ 95745 w 256815"/>
              <a:gd name="T25" fmla="*/ 241244 h 293327"/>
              <a:gd name="T26" fmla="*/ 75304 w 256815"/>
              <a:gd name="T27" fmla="*/ 88250 h 293327"/>
              <a:gd name="T28" fmla="*/ 78173 w 256815"/>
              <a:gd name="T29" fmla="*/ 12660 h 293327"/>
              <a:gd name="T30" fmla="*/ 54866 w 256815"/>
              <a:gd name="T31" fmla="*/ 70529 h 293327"/>
              <a:gd name="T32" fmla="*/ 27253 w 256815"/>
              <a:gd name="T33" fmla="*/ 54253 h 293327"/>
              <a:gd name="T34" fmla="*/ 34067 w 256815"/>
              <a:gd name="T35" fmla="*/ 1447 h 293327"/>
              <a:gd name="T36" fmla="*/ 52714 w 256815"/>
              <a:gd name="T37" fmla="*/ 61486 h 293327"/>
              <a:gd name="T38" fmla="*/ 71001 w 256815"/>
              <a:gd name="T39" fmla="*/ 1447 h 293327"/>
              <a:gd name="T40" fmla="*/ 83553 w 256815"/>
              <a:gd name="T41" fmla="*/ 90060 h 293327"/>
              <a:gd name="T42" fmla="*/ 52714 w 256815"/>
              <a:gd name="T43" fmla="*/ 294049 h 293327"/>
              <a:gd name="T44" fmla="*/ 21158 w 256815"/>
              <a:gd name="T45" fmla="*/ 90060 h 293327"/>
              <a:gd name="T46" fmla="*/ 104629 w 256815"/>
              <a:gd name="T47" fmla="*/ 0 h 293327"/>
              <a:gd name="T48" fmla="*/ 133187 w 256815"/>
              <a:gd name="T49" fmla="*/ 27012 h 293327"/>
              <a:gd name="T50" fmla="*/ 166081 w 256815"/>
              <a:gd name="T51" fmla="*/ 13326 h 293327"/>
              <a:gd name="T52" fmla="*/ 197530 w 256815"/>
              <a:gd name="T53" fmla="*/ 41059 h 293327"/>
              <a:gd name="T54" fmla="*/ 216327 w 256815"/>
              <a:gd name="T55" fmla="*/ 59788 h 293327"/>
              <a:gd name="T56" fmla="*/ 243076 w 256815"/>
              <a:gd name="T57" fmla="*/ 82479 h 293327"/>
              <a:gd name="T58" fmla="*/ 225363 w 256815"/>
              <a:gd name="T59" fmla="*/ 105890 h 293327"/>
              <a:gd name="T60" fmla="*/ 257536 w 256815"/>
              <a:gd name="T61" fmla="*/ 135424 h 293327"/>
              <a:gd name="T62" fmla="*/ 230425 w 256815"/>
              <a:gd name="T63" fmla="*/ 168560 h 293327"/>
              <a:gd name="T64" fmla="*/ 243076 w 256815"/>
              <a:gd name="T65" fmla="*/ 209980 h 293327"/>
              <a:gd name="T66" fmla="*/ 216327 w 256815"/>
              <a:gd name="T67" fmla="*/ 233030 h 293327"/>
              <a:gd name="T68" fmla="*/ 197530 w 256815"/>
              <a:gd name="T69" fmla="*/ 251759 h 293327"/>
              <a:gd name="T70" fmla="*/ 166081 w 256815"/>
              <a:gd name="T71" fmla="*/ 279493 h 293327"/>
              <a:gd name="T72" fmla="*/ 133187 w 256815"/>
              <a:gd name="T73" fmla="*/ 265446 h 293327"/>
              <a:gd name="T74" fmla="*/ 104629 w 256815"/>
              <a:gd name="T75" fmla="*/ 292459 h 293327"/>
              <a:gd name="T76" fmla="*/ 121620 w 256815"/>
              <a:gd name="T77" fmla="*/ 283455 h 293327"/>
              <a:gd name="T78" fmla="*/ 127766 w 256815"/>
              <a:gd name="T79" fmla="*/ 257163 h 293327"/>
              <a:gd name="T80" fmla="*/ 166443 w 256815"/>
              <a:gd name="T81" fmla="*/ 269408 h 293327"/>
              <a:gd name="T82" fmla="*/ 189216 w 256815"/>
              <a:gd name="T83" fmla="*/ 259684 h 293327"/>
              <a:gd name="T84" fmla="*/ 181264 w 256815"/>
              <a:gd name="T85" fmla="*/ 234111 h 293327"/>
              <a:gd name="T86" fmla="*/ 221026 w 256815"/>
              <a:gd name="T87" fmla="*/ 225107 h 293327"/>
              <a:gd name="T88" fmla="*/ 235124 w 256815"/>
              <a:gd name="T89" fmla="*/ 205658 h 293327"/>
              <a:gd name="T90" fmla="*/ 217773 w 256815"/>
              <a:gd name="T91" fmla="*/ 192692 h 293327"/>
              <a:gd name="T92" fmla="*/ 226809 w 256815"/>
              <a:gd name="T93" fmla="*/ 159556 h 293327"/>
              <a:gd name="T94" fmla="*/ 248498 w 256815"/>
              <a:gd name="T95" fmla="*/ 135424 h 293327"/>
              <a:gd name="T96" fmla="*/ 222110 w 256815"/>
              <a:gd name="T97" fmla="*/ 128941 h 293327"/>
              <a:gd name="T98" fmla="*/ 234401 w 256815"/>
              <a:gd name="T99" fmla="*/ 90403 h 293327"/>
              <a:gd name="T100" fmla="*/ 224640 w 256815"/>
              <a:gd name="T101" fmla="*/ 68073 h 293327"/>
              <a:gd name="T102" fmla="*/ 204760 w 256815"/>
              <a:gd name="T103" fmla="*/ 76716 h 293327"/>
              <a:gd name="T104" fmla="*/ 180179 w 256815"/>
              <a:gd name="T105" fmla="*/ 52586 h 293327"/>
              <a:gd name="T106" fmla="*/ 170420 w 256815"/>
              <a:gd name="T107" fmla="*/ 22330 h 293327"/>
              <a:gd name="T108" fmla="*/ 157045 w 256815"/>
              <a:gd name="T109" fmla="*/ 39619 h 293327"/>
              <a:gd name="T110" fmla="*/ 124151 w 256815"/>
              <a:gd name="T111" fmla="*/ 30615 h 293327"/>
              <a:gd name="T112" fmla="*/ 104629 w 256815"/>
              <a:gd name="T113" fmla="*/ 8645 h 2933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6815" h="293327">
                <a:moveTo>
                  <a:pt x="52209" y="221290"/>
                </a:moveTo>
                <a:lnTo>
                  <a:pt x="35868" y="231080"/>
                </a:lnTo>
                <a:lnTo>
                  <a:pt x="35868" y="250296"/>
                </a:lnTo>
                <a:lnTo>
                  <a:pt x="52209" y="259723"/>
                </a:lnTo>
                <a:lnTo>
                  <a:pt x="68550" y="250296"/>
                </a:lnTo>
                <a:lnTo>
                  <a:pt x="68550" y="231080"/>
                </a:lnTo>
                <a:lnTo>
                  <a:pt x="52209" y="221290"/>
                </a:lnTo>
                <a:close/>
                <a:moveTo>
                  <a:pt x="50078" y="212226"/>
                </a:moveTo>
                <a:cubicBezTo>
                  <a:pt x="51143" y="211138"/>
                  <a:pt x="52564" y="211138"/>
                  <a:pt x="54341" y="212226"/>
                </a:cubicBezTo>
                <a:lnTo>
                  <a:pt x="74945" y="224553"/>
                </a:lnTo>
                <a:cubicBezTo>
                  <a:pt x="76366" y="225278"/>
                  <a:pt x="77432" y="226366"/>
                  <a:pt x="77432" y="228179"/>
                </a:cubicBezTo>
                <a:lnTo>
                  <a:pt x="77432" y="252834"/>
                </a:lnTo>
                <a:cubicBezTo>
                  <a:pt x="77432" y="254284"/>
                  <a:pt x="76366" y="255735"/>
                  <a:pt x="74945" y="256460"/>
                </a:cubicBezTo>
                <a:lnTo>
                  <a:pt x="54341" y="268787"/>
                </a:lnTo>
                <a:cubicBezTo>
                  <a:pt x="53630" y="269150"/>
                  <a:pt x="52564" y="269512"/>
                  <a:pt x="52209" y="269512"/>
                </a:cubicBezTo>
                <a:cubicBezTo>
                  <a:pt x="51143" y="269512"/>
                  <a:pt x="50433" y="269150"/>
                  <a:pt x="50078" y="268787"/>
                </a:cubicBezTo>
                <a:lnTo>
                  <a:pt x="29473" y="256460"/>
                </a:lnTo>
                <a:cubicBezTo>
                  <a:pt x="27697" y="255735"/>
                  <a:pt x="26987" y="254284"/>
                  <a:pt x="26987" y="252834"/>
                </a:cubicBezTo>
                <a:lnTo>
                  <a:pt x="26987" y="228179"/>
                </a:lnTo>
                <a:cubicBezTo>
                  <a:pt x="26987" y="226366"/>
                  <a:pt x="27697" y="225278"/>
                  <a:pt x="29473" y="224553"/>
                </a:cubicBezTo>
                <a:lnTo>
                  <a:pt x="50078" y="212226"/>
                </a:lnTo>
                <a:close/>
                <a:moveTo>
                  <a:pt x="110717" y="76200"/>
                </a:moveTo>
                <a:cubicBezTo>
                  <a:pt x="150268" y="76200"/>
                  <a:pt x="182199" y="107478"/>
                  <a:pt x="182199" y="147024"/>
                </a:cubicBezTo>
                <a:cubicBezTo>
                  <a:pt x="182199" y="185492"/>
                  <a:pt x="150268" y="217129"/>
                  <a:pt x="110717" y="217129"/>
                </a:cubicBezTo>
                <a:cubicBezTo>
                  <a:pt x="108539" y="217129"/>
                  <a:pt x="106362" y="215331"/>
                  <a:pt x="106362" y="212814"/>
                </a:cubicBezTo>
                <a:cubicBezTo>
                  <a:pt x="106362" y="210298"/>
                  <a:pt x="108539" y="208500"/>
                  <a:pt x="110717" y="208500"/>
                </a:cubicBezTo>
                <a:cubicBezTo>
                  <a:pt x="145188" y="208500"/>
                  <a:pt x="173128" y="180818"/>
                  <a:pt x="173128" y="147024"/>
                </a:cubicBezTo>
                <a:cubicBezTo>
                  <a:pt x="173128" y="112870"/>
                  <a:pt x="145188" y="85188"/>
                  <a:pt x="110717" y="85188"/>
                </a:cubicBezTo>
                <a:cubicBezTo>
                  <a:pt x="108539" y="85188"/>
                  <a:pt x="106362" y="82671"/>
                  <a:pt x="106362" y="80155"/>
                </a:cubicBezTo>
                <a:cubicBezTo>
                  <a:pt x="106362" y="77638"/>
                  <a:pt x="108539" y="76200"/>
                  <a:pt x="110717" y="76200"/>
                </a:cubicBezTo>
                <a:close/>
                <a:moveTo>
                  <a:pt x="27177" y="12628"/>
                </a:moveTo>
                <a:cubicBezTo>
                  <a:pt x="15734" y="20926"/>
                  <a:pt x="8940" y="33554"/>
                  <a:pt x="8940" y="48347"/>
                </a:cubicBezTo>
                <a:cubicBezTo>
                  <a:pt x="8940" y="62418"/>
                  <a:pt x="16449" y="76128"/>
                  <a:pt x="27892" y="84066"/>
                </a:cubicBezTo>
                <a:cubicBezTo>
                  <a:pt x="29322" y="85148"/>
                  <a:pt x="30038" y="86591"/>
                  <a:pt x="30038" y="88034"/>
                </a:cubicBezTo>
                <a:lnTo>
                  <a:pt x="30038" y="200963"/>
                </a:lnTo>
                <a:cubicBezTo>
                  <a:pt x="30038" y="202046"/>
                  <a:pt x="29322" y="203850"/>
                  <a:pt x="27892" y="204571"/>
                </a:cubicBezTo>
                <a:cubicBezTo>
                  <a:pt x="16449" y="212870"/>
                  <a:pt x="8940" y="226219"/>
                  <a:pt x="8940" y="240651"/>
                </a:cubicBezTo>
                <a:cubicBezTo>
                  <a:pt x="8940" y="264824"/>
                  <a:pt x="28250" y="284307"/>
                  <a:pt x="52566" y="284307"/>
                </a:cubicBezTo>
                <a:cubicBezTo>
                  <a:pt x="76167" y="284307"/>
                  <a:pt x="95477" y="264824"/>
                  <a:pt x="95477" y="240651"/>
                </a:cubicBezTo>
                <a:cubicBezTo>
                  <a:pt x="95477" y="226219"/>
                  <a:pt x="88683" y="212870"/>
                  <a:pt x="76882" y="204571"/>
                </a:cubicBezTo>
                <a:cubicBezTo>
                  <a:pt x="75452" y="203850"/>
                  <a:pt x="75094" y="202046"/>
                  <a:pt x="75094" y="200963"/>
                </a:cubicBezTo>
                <a:lnTo>
                  <a:pt x="75094" y="88034"/>
                </a:lnTo>
                <a:cubicBezTo>
                  <a:pt x="75094" y="86591"/>
                  <a:pt x="75452" y="85148"/>
                  <a:pt x="76882" y="84066"/>
                </a:cubicBezTo>
                <a:cubicBezTo>
                  <a:pt x="88683" y="76128"/>
                  <a:pt x="95477" y="62418"/>
                  <a:pt x="95477" y="48347"/>
                </a:cubicBezTo>
                <a:cubicBezTo>
                  <a:pt x="95477" y="33554"/>
                  <a:pt x="89041" y="20926"/>
                  <a:pt x="77955" y="12628"/>
                </a:cubicBezTo>
                <a:lnTo>
                  <a:pt x="77955" y="54119"/>
                </a:lnTo>
                <a:cubicBezTo>
                  <a:pt x="77955" y="55923"/>
                  <a:pt x="76882" y="57367"/>
                  <a:pt x="75452" y="58088"/>
                </a:cubicBezTo>
                <a:lnTo>
                  <a:pt x="54712" y="70355"/>
                </a:lnTo>
                <a:cubicBezTo>
                  <a:pt x="52924" y="71077"/>
                  <a:pt x="51493" y="71077"/>
                  <a:pt x="50420" y="70355"/>
                </a:cubicBezTo>
                <a:lnTo>
                  <a:pt x="29680" y="58088"/>
                </a:lnTo>
                <a:cubicBezTo>
                  <a:pt x="27892" y="57367"/>
                  <a:pt x="27177" y="55923"/>
                  <a:pt x="27177" y="54119"/>
                </a:cubicBezTo>
                <a:lnTo>
                  <a:pt x="27177" y="12628"/>
                </a:lnTo>
                <a:close/>
                <a:moveTo>
                  <a:pt x="29680" y="1082"/>
                </a:moveTo>
                <a:cubicBezTo>
                  <a:pt x="30753" y="0"/>
                  <a:pt x="32541" y="0"/>
                  <a:pt x="33971" y="1443"/>
                </a:cubicBezTo>
                <a:cubicBezTo>
                  <a:pt x="35402" y="1804"/>
                  <a:pt x="36117" y="3247"/>
                  <a:pt x="36117" y="4690"/>
                </a:cubicBezTo>
                <a:lnTo>
                  <a:pt x="36117" y="51955"/>
                </a:lnTo>
                <a:lnTo>
                  <a:pt x="52566" y="61335"/>
                </a:lnTo>
                <a:lnTo>
                  <a:pt x="69015" y="51955"/>
                </a:lnTo>
                <a:lnTo>
                  <a:pt x="69015" y="4690"/>
                </a:lnTo>
                <a:cubicBezTo>
                  <a:pt x="69015" y="3247"/>
                  <a:pt x="69731" y="1804"/>
                  <a:pt x="70803" y="1443"/>
                </a:cubicBezTo>
                <a:cubicBezTo>
                  <a:pt x="72234" y="0"/>
                  <a:pt x="73664" y="0"/>
                  <a:pt x="75452" y="1082"/>
                </a:cubicBezTo>
                <a:cubicBezTo>
                  <a:pt x="93689" y="10102"/>
                  <a:pt x="104417" y="27781"/>
                  <a:pt x="104417" y="48347"/>
                </a:cubicBezTo>
                <a:cubicBezTo>
                  <a:pt x="104417" y="64582"/>
                  <a:pt x="96908" y="80097"/>
                  <a:pt x="83319" y="89838"/>
                </a:cubicBezTo>
                <a:lnTo>
                  <a:pt x="83319" y="198438"/>
                </a:lnTo>
                <a:cubicBezTo>
                  <a:pt x="96908" y="208901"/>
                  <a:pt x="104417" y="223694"/>
                  <a:pt x="104417" y="240651"/>
                </a:cubicBezTo>
                <a:cubicBezTo>
                  <a:pt x="104417" y="269515"/>
                  <a:pt x="81531" y="293327"/>
                  <a:pt x="52566" y="293327"/>
                </a:cubicBezTo>
                <a:cubicBezTo>
                  <a:pt x="23959" y="293327"/>
                  <a:pt x="0" y="269515"/>
                  <a:pt x="0" y="240651"/>
                </a:cubicBezTo>
                <a:cubicBezTo>
                  <a:pt x="0" y="223694"/>
                  <a:pt x="8224" y="208901"/>
                  <a:pt x="21098" y="198438"/>
                </a:cubicBezTo>
                <a:lnTo>
                  <a:pt x="21098" y="89838"/>
                </a:lnTo>
                <a:cubicBezTo>
                  <a:pt x="8224" y="80097"/>
                  <a:pt x="0" y="64582"/>
                  <a:pt x="0" y="48347"/>
                </a:cubicBezTo>
                <a:cubicBezTo>
                  <a:pt x="0" y="27781"/>
                  <a:pt x="11800" y="10102"/>
                  <a:pt x="29680" y="1082"/>
                </a:cubicBezTo>
                <a:close/>
                <a:moveTo>
                  <a:pt x="104337" y="0"/>
                </a:moveTo>
                <a:lnTo>
                  <a:pt x="121280" y="0"/>
                </a:lnTo>
                <a:cubicBezTo>
                  <a:pt x="127408" y="0"/>
                  <a:pt x="132815" y="5389"/>
                  <a:pt x="132815" y="11497"/>
                </a:cubicBezTo>
                <a:lnTo>
                  <a:pt x="132815" y="26946"/>
                </a:lnTo>
                <a:cubicBezTo>
                  <a:pt x="138943" y="27665"/>
                  <a:pt x="144710" y="29821"/>
                  <a:pt x="150477" y="31976"/>
                </a:cubicBezTo>
                <a:lnTo>
                  <a:pt x="158408" y="18324"/>
                </a:lnTo>
                <a:cubicBezTo>
                  <a:pt x="159850" y="15449"/>
                  <a:pt x="162373" y="14012"/>
                  <a:pt x="165617" y="13294"/>
                </a:cubicBezTo>
                <a:cubicBezTo>
                  <a:pt x="168501" y="12216"/>
                  <a:pt x="171384" y="12934"/>
                  <a:pt x="174268" y="14371"/>
                </a:cubicBezTo>
                <a:lnTo>
                  <a:pt x="192652" y="25150"/>
                </a:lnTo>
                <a:cubicBezTo>
                  <a:pt x="198419" y="27665"/>
                  <a:pt x="199861" y="35210"/>
                  <a:pt x="196977" y="40959"/>
                </a:cubicBezTo>
                <a:lnTo>
                  <a:pt x="189408" y="53893"/>
                </a:lnTo>
                <a:cubicBezTo>
                  <a:pt x="194094" y="57845"/>
                  <a:pt x="198419" y="62516"/>
                  <a:pt x="202745" y="67187"/>
                </a:cubicBezTo>
                <a:lnTo>
                  <a:pt x="215722" y="59642"/>
                </a:lnTo>
                <a:cubicBezTo>
                  <a:pt x="218245" y="57845"/>
                  <a:pt x="221489" y="57486"/>
                  <a:pt x="224733" y="58204"/>
                </a:cubicBezTo>
                <a:cubicBezTo>
                  <a:pt x="227617" y="59642"/>
                  <a:pt x="230140" y="61079"/>
                  <a:pt x="231943" y="63953"/>
                </a:cubicBezTo>
                <a:lnTo>
                  <a:pt x="242396" y="82277"/>
                </a:lnTo>
                <a:cubicBezTo>
                  <a:pt x="243838" y="84792"/>
                  <a:pt x="243838" y="88025"/>
                  <a:pt x="243117" y="90900"/>
                </a:cubicBezTo>
                <a:cubicBezTo>
                  <a:pt x="242757" y="94133"/>
                  <a:pt x="240594" y="96648"/>
                  <a:pt x="238431" y="97726"/>
                </a:cubicBezTo>
                <a:lnTo>
                  <a:pt x="224733" y="105630"/>
                </a:lnTo>
                <a:cubicBezTo>
                  <a:pt x="226896" y="111738"/>
                  <a:pt x="228338" y="117846"/>
                  <a:pt x="229780" y="123595"/>
                </a:cubicBezTo>
                <a:lnTo>
                  <a:pt x="245280" y="123595"/>
                </a:lnTo>
                <a:cubicBezTo>
                  <a:pt x="251408" y="123595"/>
                  <a:pt x="256815" y="128984"/>
                  <a:pt x="256815" y="135092"/>
                </a:cubicBezTo>
                <a:lnTo>
                  <a:pt x="256815" y="156290"/>
                </a:lnTo>
                <a:cubicBezTo>
                  <a:pt x="256815" y="162757"/>
                  <a:pt x="251408" y="168146"/>
                  <a:pt x="245280" y="168146"/>
                </a:cubicBezTo>
                <a:lnTo>
                  <a:pt x="229780" y="168146"/>
                </a:lnTo>
                <a:cubicBezTo>
                  <a:pt x="228338" y="174254"/>
                  <a:pt x="226896" y="180362"/>
                  <a:pt x="224733" y="186470"/>
                </a:cubicBezTo>
                <a:lnTo>
                  <a:pt x="238431" y="194015"/>
                </a:lnTo>
                <a:cubicBezTo>
                  <a:pt x="243478" y="196889"/>
                  <a:pt x="245280" y="203716"/>
                  <a:pt x="242396" y="209464"/>
                </a:cubicBezTo>
                <a:lnTo>
                  <a:pt x="231943" y="227788"/>
                </a:lnTo>
                <a:cubicBezTo>
                  <a:pt x="230140" y="230303"/>
                  <a:pt x="227617" y="232458"/>
                  <a:pt x="224733" y="233536"/>
                </a:cubicBezTo>
                <a:cubicBezTo>
                  <a:pt x="221489" y="233896"/>
                  <a:pt x="218245" y="233536"/>
                  <a:pt x="215722" y="232458"/>
                </a:cubicBezTo>
                <a:lnTo>
                  <a:pt x="202745" y="224554"/>
                </a:lnTo>
                <a:cubicBezTo>
                  <a:pt x="198419" y="229584"/>
                  <a:pt x="194094" y="233896"/>
                  <a:pt x="189408" y="237848"/>
                </a:cubicBezTo>
                <a:lnTo>
                  <a:pt x="196977" y="251141"/>
                </a:lnTo>
                <a:cubicBezTo>
                  <a:pt x="199861" y="256531"/>
                  <a:pt x="198419" y="263716"/>
                  <a:pt x="192652" y="266950"/>
                </a:cubicBezTo>
                <a:lnTo>
                  <a:pt x="174268" y="277369"/>
                </a:lnTo>
                <a:cubicBezTo>
                  <a:pt x="171384" y="279166"/>
                  <a:pt x="168501" y="279525"/>
                  <a:pt x="165617" y="278806"/>
                </a:cubicBezTo>
                <a:cubicBezTo>
                  <a:pt x="162373" y="277729"/>
                  <a:pt x="159850" y="275932"/>
                  <a:pt x="158408" y="273417"/>
                </a:cubicBezTo>
                <a:lnTo>
                  <a:pt x="150477" y="260124"/>
                </a:lnTo>
                <a:cubicBezTo>
                  <a:pt x="144710" y="261920"/>
                  <a:pt x="138943" y="263716"/>
                  <a:pt x="132815" y="264794"/>
                </a:cubicBezTo>
                <a:lnTo>
                  <a:pt x="132815" y="280244"/>
                </a:lnTo>
                <a:cubicBezTo>
                  <a:pt x="132815" y="286351"/>
                  <a:pt x="127408" y="291741"/>
                  <a:pt x="121280" y="291741"/>
                </a:cubicBezTo>
                <a:lnTo>
                  <a:pt x="104337" y="291741"/>
                </a:lnTo>
                <a:cubicBezTo>
                  <a:pt x="102175" y="291741"/>
                  <a:pt x="100012" y="289585"/>
                  <a:pt x="100012" y="287070"/>
                </a:cubicBezTo>
                <a:cubicBezTo>
                  <a:pt x="100012" y="284914"/>
                  <a:pt x="102175" y="282759"/>
                  <a:pt x="104337" y="282759"/>
                </a:cubicBezTo>
                <a:lnTo>
                  <a:pt x="121280" y="282759"/>
                </a:lnTo>
                <a:cubicBezTo>
                  <a:pt x="122361" y="282759"/>
                  <a:pt x="123803" y="281681"/>
                  <a:pt x="123803" y="280244"/>
                </a:cubicBezTo>
                <a:lnTo>
                  <a:pt x="123803" y="261201"/>
                </a:lnTo>
                <a:cubicBezTo>
                  <a:pt x="123803" y="258686"/>
                  <a:pt x="125245" y="257249"/>
                  <a:pt x="127408" y="256531"/>
                </a:cubicBezTo>
                <a:cubicBezTo>
                  <a:pt x="135338" y="255453"/>
                  <a:pt x="143629" y="253297"/>
                  <a:pt x="151559" y="250064"/>
                </a:cubicBezTo>
                <a:cubicBezTo>
                  <a:pt x="153001" y="249704"/>
                  <a:pt x="155524" y="250064"/>
                  <a:pt x="156605" y="252219"/>
                </a:cubicBezTo>
                <a:lnTo>
                  <a:pt x="165977" y="268746"/>
                </a:lnTo>
                <a:cubicBezTo>
                  <a:pt x="166338" y="269465"/>
                  <a:pt x="167059" y="270184"/>
                  <a:pt x="167780" y="270184"/>
                </a:cubicBezTo>
                <a:cubicBezTo>
                  <a:pt x="168501" y="270184"/>
                  <a:pt x="168861" y="270184"/>
                  <a:pt x="169943" y="269824"/>
                </a:cubicBezTo>
                <a:lnTo>
                  <a:pt x="188687" y="259046"/>
                </a:lnTo>
                <a:cubicBezTo>
                  <a:pt x="189408" y="258327"/>
                  <a:pt x="190129" y="256531"/>
                  <a:pt x="189408" y="255453"/>
                </a:cubicBezTo>
                <a:lnTo>
                  <a:pt x="179675" y="239285"/>
                </a:lnTo>
                <a:cubicBezTo>
                  <a:pt x="178233" y="237129"/>
                  <a:pt x="179315" y="234614"/>
                  <a:pt x="180757" y="233536"/>
                </a:cubicBezTo>
                <a:cubicBezTo>
                  <a:pt x="187245" y="228147"/>
                  <a:pt x="193012" y="222039"/>
                  <a:pt x="198419" y="215931"/>
                </a:cubicBezTo>
                <a:cubicBezTo>
                  <a:pt x="199501" y="214494"/>
                  <a:pt x="202024" y="213776"/>
                  <a:pt x="204187" y="214853"/>
                </a:cubicBezTo>
                <a:lnTo>
                  <a:pt x="220408" y="224554"/>
                </a:lnTo>
                <a:cubicBezTo>
                  <a:pt x="220768" y="224913"/>
                  <a:pt x="221489" y="224913"/>
                  <a:pt x="222210" y="224913"/>
                </a:cubicBezTo>
                <a:cubicBezTo>
                  <a:pt x="223291" y="224554"/>
                  <a:pt x="223652" y="224195"/>
                  <a:pt x="224012" y="223836"/>
                </a:cubicBezTo>
                <a:lnTo>
                  <a:pt x="234466" y="205153"/>
                </a:lnTo>
                <a:cubicBezTo>
                  <a:pt x="235187" y="204793"/>
                  <a:pt x="235187" y="203716"/>
                  <a:pt x="234466" y="202997"/>
                </a:cubicBezTo>
                <a:cubicBezTo>
                  <a:pt x="234466" y="202638"/>
                  <a:pt x="234105" y="201919"/>
                  <a:pt x="233745" y="201560"/>
                </a:cubicBezTo>
                <a:lnTo>
                  <a:pt x="217164" y="192218"/>
                </a:lnTo>
                <a:cubicBezTo>
                  <a:pt x="215001" y="190781"/>
                  <a:pt x="214280" y="188985"/>
                  <a:pt x="215001" y="186829"/>
                </a:cubicBezTo>
                <a:cubicBezTo>
                  <a:pt x="218245" y="178925"/>
                  <a:pt x="220408" y="171020"/>
                  <a:pt x="221489" y="162757"/>
                </a:cubicBezTo>
                <a:cubicBezTo>
                  <a:pt x="221850" y="160601"/>
                  <a:pt x="223652" y="159164"/>
                  <a:pt x="226175" y="159164"/>
                </a:cubicBezTo>
                <a:lnTo>
                  <a:pt x="245280" y="159164"/>
                </a:lnTo>
                <a:cubicBezTo>
                  <a:pt x="246361" y="159164"/>
                  <a:pt x="247803" y="158086"/>
                  <a:pt x="247803" y="156290"/>
                </a:cubicBezTo>
                <a:lnTo>
                  <a:pt x="247803" y="135092"/>
                </a:lnTo>
                <a:cubicBezTo>
                  <a:pt x="247803" y="134014"/>
                  <a:pt x="246361" y="132577"/>
                  <a:pt x="245280" y="132577"/>
                </a:cubicBezTo>
                <a:lnTo>
                  <a:pt x="226175" y="132577"/>
                </a:lnTo>
                <a:cubicBezTo>
                  <a:pt x="223652" y="132577"/>
                  <a:pt x="221850" y="131140"/>
                  <a:pt x="221489" y="128625"/>
                </a:cubicBezTo>
                <a:cubicBezTo>
                  <a:pt x="220408" y="121080"/>
                  <a:pt x="218245" y="112816"/>
                  <a:pt x="215001" y="104912"/>
                </a:cubicBezTo>
                <a:cubicBezTo>
                  <a:pt x="214280" y="103115"/>
                  <a:pt x="215001" y="100960"/>
                  <a:pt x="217164" y="99882"/>
                </a:cubicBezTo>
                <a:lnTo>
                  <a:pt x="233745" y="90181"/>
                </a:lnTo>
                <a:cubicBezTo>
                  <a:pt x="234105" y="90181"/>
                  <a:pt x="234466" y="89103"/>
                  <a:pt x="234466" y="88744"/>
                </a:cubicBezTo>
                <a:cubicBezTo>
                  <a:pt x="235187" y="88025"/>
                  <a:pt x="235187" y="87307"/>
                  <a:pt x="234466" y="86229"/>
                </a:cubicBezTo>
                <a:lnTo>
                  <a:pt x="224012" y="67905"/>
                </a:lnTo>
                <a:cubicBezTo>
                  <a:pt x="223652" y="67546"/>
                  <a:pt x="223291" y="67187"/>
                  <a:pt x="222210" y="66827"/>
                </a:cubicBezTo>
                <a:cubicBezTo>
                  <a:pt x="221489" y="66827"/>
                  <a:pt x="220768" y="66827"/>
                  <a:pt x="220408" y="67187"/>
                </a:cubicBezTo>
                <a:lnTo>
                  <a:pt x="204187" y="76528"/>
                </a:lnTo>
                <a:cubicBezTo>
                  <a:pt x="202024" y="77965"/>
                  <a:pt x="199501" y="77247"/>
                  <a:pt x="198419" y="75809"/>
                </a:cubicBezTo>
                <a:cubicBezTo>
                  <a:pt x="193012" y="69342"/>
                  <a:pt x="187245" y="63594"/>
                  <a:pt x="180757" y="58204"/>
                </a:cubicBezTo>
                <a:cubicBezTo>
                  <a:pt x="179315" y="57127"/>
                  <a:pt x="178233" y="54612"/>
                  <a:pt x="179675" y="52456"/>
                </a:cubicBezTo>
                <a:lnTo>
                  <a:pt x="189408" y="35929"/>
                </a:lnTo>
                <a:cubicBezTo>
                  <a:pt x="190129" y="35210"/>
                  <a:pt x="189408" y="33054"/>
                  <a:pt x="188687" y="32695"/>
                </a:cubicBezTo>
                <a:lnTo>
                  <a:pt x="169943" y="22276"/>
                </a:lnTo>
                <a:cubicBezTo>
                  <a:pt x="168861" y="21557"/>
                  <a:pt x="168501" y="21557"/>
                  <a:pt x="167780" y="21557"/>
                </a:cubicBezTo>
                <a:cubicBezTo>
                  <a:pt x="167059" y="21557"/>
                  <a:pt x="166338" y="22635"/>
                  <a:pt x="165977" y="22994"/>
                </a:cubicBezTo>
                <a:lnTo>
                  <a:pt x="156605" y="39521"/>
                </a:lnTo>
                <a:cubicBezTo>
                  <a:pt x="155524" y="41318"/>
                  <a:pt x="153001" y="42036"/>
                  <a:pt x="151559" y="41318"/>
                </a:cubicBezTo>
                <a:cubicBezTo>
                  <a:pt x="143629" y="38444"/>
                  <a:pt x="135338" y="35929"/>
                  <a:pt x="127408" y="35210"/>
                </a:cubicBezTo>
                <a:cubicBezTo>
                  <a:pt x="125245" y="34851"/>
                  <a:pt x="123803" y="32695"/>
                  <a:pt x="123803" y="30539"/>
                </a:cubicBezTo>
                <a:lnTo>
                  <a:pt x="123803" y="11497"/>
                </a:lnTo>
                <a:cubicBezTo>
                  <a:pt x="123803" y="10419"/>
                  <a:pt x="122361" y="8623"/>
                  <a:pt x="121280" y="8623"/>
                </a:cubicBezTo>
                <a:lnTo>
                  <a:pt x="104337" y="8623"/>
                </a:lnTo>
                <a:cubicBezTo>
                  <a:pt x="102175" y="8623"/>
                  <a:pt x="100012" y="7186"/>
                  <a:pt x="100012" y="4671"/>
                </a:cubicBezTo>
                <a:cubicBezTo>
                  <a:pt x="100012" y="2156"/>
                  <a:pt x="102175" y="0"/>
                  <a:pt x="104337" y="0"/>
                </a:cubicBezTo>
                <a:close/>
              </a:path>
            </a:pathLst>
          </a:custGeom>
          <a:solidFill>
            <a:schemeClr val="accent4"/>
          </a:solidFill>
          <a:ln>
            <a:noFill/>
          </a:ln>
          <a:effectLst/>
        </p:spPr>
        <p:txBody>
          <a:bodyPr anchor="ctr"/>
          <a:lstStyle/>
          <a:p>
            <a:endParaRPr lang="en-US" dirty="0">
              <a:latin typeface="Montserrat Light" pitchFamily="2" charset="77"/>
            </a:endParaRPr>
          </a:p>
        </p:txBody>
      </p:sp>
      <p:sp>
        <p:nvSpPr>
          <p:cNvPr id="64" name="Freeform 979">
            <a:extLst>
              <a:ext uri="{FF2B5EF4-FFF2-40B4-BE49-F238E27FC236}">
                <a16:creationId xmlns:a16="http://schemas.microsoft.com/office/drawing/2014/main" id="{2BA376E8-DB73-6748-AC3C-6438A1019533}"/>
              </a:ext>
            </a:extLst>
          </p:cNvPr>
          <p:cNvSpPr>
            <a:spLocks noChangeAspect="1" noChangeArrowheads="1"/>
          </p:cNvSpPr>
          <p:nvPr/>
        </p:nvSpPr>
        <p:spPr bwMode="auto">
          <a:xfrm>
            <a:off x="9145531" y="4324102"/>
            <a:ext cx="1257078" cy="1257078"/>
          </a:xfrm>
          <a:custGeom>
            <a:avLst/>
            <a:gdLst>
              <a:gd name="T0" fmla="*/ 195093 w 291741"/>
              <a:gd name="T1" fmla="*/ 284167 h 291740"/>
              <a:gd name="T2" fmla="*/ 9015 w 291741"/>
              <a:gd name="T3" fmla="*/ 222140 h 291740"/>
              <a:gd name="T4" fmla="*/ 276231 w 291741"/>
              <a:gd name="T5" fmla="*/ 248465 h 291740"/>
              <a:gd name="T6" fmla="*/ 9015 w 291741"/>
              <a:gd name="T7" fmla="*/ 222140 h 291740"/>
              <a:gd name="T8" fmla="*/ 283804 w 291741"/>
              <a:gd name="T9" fmla="*/ 177424 h 291740"/>
              <a:gd name="T10" fmla="*/ 245218 w 291741"/>
              <a:gd name="T11" fmla="*/ 91957 h 291740"/>
              <a:gd name="T12" fmla="*/ 283804 w 291741"/>
              <a:gd name="T13" fmla="*/ 91957 h 291740"/>
              <a:gd name="T14" fmla="*/ 126701 w 291741"/>
              <a:gd name="T15" fmla="*/ 106921 h 291740"/>
              <a:gd name="T16" fmla="*/ 183152 w 291741"/>
              <a:gd name="T17" fmla="*/ 81293 h 291740"/>
              <a:gd name="T18" fmla="*/ 118015 w 291741"/>
              <a:gd name="T19" fmla="*/ 167558 h 291740"/>
              <a:gd name="T20" fmla="*/ 122720 w 291741"/>
              <a:gd name="T21" fmla="*/ 49530 h 291740"/>
              <a:gd name="T22" fmla="*/ 176638 w 291741"/>
              <a:gd name="T23" fmla="*/ 74074 h 291740"/>
              <a:gd name="T24" fmla="*/ 245218 w 291741"/>
              <a:gd name="T25" fmla="*/ 82942 h 291740"/>
              <a:gd name="T26" fmla="*/ 245218 w 291741"/>
              <a:gd name="T27" fmla="*/ 44357 h 291740"/>
              <a:gd name="T28" fmla="*/ 190027 w 291741"/>
              <a:gd name="T29" fmla="*/ 70465 h 291740"/>
              <a:gd name="T30" fmla="*/ 189303 w 291741"/>
              <a:gd name="T31" fmla="*/ 148789 h 291740"/>
              <a:gd name="T32" fmla="*/ 121633 w 291741"/>
              <a:gd name="T33" fmla="*/ 179108 h 291740"/>
              <a:gd name="T34" fmla="*/ 55411 w 291741"/>
              <a:gd name="T35" fmla="*/ 148789 h 291740"/>
              <a:gd name="T36" fmla="*/ 54687 w 291741"/>
              <a:gd name="T37" fmla="*/ 70465 h 291740"/>
              <a:gd name="T38" fmla="*/ 9015 w 291741"/>
              <a:gd name="T39" fmla="*/ 16228 h 291740"/>
              <a:gd name="T40" fmla="*/ 20555 w 291741"/>
              <a:gd name="T41" fmla="*/ 40028 h 291740"/>
              <a:gd name="T42" fmla="*/ 9015 w 291741"/>
              <a:gd name="T43" fmla="*/ 71042 h 291740"/>
              <a:gd name="T44" fmla="*/ 16228 w 291741"/>
              <a:gd name="T45" fmla="*/ 80058 h 291740"/>
              <a:gd name="T46" fmla="*/ 16228 w 291741"/>
              <a:gd name="T47" fmla="*/ 106382 h 291740"/>
              <a:gd name="T48" fmla="*/ 9015 w 291741"/>
              <a:gd name="T49" fmla="*/ 115397 h 291740"/>
              <a:gd name="T50" fmla="*/ 20555 w 291741"/>
              <a:gd name="T51" fmla="*/ 146410 h 291740"/>
              <a:gd name="T52" fmla="*/ 9015 w 291741"/>
              <a:gd name="T53" fmla="*/ 177424 h 291740"/>
              <a:gd name="T54" fmla="*/ 16228 w 291741"/>
              <a:gd name="T55" fmla="*/ 186439 h 291740"/>
              <a:gd name="T56" fmla="*/ 35701 w 291741"/>
              <a:gd name="T57" fmla="*/ 213125 h 291740"/>
              <a:gd name="T58" fmla="*/ 44356 w 291741"/>
              <a:gd name="T59" fmla="*/ 205552 h 291740"/>
              <a:gd name="T60" fmla="*/ 71041 w 291741"/>
              <a:gd name="T61" fmla="*/ 205552 h 291740"/>
              <a:gd name="T62" fmla="*/ 80056 w 291741"/>
              <a:gd name="T63" fmla="*/ 213125 h 291740"/>
              <a:gd name="T64" fmla="*/ 110709 w 291741"/>
              <a:gd name="T65" fmla="*/ 201225 h 291740"/>
              <a:gd name="T66" fmla="*/ 142082 w 291741"/>
              <a:gd name="T67" fmla="*/ 213125 h 291740"/>
              <a:gd name="T68" fmla="*/ 151098 w 291741"/>
              <a:gd name="T69" fmla="*/ 205552 h 291740"/>
              <a:gd name="T70" fmla="*/ 177423 w 291741"/>
              <a:gd name="T71" fmla="*/ 205552 h 291740"/>
              <a:gd name="T72" fmla="*/ 186077 w 291741"/>
              <a:gd name="T73" fmla="*/ 213125 h 291740"/>
              <a:gd name="T74" fmla="*/ 217090 w 291741"/>
              <a:gd name="T75" fmla="*/ 201225 h 291740"/>
              <a:gd name="T76" fmla="*/ 283804 w 291741"/>
              <a:gd name="T77" fmla="*/ 213125 h 291740"/>
              <a:gd name="T78" fmla="*/ 236203 w 291741"/>
              <a:gd name="T79" fmla="*/ 182111 h 291740"/>
              <a:gd name="T80" fmla="*/ 283804 w 291741"/>
              <a:gd name="T81" fmla="*/ 35342 h 291740"/>
              <a:gd name="T82" fmla="*/ 16228 w 291741"/>
              <a:gd name="T83" fmla="*/ 9015 h 291740"/>
              <a:gd name="T84" fmla="*/ 292459 w 291741"/>
              <a:gd name="T85" fmla="*/ 16228 h 291740"/>
              <a:gd name="T86" fmla="*/ 204109 w 291741"/>
              <a:gd name="T87" fmla="*/ 257120 h 291740"/>
              <a:gd name="T88" fmla="*/ 239448 w 291741"/>
              <a:gd name="T89" fmla="*/ 288494 h 291740"/>
              <a:gd name="T90" fmla="*/ 53010 w 291741"/>
              <a:gd name="T91" fmla="*/ 288494 h 291740"/>
              <a:gd name="T92" fmla="*/ 88712 w 291741"/>
              <a:gd name="T93" fmla="*/ 257120 h 291740"/>
              <a:gd name="T94" fmla="*/ 0 w 291741"/>
              <a:gd name="T95" fmla="*/ 16228 h 291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41" h="291740">
                <a:moveTo>
                  <a:pt x="97487" y="256487"/>
                </a:moveTo>
                <a:lnTo>
                  <a:pt x="97487" y="283467"/>
                </a:lnTo>
                <a:lnTo>
                  <a:pt x="194614" y="283467"/>
                </a:lnTo>
                <a:lnTo>
                  <a:pt x="194614" y="256487"/>
                </a:lnTo>
                <a:lnTo>
                  <a:pt x="97487" y="256487"/>
                </a:lnTo>
                <a:close/>
                <a:moveTo>
                  <a:pt x="8993" y="221593"/>
                </a:moveTo>
                <a:lnTo>
                  <a:pt x="8993" y="240299"/>
                </a:lnTo>
                <a:cubicBezTo>
                  <a:pt x="8993" y="244256"/>
                  <a:pt x="12231" y="247853"/>
                  <a:pt x="16188" y="247853"/>
                </a:cubicBezTo>
                <a:lnTo>
                  <a:pt x="275553" y="247853"/>
                </a:lnTo>
                <a:cubicBezTo>
                  <a:pt x="279510" y="247853"/>
                  <a:pt x="283107" y="244256"/>
                  <a:pt x="283107" y="240299"/>
                </a:cubicBezTo>
                <a:lnTo>
                  <a:pt x="283107" y="221593"/>
                </a:lnTo>
                <a:lnTo>
                  <a:pt x="8993" y="221593"/>
                </a:lnTo>
                <a:close/>
                <a:moveTo>
                  <a:pt x="244616" y="138855"/>
                </a:moveTo>
                <a:lnTo>
                  <a:pt x="244616" y="176987"/>
                </a:lnTo>
                <a:lnTo>
                  <a:pt x="283107" y="176987"/>
                </a:lnTo>
                <a:lnTo>
                  <a:pt x="283107" y="138855"/>
                </a:lnTo>
                <a:lnTo>
                  <a:pt x="244616" y="138855"/>
                </a:lnTo>
                <a:close/>
                <a:moveTo>
                  <a:pt x="244616" y="91731"/>
                </a:moveTo>
                <a:lnTo>
                  <a:pt x="244616" y="129862"/>
                </a:lnTo>
                <a:lnTo>
                  <a:pt x="283107" y="129862"/>
                </a:lnTo>
                <a:lnTo>
                  <a:pt x="283107" y="91731"/>
                </a:lnTo>
                <a:lnTo>
                  <a:pt x="244616" y="91731"/>
                </a:lnTo>
                <a:close/>
                <a:moveTo>
                  <a:pt x="182702" y="81093"/>
                </a:moveTo>
                <a:lnTo>
                  <a:pt x="126389" y="106657"/>
                </a:lnTo>
                <a:lnTo>
                  <a:pt x="126389" y="167145"/>
                </a:lnTo>
                <a:lnTo>
                  <a:pt x="182702" y="141942"/>
                </a:lnTo>
                <a:lnTo>
                  <a:pt x="182702" y="81093"/>
                </a:lnTo>
                <a:close/>
                <a:moveTo>
                  <a:pt x="61412" y="81093"/>
                </a:moveTo>
                <a:lnTo>
                  <a:pt x="61412" y="141942"/>
                </a:lnTo>
                <a:lnTo>
                  <a:pt x="117725" y="167145"/>
                </a:lnTo>
                <a:lnTo>
                  <a:pt x="117725" y="106657"/>
                </a:lnTo>
                <a:lnTo>
                  <a:pt x="61412" y="81093"/>
                </a:lnTo>
                <a:close/>
                <a:moveTo>
                  <a:pt x="122418" y="49408"/>
                </a:moveTo>
                <a:lnTo>
                  <a:pt x="67548" y="73892"/>
                </a:lnTo>
                <a:lnTo>
                  <a:pt x="122418" y="98736"/>
                </a:lnTo>
                <a:lnTo>
                  <a:pt x="176204" y="73892"/>
                </a:lnTo>
                <a:lnTo>
                  <a:pt x="122418" y="49408"/>
                </a:lnTo>
                <a:close/>
                <a:moveTo>
                  <a:pt x="244616" y="44247"/>
                </a:moveTo>
                <a:lnTo>
                  <a:pt x="244616" y="82738"/>
                </a:lnTo>
                <a:lnTo>
                  <a:pt x="283107" y="82738"/>
                </a:lnTo>
                <a:lnTo>
                  <a:pt x="283107" y="44247"/>
                </a:lnTo>
                <a:lnTo>
                  <a:pt x="244616" y="44247"/>
                </a:lnTo>
                <a:close/>
                <a:moveTo>
                  <a:pt x="120252" y="40767"/>
                </a:moveTo>
                <a:cubicBezTo>
                  <a:pt x="121335" y="39687"/>
                  <a:pt x="122779" y="39687"/>
                  <a:pt x="123862" y="40767"/>
                </a:cubicBezTo>
                <a:lnTo>
                  <a:pt x="189560" y="70291"/>
                </a:lnTo>
                <a:cubicBezTo>
                  <a:pt x="191004" y="71012"/>
                  <a:pt x="191726" y="72812"/>
                  <a:pt x="191726" y="73892"/>
                </a:cubicBezTo>
                <a:lnTo>
                  <a:pt x="191726" y="144462"/>
                </a:lnTo>
                <a:cubicBezTo>
                  <a:pt x="191726" y="146622"/>
                  <a:pt x="190643" y="148063"/>
                  <a:pt x="188838" y="148423"/>
                </a:cubicBezTo>
                <a:lnTo>
                  <a:pt x="123862" y="178307"/>
                </a:lnTo>
                <a:cubicBezTo>
                  <a:pt x="123140" y="178667"/>
                  <a:pt x="122779" y="179027"/>
                  <a:pt x="122418" y="179027"/>
                </a:cubicBezTo>
                <a:cubicBezTo>
                  <a:pt x="122418" y="179027"/>
                  <a:pt x="122057" y="178667"/>
                  <a:pt x="121335" y="178667"/>
                </a:cubicBezTo>
                <a:cubicBezTo>
                  <a:pt x="120974" y="178667"/>
                  <a:pt x="120974" y="178667"/>
                  <a:pt x="120613" y="178307"/>
                </a:cubicBezTo>
                <a:lnTo>
                  <a:pt x="120252" y="178307"/>
                </a:lnTo>
                <a:lnTo>
                  <a:pt x="55275" y="148423"/>
                </a:lnTo>
                <a:cubicBezTo>
                  <a:pt x="53831" y="148063"/>
                  <a:pt x="52387" y="146622"/>
                  <a:pt x="52387" y="144462"/>
                </a:cubicBezTo>
                <a:lnTo>
                  <a:pt x="52387" y="73892"/>
                </a:lnTo>
                <a:cubicBezTo>
                  <a:pt x="52387" y="72812"/>
                  <a:pt x="53109" y="71012"/>
                  <a:pt x="54553" y="70291"/>
                </a:cubicBezTo>
                <a:lnTo>
                  <a:pt x="120252" y="40767"/>
                </a:lnTo>
                <a:close/>
                <a:moveTo>
                  <a:pt x="16188" y="8993"/>
                </a:moveTo>
                <a:cubicBezTo>
                  <a:pt x="12231" y="8993"/>
                  <a:pt x="8993" y="12231"/>
                  <a:pt x="8993" y="16188"/>
                </a:cubicBezTo>
                <a:lnTo>
                  <a:pt x="8993" y="35254"/>
                </a:lnTo>
                <a:lnTo>
                  <a:pt x="16188" y="35254"/>
                </a:lnTo>
                <a:cubicBezTo>
                  <a:pt x="18706" y="35254"/>
                  <a:pt x="20505" y="37412"/>
                  <a:pt x="20505" y="39930"/>
                </a:cubicBezTo>
                <a:cubicBezTo>
                  <a:pt x="20505" y="42448"/>
                  <a:pt x="18706" y="44247"/>
                  <a:pt x="16188" y="44247"/>
                </a:cubicBezTo>
                <a:lnTo>
                  <a:pt x="8993" y="44247"/>
                </a:lnTo>
                <a:lnTo>
                  <a:pt x="8993" y="70867"/>
                </a:lnTo>
                <a:lnTo>
                  <a:pt x="16188" y="70867"/>
                </a:lnTo>
                <a:cubicBezTo>
                  <a:pt x="18706" y="70867"/>
                  <a:pt x="20505" y="73025"/>
                  <a:pt x="20505" y="75183"/>
                </a:cubicBezTo>
                <a:cubicBezTo>
                  <a:pt x="20505" y="77702"/>
                  <a:pt x="18706" y="79860"/>
                  <a:pt x="16188" y="79860"/>
                </a:cubicBezTo>
                <a:lnTo>
                  <a:pt x="8993" y="79860"/>
                </a:lnTo>
                <a:lnTo>
                  <a:pt x="8993" y="106120"/>
                </a:lnTo>
                <a:lnTo>
                  <a:pt x="16188" y="106120"/>
                </a:lnTo>
                <a:cubicBezTo>
                  <a:pt x="18706" y="106120"/>
                  <a:pt x="20505" y="108279"/>
                  <a:pt x="20505" y="110797"/>
                </a:cubicBezTo>
                <a:cubicBezTo>
                  <a:pt x="20505" y="113315"/>
                  <a:pt x="18706" y="115113"/>
                  <a:pt x="16188" y="115113"/>
                </a:cubicBezTo>
                <a:lnTo>
                  <a:pt x="8993" y="115113"/>
                </a:lnTo>
                <a:lnTo>
                  <a:pt x="8993" y="141733"/>
                </a:lnTo>
                <a:lnTo>
                  <a:pt x="16188" y="141733"/>
                </a:lnTo>
                <a:cubicBezTo>
                  <a:pt x="18706" y="141733"/>
                  <a:pt x="20505" y="143532"/>
                  <a:pt x="20505" y="146050"/>
                </a:cubicBezTo>
                <a:cubicBezTo>
                  <a:pt x="20505" y="148568"/>
                  <a:pt x="18706" y="150727"/>
                  <a:pt x="16188" y="150727"/>
                </a:cubicBezTo>
                <a:lnTo>
                  <a:pt x="8993" y="150727"/>
                </a:lnTo>
                <a:lnTo>
                  <a:pt x="8993" y="176987"/>
                </a:lnTo>
                <a:lnTo>
                  <a:pt x="16188" y="176987"/>
                </a:lnTo>
                <a:cubicBezTo>
                  <a:pt x="18706" y="176987"/>
                  <a:pt x="20505" y="179145"/>
                  <a:pt x="20505" y="181663"/>
                </a:cubicBezTo>
                <a:cubicBezTo>
                  <a:pt x="20505" y="183822"/>
                  <a:pt x="18706" y="185980"/>
                  <a:pt x="16188" y="185980"/>
                </a:cubicBezTo>
                <a:lnTo>
                  <a:pt x="8993" y="185980"/>
                </a:lnTo>
                <a:lnTo>
                  <a:pt x="8993" y="212600"/>
                </a:lnTo>
                <a:lnTo>
                  <a:pt x="35613" y="212600"/>
                </a:lnTo>
                <a:lnTo>
                  <a:pt x="35613" y="205046"/>
                </a:lnTo>
                <a:cubicBezTo>
                  <a:pt x="35613" y="202887"/>
                  <a:pt x="37052" y="200729"/>
                  <a:pt x="39930" y="200729"/>
                </a:cubicBezTo>
                <a:cubicBezTo>
                  <a:pt x="42089" y="200729"/>
                  <a:pt x="44247" y="202887"/>
                  <a:pt x="44247" y="205046"/>
                </a:cubicBezTo>
                <a:lnTo>
                  <a:pt x="44247" y="212600"/>
                </a:lnTo>
                <a:lnTo>
                  <a:pt x="70867" y="212600"/>
                </a:lnTo>
                <a:lnTo>
                  <a:pt x="70867" y="205046"/>
                </a:lnTo>
                <a:cubicBezTo>
                  <a:pt x="70867" y="202887"/>
                  <a:pt x="73025" y="200729"/>
                  <a:pt x="74824" y="200729"/>
                </a:cubicBezTo>
                <a:cubicBezTo>
                  <a:pt x="77342" y="200729"/>
                  <a:pt x="79860" y="202887"/>
                  <a:pt x="79860" y="205046"/>
                </a:cubicBezTo>
                <a:lnTo>
                  <a:pt x="79860" y="212600"/>
                </a:lnTo>
                <a:lnTo>
                  <a:pt x="106120" y="212600"/>
                </a:lnTo>
                <a:lnTo>
                  <a:pt x="106120" y="205046"/>
                </a:lnTo>
                <a:cubicBezTo>
                  <a:pt x="106120" y="202887"/>
                  <a:pt x="107919" y="200729"/>
                  <a:pt x="110437" y="200729"/>
                </a:cubicBezTo>
                <a:cubicBezTo>
                  <a:pt x="113315" y="200729"/>
                  <a:pt x="114754" y="202887"/>
                  <a:pt x="114754" y="205046"/>
                </a:cubicBezTo>
                <a:lnTo>
                  <a:pt x="114754" y="212600"/>
                </a:lnTo>
                <a:lnTo>
                  <a:pt x="141733" y="212600"/>
                </a:lnTo>
                <a:lnTo>
                  <a:pt x="141733" y="205046"/>
                </a:lnTo>
                <a:cubicBezTo>
                  <a:pt x="141733" y="202887"/>
                  <a:pt x="143172" y="200729"/>
                  <a:pt x="145691" y="200729"/>
                </a:cubicBezTo>
                <a:cubicBezTo>
                  <a:pt x="148568" y="200729"/>
                  <a:pt x="150727" y="202887"/>
                  <a:pt x="150727" y="205046"/>
                </a:cubicBezTo>
                <a:lnTo>
                  <a:pt x="150727" y="212600"/>
                </a:lnTo>
                <a:lnTo>
                  <a:pt x="176987" y="212600"/>
                </a:lnTo>
                <a:lnTo>
                  <a:pt x="176987" y="205046"/>
                </a:lnTo>
                <a:cubicBezTo>
                  <a:pt x="176987" y="202887"/>
                  <a:pt x="178786" y="200729"/>
                  <a:pt x="181304" y="200729"/>
                </a:cubicBezTo>
                <a:cubicBezTo>
                  <a:pt x="184182" y="200729"/>
                  <a:pt x="185620" y="202887"/>
                  <a:pt x="185620" y="205046"/>
                </a:cubicBezTo>
                <a:lnTo>
                  <a:pt x="185620" y="212600"/>
                </a:lnTo>
                <a:lnTo>
                  <a:pt x="212600" y="212600"/>
                </a:lnTo>
                <a:lnTo>
                  <a:pt x="212600" y="205046"/>
                </a:lnTo>
                <a:cubicBezTo>
                  <a:pt x="212600" y="202887"/>
                  <a:pt x="214039" y="200729"/>
                  <a:pt x="216557" y="200729"/>
                </a:cubicBezTo>
                <a:cubicBezTo>
                  <a:pt x="219435" y="200729"/>
                  <a:pt x="221234" y="202887"/>
                  <a:pt x="221234" y="205046"/>
                </a:cubicBezTo>
                <a:lnTo>
                  <a:pt x="221234" y="212600"/>
                </a:lnTo>
                <a:lnTo>
                  <a:pt x="283107" y="212600"/>
                </a:lnTo>
                <a:lnTo>
                  <a:pt x="283107" y="185980"/>
                </a:lnTo>
                <a:lnTo>
                  <a:pt x="240299" y="185980"/>
                </a:lnTo>
                <a:cubicBezTo>
                  <a:pt x="237781" y="185980"/>
                  <a:pt x="235623" y="183822"/>
                  <a:pt x="235623" y="181663"/>
                </a:cubicBezTo>
                <a:lnTo>
                  <a:pt x="235623" y="39930"/>
                </a:lnTo>
                <a:cubicBezTo>
                  <a:pt x="235623" y="37412"/>
                  <a:pt x="237781" y="35254"/>
                  <a:pt x="240299" y="35254"/>
                </a:cubicBezTo>
                <a:lnTo>
                  <a:pt x="283107" y="35254"/>
                </a:lnTo>
                <a:lnTo>
                  <a:pt x="283107" y="16188"/>
                </a:lnTo>
                <a:cubicBezTo>
                  <a:pt x="283107" y="12231"/>
                  <a:pt x="279510" y="8993"/>
                  <a:pt x="275553" y="8993"/>
                </a:cubicBezTo>
                <a:lnTo>
                  <a:pt x="16188" y="8993"/>
                </a:lnTo>
                <a:close/>
                <a:moveTo>
                  <a:pt x="16188" y="0"/>
                </a:moveTo>
                <a:lnTo>
                  <a:pt x="275553" y="0"/>
                </a:lnTo>
                <a:cubicBezTo>
                  <a:pt x="284546" y="0"/>
                  <a:pt x="291741" y="7195"/>
                  <a:pt x="291741" y="16188"/>
                </a:cubicBezTo>
                <a:lnTo>
                  <a:pt x="291741" y="240299"/>
                </a:lnTo>
                <a:cubicBezTo>
                  <a:pt x="291741" y="249652"/>
                  <a:pt x="284546" y="256487"/>
                  <a:pt x="275553" y="256487"/>
                </a:cubicBezTo>
                <a:lnTo>
                  <a:pt x="203607" y="256487"/>
                </a:lnTo>
                <a:lnTo>
                  <a:pt x="203607" y="283467"/>
                </a:lnTo>
                <a:lnTo>
                  <a:pt x="234184" y="283467"/>
                </a:lnTo>
                <a:cubicBezTo>
                  <a:pt x="237062" y="283467"/>
                  <a:pt x="238860" y="285265"/>
                  <a:pt x="238860" y="287783"/>
                </a:cubicBezTo>
                <a:cubicBezTo>
                  <a:pt x="238860" y="290301"/>
                  <a:pt x="237062" y="291740"/>
                  <a:pt x="234184" y="291740"/>
                </a:cubicBezTo>
                <a:lnTo>
                  <a:pt x="57557" y="291740"/>
                </a:lnTo>
                <a:cubicBezTo>
                  <a:pt x="55039" y="291740"/>
                  <a:pt x="52880" y="290301"/>
                  <a:pt x="52880" y="287783"/>
                </a:cubicBezTo>
                <a:cubicBezTo>
                  <a:pt x="52880" y="285265"/>
                  <a:pt x="55039" y="283467"/>
                  <a:pt x="57557" y="283467"/>
                </a:cubicBezTo>
                <a:lnTo>
                  <a:pt x="88494" y="283467"/>
                </a:lnTo>
                <a:lnTo>
                  <a:pt x="88494" y="256487"/>
                </a:lnTo>
                <a:lnTo>
                  <a:pt x="16188" y="256487"/>
                </a:lnTo>
                <a:cubicBezTo>
                  <a:pt x="7195" y="256487"/>
                  <a:pt x="0" y="249652"/>
                  <a:pt x="0" y="240299"/>
                </a:cubicBezTo>
                <a:lnTo>
                  <a:pt x="0" y="16188"/>
                </a:lnTo>
                <a:cubicBezTo>
                  <a:pt x="0" y="7195"/>
                  <a:pt x="7195" y="0"/>
                  <a:pt x="16188" y="0"/>
                </a:cubicBezTo>
                <a:close/>
              </a:path>
            </a:pathLst>
          </a:custGeom>
          <a:solidFill>
            <a:schemeClr val="accent3"/>
          </a:solidFill>
          <a:ln>
            <a:noFill/>
          </a:ln>
          <a:effectLst/>
        </p:spPr>
        <p:txBody>
          <a:bodyPr anchor="ctr"/>
          <a:lstStyle/>
          <a:p>
            <a:endParaRPr lang="en-US" dirty="0">
              <a:latin typeface="Montserrat Light" pitchFamily="2" charset="77"/>
            </a:endParaRPr>
          </a:p>
        </p:txBody>
      </p:sp>
      <p:sp>
        <p:nvSpPr>
          <p:cNvPr id="65" name="TextBox 64">
            <a:extLst>
              <a:ext uri="{FF2B5EF4-FFF2-40B4-BE49-F238E27FC236}">
                <a16:creationId xmlns:a16="http://schemas.microsoft.com/office/drawing/2014/main" id="{FD6B1312-FADF-384E-9D7A-6CF2AE0E4AF3}"/>
              </a:ext>
            </a:extLst>
          </p:cNvPr>
          <p:cNvSpPr txBox="1"/>
          <p:nvPr/>
        </p:nvSpPr>
        <p:spPr>
          <a:xfrm>
            <a:off x="17273628" y="12160712"/>
            <a:ext cx="1104790" cy="553998"/>
          </a:xfrm>
          <a:prstGeom prst="rect">
            <a:avLst/>
          </a:prstGeom>
          <a:noFill/>
        </p:spPr>
        <p:txBody>
          <a:bodyPr wrap="none" rtlCol="0" anchor="ctr" anchorCtr="0">
            <a:spAutoFit/>
          </a:bodyPr>
          <a:lstStyle/>
          <a:p>
            <a:pPr algn="ctr"/>
            <a:r>
              <a:rPr lang="en-US" sz="3000" b="1" spc="300" dirty="0">
                <a:solidFill>
                  <a:schemeClr val="bg1"/>
                </a:solidFill>
                <a:latin typeface="Montserrat" pitchFamily="2" charset="77"/>
                <a:ea typeface="League Spartan" charset="0"/>
                <a:cs typeface="Poppins" pitchFamily="2" charset="77"/>
              </a:rPr>
              <a:t>75%</a:t>
            </a:r>
          </a:p>
        </p:txBody>
      </p:sp>
      <p:sp>
        <p:nvSpPr>
          <p:cNvPr id="66" name="TextBox 65">
            <a:extLst>
              <a:ext uri="{FF2B5EF4-FFF2-40B4-BE49-F238E27FC236}">
                <a16:creationId xmlns:a16="http://schemas.microsoft.com/office/drawing/2014/main" id="{D1E97926-7E4C-1547-9036-7712AA29F185}"/>
              </a:ext>
            </a:extLst>
          </p:cNvPr>
          <p:cNvSpPr txBox="1"/>
          <p:nvPr/>
        </p:nvSpPr>
        <p:spPr>
          <a:xfrm>
            <a:off x="19039224" y="10216060"/>
            <a:ext cx="1143262" cy="553998"/>
          </a:xfrm>
          <a:prstGeom prst="rect">
            <a:avLst/>
          </a:prstGeom>
          <a:noFill/>
        </p:spPr>
        <p:txBody>
          <a:bodyPr wrap="none" rtlCol="0" anchor="ctr" anchorCtr="0">
            <a:spAutoFit/>
          </a:bodyPr>
          <a:lstStyle/>
          <a:p>
            <a:pPr algn="ctr"/>
            <a:r>
              <a:rPr lang="en-US" sz="3000" b="1" spc="300" dirty="0">
                <a:solidFill>
                  <a:schemeClr val="bg1"/>
                </a:solidFill>
                <a:latin typeface="Montserrat" pitchFamily="2" charset="77"/>
                <a:ea typeface="League Spartan" charset="0"/>
                <a:cs typeface="Poppins" pitchFamily="2" charset="77"/>
              </a:rPr>
              <a:t>60%</a:t>
            </a:r>
          </a:p>
        </p:txBody>
      </p:sp>
      <p:sp>
        <p:nvSpPr>
          <p:cNvPr id="67" name="TextBox 66">
            <a:extLst>
              <a:ext uri="{FF2B5EF4-FFF2-40B4-BE49-F238E27FC236}">
                <a16:creationId xmlns:a16="http://schemas.microsoft.com/office/drawing/2014/main" id="{628CA57A-7D2E-644D-8B6D-9D65F5436172}"/>
              </a:ext>
            </a:extLst>
          </p:cNvPr>
          <p:cNvSpPr txBox="1"/>
          <p:nvPr/>
        </p:nvSpPr>
        <p:spPr>
          <a:xfrm>
            <a:off x="21097071" y="9302055"/>
            <a:ext cx="1127232" cy="553998"/>
          </a:xfrm>
          <a:prstGeom prst="rect">
            <a:avLst/>
          </a:prstGeom>
          <a:noFill/>
        </p:spPr>
        <p:txBody>
          <a:bodyPr wrap="none" rtlCol="0" anchor="ctr" anchorCtr="0">
            <a:spAutoFit/>
          </a:bodyPr>
          <a:lstStyle/>
          <a:p>
            <a:pPr algn="ctr"/>
            <a:r>
              <a:rPr lang="en-US" sz="3000" b="1" spc="300" dirty="0">
                <a:solidFill>
                  <a:schemeClr val="bg1"/>
                </a:solidFill>
                <a:latin typeface="Montserrat" pitchFamily="2" charset="77"/>
                <a:ea typeface="League Spartan" charset="0"/>
                <a:cs typeface="Poppins" pitchFamily="2" charset="77"/>
              </a:rPr>
              <a:t>50%</a:t>
            </a:r>
          </a:p>
        </p:txBody>
      </p:sp>
      <p:sp>
        <p:nvSpPr>
          <p:cNvPr id="68" name="TextBox 67">
            <a:extLst>
              <a:ext uri="{FF2B5EF4-FFF2-40B4-BE49-F238E27FC236}">
                <a16:creationId xmlns:a16="http://schemas.microsoft.com/office/drawing/2014/main" id="{95F74842-EC09-844C-BFF1-C0E812FC4D3B}"/>
              </a:ext>
            </a:extLst>
          </p:cNvPr>
          <p:cNvSpPr txBox="1"/>
          <p:nvPr/>
        </p:nvSpPr>
        <p:spPr>
          <a:xfrm>
            <a:off x="23051805" y="9087636"/>
            <a:ext cx="1130438" cy="553998"/>
          </a:xfrm>
          <a:prstGeom prst="rect">
            <a:avLst/>
          </a:prstGeom>
          <a:noFill/>
        </p:spPr>
        <p:txBody>
          <a:bodyPr wrap="none" rtlCol="0" anchor="ctr" anchorCtr="0">
            <a:spAutoFit/>
          </a:bodyPr>
          <a:lstStyle/>
          <a:p>
            <a:pPr algn="ctr"/>
            <a:r>
              <a:rPr lang="en-US" sz="3000" b="1" spc="300" dirty="0">
                <a:solidFill>
                  <a:schemeClr val="bg1"/>
                </a:solidFill>
                <a:latin typeface="Montserrat" pitchFamily="2" charset="77"/>
                <a:ea typeface="League Spartan" charset="0"/>
                <a:cs typeface="Poppins" pitchFamily="2" charset="77"/>
              </a:rPr>
              <a:t>45%</a:t>
            </a:r>
          </a:p>
        </p:txBody>
      </p:sp>
      <p:sp>
        <p:nvSpPr>
          <p:cNvPr id="51" name="TextBox 50">
            <a:extLst>
              <a:ext uri="{FF2B5EF4-FFF2-40B4-BE49-F238E27FC236}">
                <a16:creationId xmlns:a16="http://schemas.microsoft.com/office/drawing/2014/main" id="{ABB12776-52AC-8648-82CE-D73122EDCE97}"/>
              </a:ext>
            </a:extLst>
          </p:cNvPr>
          <p:cNvSpPr txBox="1"/>
          <p:nvPr/>
        </p:nvSpPr>
        <p:spPr>
          <a:xfrm>
            <a:off x="7899315" y="1423802"/>
            <a:ext cx="8654934"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Business Model</a:t>
            </a:r>
          </a:p>
        </p:txBody>
      </p:sp>
      <p:sp>
        <p:nvSpPr>
          <p:cNvPr id="52" name="Subtitle 2">
            <a:extLst>
              <a:ext uri="{FF2B5EF4-FFF2-40B4-BE49-F238E27FC236}">
                <a16:creationId xmlns:a16="http://schemas.microsoft.com/office/drawing/2014/main" id="{1ECB92A7-39A8-9944-B243-FE314D505380}"/>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1133504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4194CF-1F0D-5D4F-9204-B64F0DA0CDFD}"/>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2D629F87-FC8F-8F40-B1ED-7172B05CA5E7}"/>
              </a:ext>
            </a:extLst>
          </p:cNvPr>
          <p:cNvSpPr>
            <a:spLocks noGrp="1"/>
          </p:cNvSpPr>
          <p:nvPr>
            <p:ph type="pic" sz="quarter" idx="10"/>
          </p:nvPr>
        </p:nvSpPr>
        <p:spPr>
          <a:solidFill>
            <a:schemeClr val="bg1">
              <a:lumMod val="95000"/>
            </a:schemeClr>
          </a:solidFill>
        </p:spPr>
      </p:sp>
      <p:sp>
        <p:nvSpPr>
          <p:cNvPr id="7" name="Picture Placeholder 6">
            <a:extLst>
              <a:ext uri="{FF2B5EF4-FFF2-40B4-BE49-F238E27FC236}">
                <a16:creationId xmlns:a16="http://schemas.microsoft.com/office/drawing/2014/main" id="{BD9A7E08-3B92-604A-A248-B65F61E91E20}"/>
              </a:ext>
            </a:extLst>
          </p:cNvPr>
          <p:cNvSpPr>
            <a:spLocks noGrp="1"/>
          </p:cNvSpPr>
          <p:nvPr>
            <p:ph type="pic" sz="quarter" idx="12"/>
          </p:nvPr>
        </p:nvSpPr>
        <p:spPr>
          <a:solidFill>
            <a:schemeClr val="bg1">
              <a:lumMod val="95000"/>
            </a:schemeClr>
          </a:solidFill>
        </p:spPr>
      </p:sp>
      <p:sp>
        <p:nvSpPr>
          <p:cNvPr id="32" name="Rectangle 31">
            <a:extLst>
              <a:ext uri="{FF2B5EF4-FFF2-40B4-BE49-F238E27FC236}">
                <a16:creationId xmlns:a16="http://schemas.microsoft.com/office/drawing/2014/main" id="{53E80860-7B05-D84A-80CC-8D1A616D2C2F}"/>
              </a:ext>
            </a:extLst>
          </p:cNvPr>
          <p:cNvSpPr/>
          <p:nvPr/>
        </p:nvSpPr>
        <p:spPr>
          <a:xfrm>
            <a:off x="0" y="0"/>
            <a:ext cx="24377650" cy="13716000"/>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4" name="TextBox 13">
            <a:extLst>
              <a:ext uri="{FF2B5EF4-FFF2-40B4-BE49-F238E27FC236}">
                <a16:creationId xmlns:a16="http://schemas.microsoft.com/office/drawing/2014/main" id="{EE35E1C4-CC50-9A4F-A2DD-EFFD48064313}"/>
              </a:ext>
            </a:extLst>
          </p:cNvPr>
          <p:cNvSpPr txBox="1"/>
          <p:nvPr/>
        </p:nvSpPr>
        <p:spPr>
          <a:xfrm>
            <a:off x="2854257" y="5582181"/>
            <a:ext cx="1997663" cy="553998"/>
          </a:xfrm>
          <a:prstGeom prst="rect">
            <a:avLst/>
          </a:prstGeom>
          <a:noFill/>
        </p:spPr>
        <p:txBody>
          <a:bodyPr wrap="none" rtlCol="0" anchor="ctr" anchorCtr="0">
            <a:spAutoFit/>
          </a:bodyPr>
          <a:lstStyle/>
          <a:p>
            <a:r>
              <a:rPr lang="en-US" sz="3000" b="1" spc="300" dirty="0">
                <a:solidFill>
                  <a:schemeClr val="bg1"/>
                </a:solidFill>
                <a:latin typeface="Montserrat" pitchFamily="2" charset="77"/>
                <a:ea typeface="League Spartan" charset="0"/>
                <a:cs typeface="Poppins" pitchFamily="2" charset="77"/>
              </a:rPr>
              <a:t>STEP 01</a:t>
            </a:r>
          </a:p>
        </p:txBody>
      </p:sp>
      <p:sp>
        <p:nvSpPr>
          <p:cNvPr id="15" name="Subtitle 2">
            <a:extLst>
              <a:ext uri="{FF2B5EF4-FFF2-40B4-BE49-F238E27FC236}">
                <a16:creationId xmlns:a16="http://schemas.microsoft.com/office/drawing/2014/main" id="{97E7C854-7C56-AF4B-B12B-03AF07D34594}"/>
              </a:ext>
            </a:extLst>
          </p:cNvPr>
          <p:cNvSpPr txBox="1">
            <a:spLocks/>
          </p:cNvSpPr>
          <p:nvPr/>
        </p:nvSpPr>
        <p:spPr>
          <a:xfrm>
            <a:off x="2854255" y="6328493"/>
            <a:ext cx="3607507" cy="57435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bg1">
                    <a:lumMod val="85000"/>
                  </a:schemeClr>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a:t>
            </a:r>
          </a:p>
        </p:txBody>
      </p:sp>
      <p:sp>
        <p:nvSpPr>
          <p:cNvPr id="21" name="TextBox 20">
            <a:extLst>
              <a:ext uri="{FF2B5EF4-FFF2-40B4-BE49-F238E27FC236}">
                <a16:creationId xmlns:a16="http://schemas.microsoft.com/office/drawing/2014/main" id="{296B6B33-AE2A-EB47-A7B4-2709D9AEBF3D}"/>
              </a:ext>
            </a:extLst>
          </p:cNvPr>
          <p:cNvSpPr txBox="1"/>
          <p:nvPr/>
        </p:nvSpPr>
        <p:spPr>
          <a:xfrm>
            <a:off x="1497817" y="5635128"/>
            <a:ext cx="667170" cy="1569660"/>
          </a:xfrm>
          <a:prstGeom prst="rect">
            <a:avLst/>
          </a:prstGeom>
          <a:noFill/>
        </p:spPr>
        <p:txBody>
          <a:bodyPr wrap="none" rtlCol="0" anchor="ctr">
            <a:spAutoFit/>
          </a:bodyPr>
          <a:lstStyle/>
          <a:p>
            <a:pPr algn="ctr"/>
            <a:r>
              <a:rPr lang="en-US" sz="9600" b="1" dirty="0">
                <a:solidFill>
                  <a:schemeClr val="bg1"/>
                </a:solidFill>
                <a:latin typeface="Playfair Display SC" pitchFamily="2" charset="77"/>
              </a:rPr>
              <a:t>1</a:t>
            </a:r>
          </a:p>
        </p:txBody>
      </p:sp>
      <p:sp>
        <p:nvSpPr>
          <p:cNvPr id="16" name="TextBox 15">
            <a:extLst>
              <a:ext uri="{FF2B5EF4-FFF2-40B4-BE49-F238E27FC236}">
                <a16:creationId xmlns:a16="http://schemas.microsoft.com/office/drawing/2014/main" id="{89E5C402-C141-BE47-94F4-B7826CBADFA3}"/>
              </a:ext>
            </a:extLst>
          </p:cNvPr>
          <p:cNvSpPr txBox="1"/>
          <p:nvPr/>
        </p:nvSpPr>
        <p:spPr>
          <a:xfrm>
            <a:off x="11177010" y="5635128"/>
            <a:ext cx="2074607" cy="553998"/>
          </a:xfrm>
          <a:prstGeom prst="rect">
            <a:avLst/>
          </a:prstGeom>
          <a:noFill/>
        </p:spPr>
        <p:txBody>
          <a:bodyPr wrap="none" rtlCol="0" anchor="ctr" anchorCtr="0">
            <a:spAutoFit/>
          </a:bodyPr>
          <a:lstStyle/>
          <a:p>
            <a:r>
              <a:rPr lang="en-US" sz="3000" b="1" spc="300" dirty="0">
                <a:solidFill>
                  <a:schemeClr val="bg1"/>
                </a:solidFill>
                <a:latin typeface="Montserrat" pitchFamily="2" charset="77"/>
                <a:ea typeface="League Spartan" charset="0"/>
                <a:cs typeface="Poppins" pitchFamily="2" charset="77"/>
              </a:rPr>
              <a:t>STEP 02</a:t>
            </a:r>
          </a:p>
        </p:txBody>
      </p:sp>
      <p:sp>
        <p:nvSpPr>
          <p:cNvPr id="17" name="Subtitle 2">
            <a:extLst>
              <a:ext uri="{FF2B5EF4-FFF2-40B4-BE49-F238E27FC236}">
                <a16:creationId xmlns:a16="http://schemas.microsoft.com/office/drawing/2014/main" id="{F884FD8F-5973-7341-9C40-129C3F8939BE}"/>
              </a:ext>
            </a:extLst>
          </p:cNvPr>
          <p:cNvSpPr txBox="1">
            <a:spLocks/>
          </p:cNvSpPr>
          <p:nvPr/>
        </p:nvSpPr>
        <p:spPr>
          <a:xfrm>
            <a:off x="11177008" y="6381440"/>
            <a:ext cx="3607507" cy="57435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bg1">
                    <a:lumMod val="85000"/>
                  </a:schemeClr>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a:t>
            </a:r>
          </a:p>
        </p:txBody>
      </p:sp>
      <p:sp>
        <p:nvSpPr>
          <p:cNvPr id="22" name="TextBox 21">
            <a:extLst>
              <a:ext uri="{FF2B5EF4-FFF2-40B4-BE49-F238E27FC236}">
                <a16:creationId xmlns:a16="http://schemas.microsoft.com/office/drawing/2014/main" id="{DA6B1C8C-0F95-6545-9D99-A8F6C899F6B3}"/>
              </a:ext>
            </a:extLst>
          </p:cNvPr>
          <p:cNvSpPr txBox="1"/>
          <p:nvPr/>
        </p:nvSpPr>
        <p:spPr>
          <a:xfrm>
            <a:off x="9741222" y="5745864"/>
            <a:ext cx="829073" cy="1569660"/>
          </a:xfrm>
          <a:prstGeom prst="rect">
            <a:avLst/>
          </a:prstGeom>
          <a:noFill/>
        </p:spPr>
        <p:txBody>
          <a:bodyPr wrap="none" rtlCol="0" anchor="ctr">
            <a:spAutoFit/>
          </a:bodyPr>
          <a:lstStyle/>
          <a:p>
            <a:pPr algn="ctr"/>
            <a:r>
              <a:rPr lang="en-US" sz="9600" b="1" dirty="0">
                <a:solidFill>
                  <a:schemeClr val="bg1"/>
                </a:solidFill>
                <a:latin typeface="Playfair Display SC" pitchFamily="2" charset="77"/>
              </a:rPr>
              <a:t>2</a:t>
            </a:r>
          </a:p>
        </p:txBody>
      </p:sp>
      <p:sp>
        <p:nvSpPr>
          <p:cNvPr id="12" name="TextBox 11">
            <a:extLst>
              <a:ext uri="{FF2B5EF4-FFF2-40B4-BE49-F238E27FC236}">
                <a16:creationId xmlns:a16="http://schemas.microsoft.com/office/drawing/2014/main" id="{FE761B05-2BA4-4E40-85D3-F9DE60FF8100}"/>
              </a:ext>
            </a:extLst>
          </p:cNvPr>
          <p:cNvSpPr txBox="1"/>
          <p:nvPr/>
        </p:nvSpPr>
        <p:spPr>
          <a:xfrm>
            <a:off x="19281981" y="5613712"/>
            <a:ext cx="2074607" cy="553998"/>
          </a:xfrm>
          <a:prstGeom prst="rect">
            <a:avLst/>
          </a:prstGeom>
          <a:noFill/>
        </p:spPr>
        <p:txBody>
          <a:bodyPr wrap="none" rtlCol="0" anchor="ctr" anchorCtr="0">
            <a:spAutoFit/>
          </a:bodyPr>
          <a:lstStyle/>
          <a:p>
            <a:r>
              <a:rPr lang="en-US" sz="3000" b="1" spc="300" dirty="0">
                <a:solidFill>
                  <a:schemeClr val="bg1"/>
                </a:solidFill>
                <a:latin typeface="Montserrat" pitchFamily="2" charset="77"/>
                <a:ea typeface="League Spartan" charset="0"/>
                <a:cs typeface="Poppins" pitchFamily="2" charset="77"/>
              </a:rPr>
              <a:t>STEP 03</a:t>
            </a:r>
          </a:p>
        </p:txBody>
      </p:sp>
      <p:sp>
        <p:nvSpPr>
          <p:cNvPr id="13" name="Subtitle 2">
            <a:extLst>
              <a:ext uri="{FF2B5EF4-FFF2-40B4-BE49-F238E27FC236}">
                <a16:creationId xmlns:a16="http://schemas.microsoft.com/office/drawing/2014/main" id="{4865C4E2-5068-9549-8FB4-FE80EDE0FA37}"/>
              </a:ext>
            </a:extLst>
          </p:cNvPr>
          <p:cNvSpPr txBox="1">
            <a:spLocks/>
          </p:cNvSpPr>
          <p:nvPr/>
        </p:nvSpPr>
        <p:spPr>
          <a:xfrm>
            <a:off x="19281979" y="6360024"/>
            <a:ext cx="3607507" cy="57435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bg1">
                    <a:lumMod val="85000"/>
                  </a:schemeClr>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a:t>
            </a:r>
          </a:p>
        </p:txBody>
      </p:sp>
      <p:sp>
        <p:nvSpPr>
          <p:cNvPr id="23" name="TextBox 22">
            <a:extLst>
              <a:ext uri="{FF2B5EF4-FFF2-40B4-BE49-F238E27FC236}">
                <a16:creationId xmlns:a16="http://schemas.microsoft.com/office/drawing/2014/main" id="{E8383208-C14A-6C47-B2D9-F984FE8888EA}"/>
              </a:ext>
            </a:extLst>
          </p:cNvPr>
          <p:cNvSpPr txBox="1"/>
          <p:nvPr/>
        </p:nvSpPr>
        <p:spPr>
          <a:xfrm>
            <a:off x="17866230" y="5724448"/>
            <a:ext cx="785793" cy="1569660"/>
          </a:xfrm>
          <a:prstGeom prst="rect">
            <a:avLst/>
          </a:prstGeom>
          <a:noFill/>
        </p:spPr>
        <p:txBody>
          <a:bodyPr wrap="none" rtlCol="0" anchor="ctr">
            <a:spAutoFit/>
          </a:bodyPr>
          <a:lstStyle/>
          <a:p>
            <a:pPr algn="ctr"/>
            <a:r>
              <a:rPr lang="en-US" sz="9600" b="1" dirty="0">
                <a:solidFill>
                  <a:schemeClr val="bg1"/>
                </a:solidFill>
                <a:latin typeface="Playfair Display SC" pitchFamily="2" charset="77"/>
              </a:rPr>
              <a:t>3</a:t>
            </a:r>
          </a:p>
        </p:txBody>
      </p:sp>
      <p:sp>
        <p:nvSpPr>
          <p:cNvPr id="18" name="TextBox 17">
            <a:extLst>
              <a:ext uri="{FF2B5EF4-FFF2-40B4-BE49-F238E27FC236}">
                <a16:creationId xmlns:a16="http://schemas.microsoft.com/office/drawing/2014/main" id="{C3B678A0-4C73-8C40-AD0E-9018A36C3731}"/>
              </a:ext>
            </a:extLst>
          </p:cNvPr>
          <p:cNvSpPr txBox="1"/>
          <p:nvPr/>
        </p:nvSpPr>
        <p:spPr>
          <a:xfrm>
            <a:off x="8873940" y="1423802"/>
            <a:ext cx="6705682" cy="1200329"/>
          </a:xfrm>
          <a:prstGeom prst="rect">
            <a:avLst/>
          </a:prstGeom>
          <a:noFill/>
        </p:spPr>
        <p:txBody>
          <a:bodyPr wrap="none" rtlCol="0" anchor="t">
            <a:spAutoFit/>
          </a:bodyPr>
          <a:lstStyle/>
          <a:p>
            <a:pPr algn="ctr"/>
            <a:r>
              <a:rPr lang="en-US" sz="7200" b="1" spc="300" dirty="0">
                <a:solidFill>
                  <a:schemeClr val="bg1"/>
                </a:solidFill>
                <a:latin typeface="Playfair Display SC" pitchFamily="2" charset="77"/>
              </a:rPr>
              <a:t>Three Steps</a:t>
            </a:r>
          </a:p>
        </p:txBody>
      </p:sp>
      <p:sp>
        <p:nvSpPr>
          <p:cNvPr id="19" name="Subtitle 2">
            <a:extLst>
              <a:ext uri="{FF2B5EF4-FFF2-40B4-BE49-F238E27FC236}">
                <a16:creationId xmlns:a16="http://schemas.microsoft.com/office/drawing/2014/main" id="{208E77D2-94D0-5049-AF8E-CF03E5D79B0D}"/>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bg1">
                    <a:lumMod val="75000"/>
                  </a:schemeClr>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65240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D845214-1E84-2348-B431-F00A45DD0CDD}"/>
              </a:ext>
            </a:extLst>
          </p:cNvPr>
          <p:cNvSpPr txBox="1">
            <a:spLocks/>
          </p:cNvSpPr>
          <p:nvPr/>
        </p:nvSpPr>
        <p:spPr>
          <a:xfrm>
            <a:off x="3226027" y="3086323"/>
            <a:ext cx="17925596" cy="5737020"/>
          </a:xfrm>
          <a:prstGeom prst="rect">
            <a:avLst/>
          </a:prstGeom>
        </p:spPr>
        <p:txBody>
          <a:bodyPr vert="horz" wrap="square" lIns="91440" tIns="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9000"/>
              </a:lnSpc>
            </a:pPr>
            <a:r>
              <a:rPr lang="en-US" sz="7200" spc="3200" dirty="0">
                <a:latin typeface="Playfair Display SC" pitchFamily="2" charset="77"/>
                <a:ea typeface="Open Sans Light" panose="020B0306030504020204" pitchFamily="34" charset="0"/>
                <a:cs typeface="Open Sans Light" panose="020B0306030504020204" pitchFamily="34" charset="0"/>
              </a:rPr>
              <a:t>“Green marketing is a practice whereby companies seek to go above and beyond traditional. </a:t>
            </a:r>
          </a:p>
        </p:txBody>
      </p:sp>
      <p:sp>
        <p:nvSpPr>
          <p:cNvPr id="6" name="TextBox 5">
            <a:extLst>
              <a:ext uri="{FF2B5EF4-FFF2-40B4-BE49-F238E27FC236}">
                <a16:creationId xmlns:a16="http://schemas.microsoft.com/office/drawing/2014/main" id="{9D95E831-D5C4-0D42-9431-94AF47433048}"/>
              </a:ext>
            </a:extLst>
          </p:cNvPr>
          <p:cNvSpPr txBox="1"/>
          <p:nvPr/>
        </p:nvSpPr>
        <p:spPr>
          <a:xfrm>
            <a:off x="9094869" y="9984853"/>
            <a:ext cx="6187912" cy="707886"/>
          </a:xfrm>
          <a:prstGeom prst="rect">
            <a:avLst/>
          </a:prstGeom>
          <a:noFill/>
        </p:spPr>
        <p:txBody>
          <a:bodyPr wrap="none" rtlCol="0" anchor="ctr" anchorCtr="0">
            <a:spAutoFit/>
          </a:bodyPr>
          <a:lstStyle/>
          <a:p>
            <a:pPr algn="ctr"/>
            <a:r>
              <a:rPr lang="en-US" sz="4000" b="1" spc="300" dirty="0">
                <a:solidFill>
                  <a:schemeClr val="tx2"/>
                </a:solidFill>
                <a:latin typeface="Montserrat" pitchFamily="2" charset="77"/>
                <a:ea typeface="League Spartan" charset="0"/>
                <a:cs typeface="Poppins" pitchFamily="2" charset="77"/>
              </a:rPr>
              <a:t>ABRAHAM LINCOLN</a:t>
            </a:r>
          </a:p>
        </p:txBody>
      </p:sp>
    </p:spTree>
    <p:extLst>
      <p:ext uri="{BB962C8B-B14F-4D97-AF65-F5344CB8AC3E}">
        <p14:creationId xmlns:p14="http://schemas.microsoft.com/office/powerpoint/2010/main" val="441360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D017BB8-9C2B-4244-82D8-A6BAFC38696D}"/>
              </a:ext>
            </a:extLst>
          </p:cNvPr>
          <p:cNvSpPr>
            <a:spLocks noGrp="1"/>
          </p:cNvSpPr>
          <p:nvPr>
            <p:ph type="pic" sz="quarter" idx="11"/>
          </p:nvPr>
        </p:nvSpPr>
        <p:spPr>
          <a:solidFill>
            <a:schemeClr val="bg1">
              <a:lumMod val="95000"/>
            </a:schemeClr>
          </a:solidFill>
        </p:spPr>
      </p:sp>
      <p:sp>
        <p:nvSpPr>
          <p:cNvPr id="34" name="Rectangle 33">
            <a:extLst>
              <a:ext uri="{FF2B5EF4-FFF2-40B4-BE49-F238E27FC236}">
                <a16:creationId xmlns:a16="http://schemas.microsoft.com/office/drawing/2014/main" id="{1DED8F4D-D7BF-6C42-9EDB-6E7CB609F0A7}"/>
              </a:ext>
            </a:extLst>
          </p:cNvPr>
          <p:cNvSpPr/>
          <p:nvPr/>
        </p:nvSpPr>
        <p:spPr>
          <a:xfrm>
            <a:off x="0" y="1946275"/>
            <a:ext cx="24377650" cy="4637088"/>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6" name="Subtitle 2">
            <a:extLst>
              <a:ext uri="{FF2B5EF4-FFF2-40B4-BE49-F238E27FC236}">
                <a16:creationId xmlns:a16="http://schemas.microsoft.com/office/drawing/2014/main" id="{9992A085-FFEC-DE47-BC4C-93F0B94A987B}"/>
              </a:ext>
            </a:extLst>
          </p:cNvPr>
          <p:cNvSpPr txBox="1">
            <a:spLocks/>
          </p:cNvSpPr>
          <p:nvPr/>
        </p:nvSpPr>
        <p:spPr>
          <a:xfrm>
            <a:off x="1879686" y="8671886"/>
            <a:ext cx="4695285" cy="14731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above and beyond traditional.</a:t>
            </a:r>
          </a:p>
        </p:txBody>
      </p:sp>
      <p:sp>
        <p:nvSpPr>
          <p:cNvPr id="17" name="TextBox 16">
            <a:extLst>
              <a:ext uri="{FF2B5EF4-FFF2-40B4-BE49-F238E27FC236}">
                <a16:creationId xmlns:a16="http://schemas.microsoft.com/office/drawing/2014/main" id="{3C003D01-C33B-9F48-BF2B-1EE8FF2C3B9D}"/>
              </a:ext>
            </a:extLst>
          </p:cNvPr>
          <p:cNvSpPr txBox="1"/>
          <p:nvPr/>
        </p:nvSpPr>
        <p:spPr>
          <a:xfrm>
            <a:off x="2057242" y="10742318"/>
            <a:ext cx="4355680"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JANE LEE CRAINE</a:t>
            </a:r>
          </a:p>
        </p:txBody>
      </p:sp>
      <p:sp>
        <p:nvSpPr>
          <p:cNvPr id="18" name="TextBox 17">
            <a:extLst>
              <a:ext uri="{FF2B5EF4-FFF2-40B4-BE49-F238E27FC236}">
                <a16:creationId xmlns:a16="http://schemas.microsoft.com/office/drawing/2014/main" id="{D195C110-A7E3-C646-BCD3-38AE29D12065}"/>
              </a:ext>
            </a:extLst>
          </p:cNvPr>
          <p:cNvSpPr txBox="1"/>
          <p:nvPr/>
        </p:nvSpPr>
        <p:spPr>
          <a:xfrm>
            <a:off x="2538947" y="11373237"/>
            <a:ext cx="3392275" cy="461665"/>
          </a:xfrm>
          <a:prstGeom prst="rect">
            <a:avLst/>
          </a:prstGeom>
          <a:noFill/>
        </p:spPr>
        <p:txBody>
          <a:bodyPr wrap="none" rtlCol="0" anchor="ctr" anchorCtr="0">
            <a:spAutoFit/>
          </a:bodyPr>
          <a:lstStyle/>
          <a:p>
            <a:pPr algn="ctr"/>
            <a:r>
              <a:rPr lang="en-US" sz="2400" b="1" spc="300" dirty="0">
                <a:solidFill>
                  <a:schemeClr val="accent2"/>
                </a:solidFill>
                <a:latin typeface="Montserrat" pitchFamily="2" charset="77"/>
                <a:ea typeface="League Spartan" charset="0"/>
                <a:cs typeface="Poppins" pitchFamily="2" charset="77"/>
              </a:rPr>
              <a:t>CEO, FACEBOOK</a:t>
            </a:r>
          </a:p>
        </p:txBody>
      </p:sp>
      <p:sp>
        <p:nvSpPr>
          <p:cNvPr id="19" name="TextBox 18">
            <a:extLst>
              <a:ext uri="{FF2B5EF4-FFF2-40B4-BE49-F238E27FC236}">
                <a16:creationId xmlns:a16="http://schemas.microsoft.com/office/drawing/2014/main" id="{D3080B19-629E-A742-8692-7B8317CDF837}"/>
              </a:ext>
            </a:extLst>
          </p:cNvPr>
          <p:cNvSpPr txBox="1"/>
          <p:nvPr/>
        </p:nvSpPr>
        <p:spPr>
          <a:xfrm>
            <a:off x="1541663" y="7906469"/>
            <a:ext cx="570990" cy="1200329"/>
          </a:xfrm>
          <a:prstGeom prst="rect">
            <a:avLst/>
          </a:prstGeom>
          <a:noFill/>
        </p:spPr>
        <p:txBody>
          <a:bodyPr wrap="none" rtlCol="0" anchor="ctr" anchorCtr="0">
            <a:spAutoFit/>
          </a:bodyPr>
          <a:lstStyle/>
          <a:p>
            <a:pPr algn="ctr"/>
            <a:r>
              <a:rPr lang="en-US" sz="7200" dirty="0">
                <a:solidFill>
                  <a:schemeClr val="tx2"/>
                </a:solidFill>
                <a:latin typeface="Playfair Display SC" pitchFamily="2" charset="77"/>
                <a:ea typeface="League Spartan" charset="0"/>
                <a:cs typeface="Poppins" pitchFamily="2" charset="77"/>
              </a:rPr>
              <a:t>“</a:t>
            </a:r>
          </a:p>
        </p:txBody>
      </p:sp>
      <p:sp>
        <p:nvSpPr>
          <p:cNvPr id="20" name="TextBox 19">
            <a:extLst>
              <a:ext uri="{FF2B5EF4-FFF2-40B4-BE49-F238E27FC236}">
                <a16:creationId xmlns:a16="http://schemas.microsoft.com/office/drawing/2014/main" id="{A72D813D-A77D-7A49-835D-F812C6022ADC}"/>
              </a:ext>
            </a:extLst>
          </p:cNvPr>
          <p:cNvSpPr txBox="1"/>
          <p:nvPr/>
        </p:nvSpPr>
        <p:spPr>
          <a:xfrm rot="10800000">
            <a:off x="6475699" y="9544881"/>
            <a:ext cx="570990" cy="1200329"/>
          </a:xfrm>
          <a:prstGeom prst="rect">
            <a:avLst/>
          </a:prstGeom>
          <a:noFill/>
        </p:spPr>
        <p:txBody>
          <a:bodyPr wrap="none" rtlCol="0" anchor="ctr" anchorCtr="0">
            <a:spAutoFit/>
          </a:bodyPr>
          <a:lstStyle/>
          <a:p>
            <a:pPr algn="ctr"/>
            <a:r>
              <a:rPr lang="en-US" sz="7200" dirty="0">
                <a:solidFill>
                  <a:schemeClr val="tx2"/>
                </a:solidFill>
                <a:latin typeface="Playfair Display SC" pitchFamily="2" charset="77"/>
                <a:ea typeface="League Spartan" charset="0"/>
                <a:cs typeface="Poppins" pitchFamily="2" charset="77"/>
              </a:rPr>
              <a:t>“</a:t>
            </a:r>
          </a:p>
        </p:txBody>
      </p:sp>
      <p:sp>
        <p:nvSpPr>
          <p:cNvPr id="33" name="TextBox 32">
            <a:extLst>
              <a:ext uri="{FF2B5EF4-FFF2-40B4-BE49-F238E27FC236}">
                <a16:creationId xmlns:a16="http://schemas.microsoft.com/office/drawing/2014/main" id="{052D753B-15EE-0E4A-A90C-5F399F00CBB5}"/>
              </a:ext>
            </a:extLst>
          </p:cNvPr>
          <p:cNvSpPr txBox="1"/>
          <p:nvPr/>
        </p:nvSpPr>
        <p:spPr>
          <a:xfrm>
            <a:off x="5494012" y="3529231"/>
            <a:ext cx="13465546" cy="1200329"/>
          </a:xfrm>
          <a:prstGeom prst="rect">
            <a:avLst/>
          </a:prstGeom>
          <a:noFill/>
        </p:spPr>
        <p:txBody>
          <a:bodyPr wrap="none" rtlCol="0" anchor="t">
            <a:spAutoFit/>
          </a:bodyPr>
          <a:lstStyle/>
          <a:p>
            <a:pPr algn="ctr"/>
            <a:r>
              <a:rPr lang="en-US" sz="7200" b="1" spc="1200" dirty="0">
                <a:solidFill>
                  <a:schemeClr val="bg1"/>
                </a:solidFill>
                <a:latin typeface="Playfair Display SC" pitchFamily="2" charset="77"/>
              </a:rPr>
              <a:t>Client Testimonials</a:t>
            </a:r>
          </a:p>
        </p:txBody>
      </p:sp>
      <p:sp>
        <p:nvSpPr>
          <p:cNvPr id="39" name="Subtitle 2">
            <a:extLst>
              <a:ext uri="{FF2B5EF4-FFF2-40B4-BE49-F238E27FC236}">
                <a16:creationId xmlns:a16="http://schemas.microsoft.com/office/drawing/2014/main" id="{AC381B22-6E77-D84A-942D-84B971BDE70F}"/>
              </a:ext>
            </a:extLst>
          </p:cNvPr>
          <p:cNvSpPr txBox="1">
            <a:spLocks/>
          </p:cNvSpPr>
          <p:nvPr/>
        </p:nvSpPr>
        <p:spPr>
          <a:xfrm>
            <a:off x="9774334" y="8671886"/>
            <a:ext cx="4695285" cy="14731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above and beyond traditional.</a:t>
            </a:r>
          </a:p>
        </p:txBody>
      </p:sp>
      <p:sp>
        <p:nvSpPr>
          <p:cNvPr id="40" name="TextBox 39">
            <a:extLst>
              <a:ext uri="{FF2B5EF4-FFF2-40B4-BE49-F238E27FC236}">
                <a16:creationId xmlns:a16="http://schemas.microsoft.com/office/drawing/2014/main" id="{58EDCCA7-18B2-3E46-A398-C55EFFDFA1D0}"/>
              </a:ext>
            </a:extLst>
          </p:cNvPr>
          <p:cNvSpPr txBox="1"/>
          <p:nvPr/>
        </p:nvSpPr>
        <p:spPr>
          <a:xfrm>
            <a:off x="10388710" y="10742318"/>
            <a:ext cx="3482043"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EDITH CURTIS</a:t>
            </a:r>
          </a:p>
        </p:txBody>
      </p:sp>
      <p:sp>
        <p:nvSpPr>
          <p:cNvPr id="41" name="TextBox 40">
            <a:extLst>
              <a:ext uri="{FF2B5EF4-FFF2-40B4-BE49-F238E27FC236}">
                <a16:creationId xmlns:a16="http://schemas.microsoft.com/office/drawing/2014/main" id="{3E1D362C-FB9C-CF4B-8ED4-8C98824BEED9}"/>
              </a:ext>
            </a:extLst>
          </p:cNvPr>
          <p:cNvSpPr txBox="1"/>
          <p:nvPr/>
        </p:nvSpPr>
        <p:spPr>
          <a:xfrm>
            <a:off x="10702900" y="11373237"/>
            <a:ext cx="2853666" cy="461665"/>
          </a:xfrm>
          <a:prstGeom prst="rect">
            <a:avLst/>
          </a:prstGeom>
          <a:noFill/>
        </p:spPr>
        <p:txBody>
          <a:bodyPr wrap="none" rtlCol="0" anchor="ctr" anchorCtr="0">
            <a:spAutoFit/>
          </a:bodyPr>
          <a:lstStyle/>
          <a:p>
            <a:pPr algn="ctr"/>
            <a:r>
              <a:rPr lang="en-US" sz="2400" b="1" spc="300" dirty="0">
                <a:solidFill>
                  <a:schemeClr val="accent2"/>
                </a:solidFill>
                <a:latin typeface="Montserrat" pitchFamily="2" charset="77"/>
                <a:ea typeface="League Spartan" charset="0"/>
                <a:cs typeface="Poppins" pitchFamily="2" charset="77"/>
              </a:rPr>
              <a:t>CEO, GOOGLE</a:t>
            </a:r>
          </a:p>
        </p:txBody>
      </p:sp>
      <p:sp>
        <p:nvSpPr>
          <p:cNvPr id="42" name="TextBox 41">
            <a:extLst>
              <a:ext uri="{FF2B5EF4-FFF2-40B4-BE49-F238E27FC236}">
                <a16:creationId xmlns:a16="http://schemas.microsoft.com/office/drawing/2014/main" id="{8EC189A9-F09E-5847-BEC9-25E00961ABF4}"/>
              </a:ext>
            </a:extLst>
          </p:cNvPr>
          <p:cNvSpPr txBox="1"/>
          <p:nvPr/>
        </p:nvSpPr>
        <p:spPr>
          <a:xfrm>
            <a:off x="9436311" y="7906469"/>
            <a:ext cx="570990" cy="1200329"/>
          </a:xfrm>
          <a:prstGeom prst="rect">
            <a:avLst/>
          </a:prstGeom>
          <a:noFill/>
        </p:spPr>
        <p:txBody>
          <a:bodyPr wrap="none" rtlCol="0" anchor="ctr" anchorCtr="0">
            <a:spAutoFit/>
          </a:bodyPr>
          <a:lstStyle/>
          <a:p>
            <a:pPr algn="ctr"/>
            <a:r>
              <a:rPr lang="en-US" sz="7200" dirty="0">
                <a:solidFill>
                  <a:schemeClr val="tx2"/>
                </a:solidFill>
                <a:latin typeface="Playfair Display SC" pitchFamily="2" charset="77"/>
                <a:ea typeface="League Spartan" charset="0"/>
                <a:cs typeface="Poppins" pitchFamily="2" charset="77"/>
              </a:rPr>
              <a:t>“</a:t>
            </a:r>
          </a:p>
        </p:txBody>
      </p:sp>
      <p:sp>
        <p:nvSpPr>
          <p:cNvPr id="43" name="TextBox 42">
            <a:extLst>
              <a:ext uri="{FF2B5EF4-FFF2-40B4-BE49-F238E27FC236}">
                <a16:creationId xmlns:a16="http://schemas.microsoft.com/office/drawing/2014/main" id="{B61F5223-F9D0-8A4F-B776-D835263FA2BC}"/>
              </a:ext>
            </a:extLst>
          </p:cNvPr>
          <p:cNvSpPr txBox="1"/>
          <p:nvPr/>
        </p:nvSpPr>
        <p:spPr>
          <a:xfrm rot="10800000">
            <a:off x="14370347" y="9544881"/>
            <a:ext cx="570990" cy="1200329"/>
          </a:xfrm>
          <a:prstGeom prst="rect">
            <a:avLst/>
          </a:prstGeom>
          <a:noFill/>
        </p:spPr>
        <p:txBody>
          <a:bodyPr wrap="none" rtlCol="0" anchor="ctr" anchorCtr="0">
            <a:spAutoFit/>
          </a:bodyPr>
          <a:lstStyle/>
          <a:p>
            <a:pPr algn="ctr"/>
            <a:r>
              <a:rPr lang="en-US" sz="7200" dirty="0">
                <a:solidFill>
                  <a:schemeClr val="tx2"/>
                </a:solidFill>
                <a:latin typeface="Playfair Display SC" pitchFamily="2" charset="77"/>
                <a:ea typeface="League Spartan" charset="0"/>
                <a:cs typeface="Poppins" pitchFamily="2" charset="77"/>
              </a:rPr>
              <a:t>“</a:t>
            </a:r>
          </a:p>
        </p:txBody>
      </p:sp>
      <p:sp>
        <p:nvSpPr>
          <p:cNvPr id="45" name="Subtitle 2">
            <a:extLst>
              <a:ext uri="{FF2B5EF4-FFF2-40B4-BE49-F238E27FC236}">
                <a16:creationId xmlns:a16="http://schemas.microsoft.com/office/drawing/2014/main" id="{7CF22354-56F4-E442-AE59-183D219B08FB}"/>
              </a:ext>
            </a:extLst>
          </p:cNvPr>
          <p:cNvSpPr txBox="1">
            <a:spLocks/>
          </p:cNvSpPr>
          <p:nvPr/>
        </p:nvSpPr>
        <p:spPr>
          <a:xfrm>
            <a:off x="17668985" y="8671886"/>
            <a:ext cx="4695285" cy="14731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above and beyond traditional.</a:t>
            </a:r>
          </a:p>
        </p:txBody>
      </p:sp>
      <p:sp>
        <p:nvSpPr>
          <p:cNvPr id="46" name="TextBox 45">
            <a:extLst>
              <a:ext uri="{FF2B5EF4-FFF2-40B4-BE49-F238E27FC236}">
                <a16:creationId xmlns:a16="http://schemas.microsoft.com/office/drawing/2014/main" id="{3F68D6FA-8CD8-F048-9195-4F4281D81984}"/>
              </a:ext>
            </a:extLst>
          </p:cNvPr>
          <p:cNvSpPr txBox="1"/>
          <p:nvPr/>
        </p:nvSpPr>
        <p:spPr>
          <a:xfrm>
            <a:off x="18144702" y="10742318"/>
            <a:ext cx="3759363"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TOBY SCHMIDT</a:t>
            </a:r>
          </a:p>
        </p:txBody>
      </p:sp>
      <p:sp>
        <p:nvSpPr>
          <p:cNvPr id="47" name="TextBox 46">
            <a:extLst>
              <a:ext uri="{FF2B5EF4-FFF2-40B4-BE49-F238E27FC236}">
                <a16:creationId xmlns:a16="http://schemas.microsoft.com/office/drawing/2014/main" id="{78AF9E72-42A3-F14F-B64C-E44E19E3B580}"/>
              </a:ext>
            </a:extLst>
          </p:cNvPr>
          <p:cNvSpPr txBox="1"/>
          <p:nvPr/>
        </p:nvSpPr>
        <p:spPr>
          <a:xfrm>
            <a:off x="18251303" y="11373237"/>
            <a:ext cx="3546164" cy="461665"/>
          </a:xfrm>
          <a:prstGeom prst="rect">
            <a:avLst/>
          </a:prstGeom>
          <a:noFill/>
        </p:spPr>
        <p:txBody>
          <a:bodyPr wrap="none" rtlCol="0" anchor="ctr" anchorCtr="0">
            <a:spAutoFit/>
          </a:bodyPr>
          <a:lstStyle/>
          <a:p>
            <a:pPr algn="ctr"/>
            <a:r>
              <a:rPr lang="en-US" sz="2400" b="1" spc="300" dirty="0">
                <a:solidFill>
                  <a:schemeClr val="accent2"/>
                </a:solidFill>
                <a:latin typeface="Montserrat" pitchFamily="2" charset="77"/>
                <a:ea typeface="League Spartan" charset="0"/>
                <a:cs typeface="Poppins" pitchFamily="2" charset="77"/>
              </a:rPr>
              <a:t>CEO, INSTAGRAM</a:t>
            </a:r>
          </a:p>
        </p:txBody>
      </p:sp>
      <p:sp>
        <p:nvSpPr>
          <p:cNvPr id="48" name="TextBox 47">
            <a:extLst>
              <a:ext uri="{FF2B5EF4-FFF2-40B4-BE49-F238E27FC236}">
                <a16:creationId xmlns:a16="http://schemas.microsoft.com/office/drawing/2014/main" id="{566C0408-4C6C-E147-90C9-7C5F6FCBA3FB}"/>
              </a:ext>
            </a:extLst>
          </p:cNvPr>
          <p:cNvSpPr txBox="1"/>
          <p:nvPr/>
        </p:nvSpPr>
        <p:spPr>
          <a:xfrm>
            <a:off x="17330962" y="7906469"/>
            <a:ext cx="570990" cy="1200329"/>
          </a:xfrm>
          <a:prstGeom prst="rect">
            <a:avLst/>
          </a:prstGeom>
          <a:noFill/>
        </p:spPr>
        <p:txBody>
          <a:bodyPr wrap="none" rtlCol="0" anchor="ctr" anchorCtr="0">
            <a:spAutoFit/>
          </a:bodyPr>
          <a:lstStyle/>
          <a:p>
            <a:pPr algn="ctr"/>
            <a:r>
              <a:rPr lang="en-US" sz="7200" dirty="0">
                <a:solidFill>
                  <a:schemeClr val="tx2"/>
                </a:solidFill>
                <a:latin typeface="Playfair Display SC" pitchFamily="2" charset="77"/>
                <a:ea typeface="League Spartan" charset="0"/>
                <a:cs typeface="Poppins" pitchFamily="2" charset="77"/>
              </a:rPr>
              <a:t>“</a:t>
            </a:r>
          </a:p>
        </p:txBody>
      </p:sp>
      <p:sp>
        <p:nvSpPr>
          <p:cNvPr id="49" name="TextBox 48">
            <a:extLst>
              <a:ext uri="{FF2B5EF4-FFF2-40B4-BE49-F238E27FC236}">
                <a16:creationId xmlns:a16="http://schemas.microsoft.com/office/drawing/2014/main" id="{60352BEE-0F8E-A34D-B69A-BEA475460F46}"/>
              </a:ext>
            </a:extLst>
          </p:cNvPr>
          <p:cNvSpPr txBox="1"/>
          <p:nvPr/>
        </p:nvSpPr>
        <p:spPr>
          <a:xfrm rot="10800000">
            <a:off x="22264998" y="9544881"/>
            <a:ext cx="570990" cy="1200329"/>
          </a:xfrm>
          <a:prstGeom prst="rect">
            <a:avLst/>
          </a:prstGeom>
          <a:noFill/>
        </p:spPr>
        <p:txBody>
          <a:bodyPr wrap="none" rtlCol="0" anchor="ctr" anchorCtr="0">
            <a:spAutoFit/>
          </a:bodyPr>
          <a:lstStyle/>
          <a:p>
            <a:pPr algn="ctr"/>
            <a:r>
              <a:rPr lang="en-US" sz="7200" dirty="0">
                <a:solidFill>
                  <a:schemeClr val="tx2"/>
                </a:solidFill>
                <a:latin typeface="Playfair Display SC" pitchFamily="2" charset="77"/>
                <a:ea typeface="League Spartan" charset="0"/>
                <a:cs typeface="Poppins" pitchFamily="2" charset="77"/>
              </a:rPr>
              <a:t>“</a:t>
            </a:r>
          </a:p>
        </p:txBody>
      </p:sp>
    </p:spTree>
    <p:extLst>
      <p:ext uri="{BB962C8B-B14F-4D97-AF65-F5344CB8AC3E}">
        <p14:creationId xmlns:p14="http://schemas.microsoft.com/office/powerpoint/2010/main" val="226369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a:extLst>
              <a:ext uri="{FF2B5EF4-FFF2-40B4-BE49-F238E27FC236}">
                <a16:creationId xmlns:a16="http://schemas.microsoft.com/office/drawing/2014/main" id="{C015B2F6-EC3A-284F-ABB5-224E6B3AC615}"/>
              </a:ext>
            </a:extLst>
          </p:cNvPr>
          <p:cNvSpPr txBox="1"/>
          <p:nvPr/>
        </p:nvSpPr>
        <p:spPr>
          <a:xfrm>
            <a:off x="3665792" y="1423802"/>
            <a:ext cx="17121996"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Our Clients Around the World</a:t>
            </a:r>
          </a:p>
        </p:txBody>
      </p:sp>
      <p:sp>
        <p:nvSpPr>
          <p:cNvPr id="44" name="Subtitle 2">
            <a:extLst>
              <a:ext uri="{FF2B5EF4-FFF2-40B4-BE49-F238E27FC236}">
                <a16:creationId xmlns:a16="http://schemas.microsoft.com/office/drawing/2014/main" id="{9606EF93-C64B-0145-A7EF-ACE2D9AD90E3}"/>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3" name="Picture Placeholder 2">
            <a:extLst>
              <a:ext uri="{FF2B5EF4-FFF2-40B4-BE49-F238E27FC236}">
                <a16:creationId xmlns:a16="http://schemas.microsoft.com/office/drawing/2014/main" id="{23B0EE8A-E4D1-5E4F-84C4-001541498BAA}"/>
              </a:ext>
            </a:extLst>
          </p:cNvPr>
          <p:cNvSpPr>
            <a:spLocks noGrp="1"/>
          </p:cNvSpPr>
          <p:nvPr>
            <p:ph type="pic" sz="quarter" idx="10"/>
          </p:nvPr>
        </p:nvSpPr>
        <p:spPr>
          <a:solidFill>
            <a:schemeClr val="bg1">
              <a:lumMod val="95000"/>
            </a:schemeClr>
          </a:solidFill>
        </p:spPr>
      </p:sp>
      <p:sp>
        <p:nvSpPr>
          <p:cNvPr id="5" name="Picture Placeholder 4">
            <a:extLst>
              <a:ext uri="{FF2B5EF4-FFF2-40B4-BE49-F238E27FC236}">
                <a16:creationId xmlns:a16="http://schemas.microsoft.com/office/drawing/2014/main" id="{E3978273-6B39-EE4C-83F7-1A18502B5007}"/>
              </a:ext>
            </a:extLst>
          </p:cNvPr>
          <p:cNvSpPr>
            <a:spLocks noGrp="1"/>
          </p:cNvSpPr>
          <p:nvPr>
            <p:ph type="pic" sz="quarter" idx="11"/>
          </p:nvPr>
        </p:nvSpPr>
        <p:spPr>
          <a:solidFill>
            <a:schemeClr val="bg1">
              <a:lumMod val="95000"/>
            </a:schemeClr>
          </a:solidFill>
        </p:spPr>
      </p:sp>
      <p:sp>
        <p:nvSpPr>
          <p:cNvPr id="7" name="Picture Placeholder 6">
            <a:extLst>
              <a:ext uri="{FF2B5EF4-FFF2-40B4-BE49-F238E27FC236}">
                <a16:creationId xmlns:a16="http://schemas.microsoft.com/office/drawing/2014/main" id="{45BEECC3-CB53-9641-A668-87A78C71FF00}"/>
              </a:ext>
            </a:extLst>
          </p:cNvPr>
          <p:cNvSpPr>
            <a:spLocks noGrp="1"/>
          </p:cNvSpPr>
          <p:nvPr>
            <p:ph type="pic" sz="quarter" idx="12"/>
          </p:nvPr>
        </p:nvSpPr>
        <p:spPr>
          <a:solidFill>
            <a:schemeClr val="bg1">
              <a:lumMod val="95000"/>
            </a:schemeClr>
          </a:solidFill>
        </p:spPr>
      </p:sp>
      <p:sp>
        <p:nvSpPr>
          <p:cNvPr id="9" name="Picture Placeholder 8">
            <a:extLst>
              <a:ext uri="{FF2B5EF4-FFF2-40B4-BE49-F238E27FC236}">
                <a16:creationId xmlns:a16="http://schemas.microsoft.com/office/drawing/2014/main" id="{E18CA1CF-3FD8-2F45-9E24-AFCA4D3613A7}"/>
              </a:ext>
            </a:extLst>
          </p:cNvPr>
          <p:cNvSpPr>
            <a:spLocks noGrp="1"/>
          </p:cNvSpPr>
          <p:nvPr>
            <p:ph type="pic" sz="quarter" idx="13"/>
          </p:nvPr>
        </p:nvSpPr>
        <p:spPr>
          <a:solidFill>
            <a:schemeClr val="bg1">
              <a:lumMod val="95000"/>
            </a:schemeClr>
          </a:solidFill>
        </p:spPr>
      </p:sp>
      <p:sp>
        <p:nvSpPr>
          <p:cNvPr id="11" name="Picture Placeholder 10">
            <a:extLst>
              <a:ext uri="{FF2B5EF4-FFF2-40B4-BE49-F238E27FC236}">
                <a16:creationId xmlns:a16="http://schemas.microsoft.com/office/drawing/2014/main" id="{F9C73E1E-4727-7C40-88B9-C61FEE40F048}"/>
              </a:ext>
            </a:extLst>
          </p:cNvPr>
          <p:cNvSpPr>
            <a:spLocks noGrp="1"/>
          </p:cNvSpPr>
          <p:nvPr>
            <p:ph type="pic" sz="quarter" idx="14"/>
          </p:nvPr>
        </p:nvSpPr>
        <p:spPr>
          <a:solidFill>
            <a:schemeClr val="bg1">
              <a:lumMod val="95000"/>
            </a:schemeClr>
          </a:solidFill>
        </p:spPr>
      </p:sp>
      <p:sp>
        <p:nvSpPr>
          <p:cNvPr id="13" name="Picture Placeholder 12">
            <a:extLst>
              <a:ext uri="{FF2B5EF4-FFF2-40B4-BE49-F238E27FC236}">
                <a16:creationId xmlns:a16="http://schemas.microsoft.com/office/drawing/2014/main" id="{508811A0-0167-8B43-B4D4-438430CE7620}"/>
              </a:ext>
            </a:extLst>
          </p:cNvPr>
          <p:cNvSpPr>
            <a:spLocks noGrp="1"/>
          </p:cNvSpPr>
          <p:nvPr>
            <p:ph type="pic" sz="quarter" idx="15"/>
          </p:nvPr>
        </p:nvSpPr>
        <p:spPr>
          <a:solidFill>
            <a:schemeClr val="bg1">
              <a:lumMod val="95000"/>
            </a:schemeClr>
          </a:solidFill>
        </p:spPr>
      </p:sp>
      <p:sp>
        <p:nvSpPr>
          <p:cNvPr id="15" name="Picture Placeholder 14">
            <a:extLst>
              <a:ext uri="{FF2B5EF4-FFF2-40B4-BE49-F238E27FC236}">
                <a16:creationId xmlns:a16="http://schemas.microsoft.com/office/drawing/2014/main" id="{ADEE2D80-1217-8749-8280-B0E85F86FAE4}"/>
              </a:ext>
            </a:extLst>
          </p:cNvPr>
          <p:cNvSpPr>
            <a:spLocks noGrp="1"/>
          </p:cNvSpPr>
          <p:nvPr>
            <p:ph type="pic" sz="quarter" idx="16"/>
          </p:nvPr>
        </p:nvSpPr>
        <p:spPr>
          <a:solidFill>
            <a:schemeClr val="bg1">
              <a:lumMod val="95000"/>
            </a:schemeClr>
          </a:solidFill>
        </p:spPr>
      </p:sp>
      <p:sp>
        <p:nvSpPr>
          <p:cNvPr id="17" name="Picture Placeholder 16">
            <a:extLst>
              <a:ext uri="{FF2B5EF4-FFF2-40B4-BE49-F238E27FC236}">
                <a16:creationId xmlns:a16="http://schemas.microsoft.com/office/drawing/2014/main" id="{99D2911A-CC8D-384E-919C-3FD4D7EA6081}"/>
              </a:ext>
            </a:extLst>
          </p:cNvPr>
          <p:cNvSpPr>
            <a:spLocks noGrp="1"/>
          </p:cNvSpPr>
          <p:nvPr>
            <p:ph type="pic" sz="quarter" idx="17"/>
          </p:nvPr>
        </p:nvSpPr>
        <p:spPr>
          <a:solidFill>
            <a:schemeClr val="bg1">
              <a:lumMod val="95000"/>
            </a:schemeClr>
          </a:solidFill>
        </p:spPr>
      </p:sp>
      <p:sp>
        <p:nvSpPr>
          <p:cNvPr id="19" name="Picture Placeholder 18">
            <a:extLst>
              <a:ext uri="{FF2B5EF4-FFF2-40B4-BE49-F238E27FC236}">
                <a16:creationId xmlns:a16="http://schemas.microsoft.com/office/drawing/2014/main" id="{E9321513-881D-A947-A902-8AD5CB5068C9}"/>
              </a:ext>
            </a:extLst>
          </p:cNvPr>
          <p:cNvSpPr>
            <a:spLocks noGrp="1"/>
          </p:cNvSpPr>
          <p:nvPr>
            <p:ph type="pic" sz="quarter" idx="18"/>
          </p:nvPr>
        </p:nvSpPr>
        <p:spPr>
          <a:solidFill>
            <a:schemeClr val="bg1">
              <a:lumMod val="95000"/>
            </a:schemeClr>
          </a:solidFill>
        </p:spPr>
      </p:sp>
      <p:sp>
        <p:nvSpPr>
          <p:cNvPr id="21" name="Picture Placeholder 20">
            <a:extLst>
              <a:ext uri="{FF2B5EF4-FFF2-40B4-BE49-F238E27FC236}">
                <a16:creationId xmlns:a16="http://schemas.microsoft.com/office/drawing/2014/main" id="{DFBC1BB7-E3E7-834A-937A-1209DEFDB7AF}"/>
              </a:ext>
            </a:extLst>
          </p:cNvPr>
          <p:cNvSpPr>
            <a:spLocks noGrp="1"/>
          </p:cNvSpPr>
          <p:nvPr>
            <p:ph type="pic" sz="quarter" idx="19"/>
          </p:nvPr>
        </p:nvSpPr>
        <p:spPr>
          <a:solidFill>
            <a:schemeClr val="bg1">
              <a:lumMod val="95000"/>
            </a:schemeClr>
          </a:solidFill>
        </p:spPr>
      </p:sp>
    </p:spTree>
    <p:extLst>
      <p:ext uri="{BB962C8B-B14F-4D97-AF65-F5344CB8AC3E}">
        <p14:creationId xmlns:p14="http://schemas.microsoft.com/office/powerpoint/2010/main" val="2434692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77C0A53-1E18-844A-A8C0-7CD8C4275ECB}"/>
              </a:ext>
            </a:extLst>
          </p:cNvPr>
          <p:cNvSpPr/>
          <p:nvPr/>
        </p:nvSpPr>
        <p:spPr>
          <a:xfrm>
            <a:off x="-1" y="5061857"/>
            <a:ext cx="12188826" cy="8654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38" name="Subtitle 2">
            <a:extLst>
              <a:ext uri="{FF2B5EF4-FFF2-40B4-BE49-F238E27FC236}">
                <a16:creationId xmlns:a16="http://schemas.microsoft.com/office/drawing/2014/main" id="{16183260-3306-6C45-833A-97AB9B1D9FD4}"/>
              </a:ext>
            </a:extLst>
          </p:cNvPr>
          <p:cNvSpPr txBox="1">
            <a:spLocks/>
          </p:cNvSpPr>
          <p:nvPr/>
        </p:nvSpPr>
        <p:spPr>
          <a:xfrm>
            <a:off x="13646837" y="4229169"/>
            <a:ext cx="9362020"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a:t>
            </a:r>
          </a:p>
        </p:txBody>
      </p:sp>
      <p:sp>
        <p:nvSpPr>
          <p:cNvPr id="39" name="TextBox 38">
            <a:extLst>
              <a:ext uri="{FF2B5EF4-FFF2-40B4-BE49-F238E27FC236}">
                <a16:creationId xmlns:a16="http://schemas.microsoft.com/office/drawing/2014/main" id="{657C39D0-7886-6649-86D7-4D6FF993477C}"/>
              </a:ext>
            </a:extLst>
          </p:cNvPr>
          <p:cNvSpPr txBox="1"/>
          <p:nvPr/>
        </p:nvSpPr>
        <p:spPr>
          <a:xfrm>
            <a:off x="13646836" y="7480630"/>
            <a:ext cx="3546164"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YOUR TITLE 01</a:t>
            </a:r>
          </a:p>
        </p:txBody>
      </p:sp>
      <p:sp>
        <p:nvSpPr>
          <p:cNvPr id="17" name="TextBox 16">
            <a:extLst>
              <a:ext uri="{FF2B5EF4-FFF2-40B4-BE49-F238E27FC236}">
                <a16:creationId xmlns:a16="http://schemas.microsoft.com/office/drawing/2014/main" id="{B898CAFB-2332-9448-8202-1B73FEA5C78F}"/>
              </a:ext>
            </a:extLst>
          </p:cNvPr>
          <p:cNvSpPr txBox="1"/>
          <p:nvPr/>
        </p:nvSpPr>
        <p:spPr>
          <a:xfrm>
            <a:off x="13646836" y="1423802"/>
            <a:ext cx="6664004" cy="1200329"/>
          </a:xfrm>
          <a:prstGeom prst="rect">
            <a:avLst/>
          </a:prstGeom>
          <a:noFill/>
        </p:spPr>
        <p:txBody>
          <a:bodyPr wrap="none" rtlCol="0" anchor="t">
            <a:spAutoFit/>
          </a:bodyPr>
          <a:lstStyle/>
          <a:p>
            <a:r>
              <a:rPr lang="en-US" sz="7200" b="1" spc="300" dirty="0">
                <a:solidFill>
                  <a:schemeClr val="tx2"/>
                </a:solidFill>
                <a:latin typeface="Playfair Display SC" pitchFamily="2" charset="77"/>
              </a:rPr>
              <a:t>What We Do</a:t>
            </a:r>
          </a:p>
        </p:txBody>
      </p:sp>
      <p:sp>
        <p:nvSpPr>
          <p:cNvPr id="18" name="Subtitle 2">
            <a:extLst>
              <a:ext uri="{FF2B5EF4-FFF2-40B4-BE49-F238E27FC236}">
                <a16:creationId xmlns:a16="http://schemas.microsoft.com/office/drawing/2014/main" id="{544EBF39-5600-E94C-A07A-A4B5B0A2FE71}"/>
              </a:ext>
            </a:extLst>
          </p:cNvPr>
          <p:cNvSpPr txBox="1">
            <a:spLocks/>
          </p:cNvSpPr>
          <p:nvPr/>
        </p:nvSpPr>
        <p:spPr>
          <a:xfrm>
            <a:off x="13646836"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21" name="Subtitle 2">
            <a:extLst>
              <a:ext uri="{FF2B5EF4-FFF2-40B4-BE49-F238E27FC236}">
                <a16:creationId xmlns:a16="http://schemas.microsoft.com/office/drawing/2014/main" id="{39AF4F7E-A6BC-A64C-A0D2-C69B003A4E85}"/>
              </a:ext>
            </a:extLst>
          </p:cNvPr>
          <p:cNvSpPr txBox="1">
            <a:spLocks/>
          </p:cNvSpPr>
          <p:nvPr/>
        </p:nvSpPr>
        <p:spPr>
          <a:xfrm>
            <a:off x="13646836" y="8167237"/>
            <a:ext cx="9362020" cy="99867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22" name="Rectangle 21">
            <a:extLst>
              <a:ext uri="{FF2B5EF4-FFF2-40B4-BE49-F238E27FC236}">
                <a16:creationId xmlns:a16="http://schemas.microsoft.com/office/drawing/2014/main" id="{8F8B8B34-D609-6E49-B033-109C5B239327}"/>
              </a:ext>
            </a:extLst>
          </p:cNvPr>
          <p:cNvSpPr/>
          <p:nvPr/>
        </p:nvSpPr>
        <p:spPr>
          <a:xfrm>
            <a:off x="13712826" y="9406122"/>
            <a:ext cx="7498080" cy="112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23" name="Rectangle 22">
            <a:extLst>
              <a:ext uri="{FF2B5EF4-FFF2-40B4-BE49-F238E27FC236}">
                <a16:creationId xmlns:a16="http://schemas.microsoft.com/office/drawing/2014/main" id="{18410DB1-C6A7-2D4C-9680-6FBCE3E63AD3}"/>
              </a:ext>
            </a:extLst>
          </p:cNvPr>
          <p:cNvSpPr/>
          <p:nvPr/>
        </p:nvSpPr>
        <p:spPr>
          <a:xfrm>
            <a:off x="13712826" y="9407829"/>
            <a:ext cx="6748272" cy="1124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useBgFill="1">
        <p:nvSpPr>
          <p:cNvPr id="24" name="Oval 23">
            <a:extLst>
              <a:ext uri="{FF2B5EF4-FFF2-40B4-BE49-F238E27FC236}">
                <a16:creationId xmlns:a16="http://schemas.microsoft.com/office/drawing/2014/main" id="{D60387E6-5063-4040-99BB-419D768978D8}"/>
              </a:ext>
            </a:extLst>
          </p:cNvPr>
          <p:cNvSpPr/>
          <p:nvPr/>
        </p:nvSpPr>
        <p:spPr>
          <a:xfrm>
            <a:off x="20339285" y="9343272"/>
            <a:ext cx="238426" cy="238422"/>
          </a:xfrm>
          <a:prstGeom prst="ellipse">
            <a:avLst/>
          </a:prstGeom>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26" name="TextBox 25">
            <a:extLst>
              <a:ext uri="{FF2B5EF4-FFF2-40B4-BE49-F238E27FC236}">
                <a16:creationId xmlns:a16="http://schemas.microsoft.com/office/drawing/2014/main" id="{12569E61-422B-A543-8030-A1811A8EA91D}"/>
              </a:ext>
            </a:extLst>
          </p:cNvPr>
          <p:cNvSpPr txBox="1"/>
          <p:nvPr/>
        </p:nvSpPr>
        <p:spPr>
          <a:xfrm>
            <a:off x="21713563" y="9185357"/>
            <a:ext cx="1143262" cy="553998"/>
          </a:xfrm>
          <a:prstGeom prst="rect">
            <a:avLst/>
          </a:prstGeom>
          <a:noFill/>
        </p:spPr>
        <p:txBody>
          <a:bodyPr wrap="none" rtlCol="0" anchor="ctr" anchorCtr="0">
            <a:spAutoFit/>
          </a:bodyPr>
          <a:lstStyle/>
          <a:p>
            <a:r>
              <a:rPr lang="en-US" sz="3000" b="1" spc="300" dirty="0">
                <a:solidFill>
                  <a:schemeClr val="accent2"/>
                </a:solidFill>
                <a:latin typeface="Montserrat" pitchFamily="2" charset="77"/>
                <a:ea typeface="League Spartan" charset="0"/>
                <a:cs typeface="Poppins" pitchFamily="2" charset="77"/>
              </a:rPr>
              <a:t>90%</a:t>
            </a:r>
          </a:p>
        </p:txBody>
      </p:sp>
      <p:sp>
        <p:nvSpPr>
          <p:cNvPr id="27" name="TextBox 26">
            <a:extLst>
              <a:ext uri="{FF2B5EF4-FFF2-40B4-BE49-F238E27FC236}">
                <a16:creationId xmlns:a16="http://schemas.microsoft.com/office/drawing/2014/main" id="{3D9CFDC1-5530-C746-99BD-812513BF62A9}"/>
              </a:ext>
            </a:extLst>
          </p:cNvPr>
          <p:cNvSpPr txBox="1"/>
          <p:nvPr/>
        </p:nvSpPr>
        <p:spPr>
          <a:xfrm>
            <a:off x="13646836" y="10449263"/>
            <a:ext cx="3626314"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YOUR TITLE 02</a:t>
            </a:r>
          </a:p>
        </p:txBody>
      </p:sp>
      <p:sp>
        <p:nvSpPr>
          <p:cNvPr id="28" name="Subtitle 2">
            <a:extLst>
              <a:ext uri="{FF2B5EF4-FFF2-40B4-BE49-F238E27FC236}">
                <a16:creationId xmlns:a16="http://schemas.microsoft.com/office/drawing/2014/main" id="{321B854B-A48E-F649-B3E0-A07A94E8EA77}"/>
              </a:ext>
            </a:extLst>
          </p:cNvPr>
          <p:cNvSpPr txBox="1">
            <a:spLocks/>
          </p:cNvSpPr>
          <p:nvPr/>
        </p:nvSpPr>
        <p:spPr>
          <a:xfrm>
            <a:off x="13646836" y="11135870"/>
            <a:ext cx="9362020" cy="99867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a:t>
            </a:r>
          </a:p>
        </p:txBody>
      </p:sp>
      <p:sp>
        <p:nvSpPr>
          <p:cNvPr id="30" name="Rectangle 29">
            <a:extLst>
              <a:ext uri="{FF2B5EF4-FFF2-40B4-BE49-F238E27FC236}">
                <a16:creationId xmlns:a16="http://schemas.microsoft.com/office/drawing/2014/main" id="{6352DEDD-18F6-1048-8478-B29A157846FC}"/>
              </a:ext>
            </a:extLst>
          </p:cNvPr>
          <p:cNvSpPr/>
          <p:nvPr/>
        </p:nvSpPr>
        <p:spPr>
          <a:xfrm>
            <a:off x="13712826" y="12374755"/>
            <a:ext cx="7498080" cy="1124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31" name="Rectangle 30">
            <a:extLst>
              <a:ext uri="{FF2B5EF4-FFF2-40B4-BE49-F238E27FC236}">
                <a16:creationId xmlns:a16="http://schemas.microsoft.com/office/drawing/2014/main" id="{F45634C2-02CC-E743-AF6D-48387613BF59}"/>
              </a:ext>
            </a:extLst>
          </p:cNvPr>
          <p:cNvSpPr/>
          <p:nvPr/>
        </p:nvSpPr>
        <p:spPr>
          <a:xfrm>
            <a:off x="13712826" y="12376462"/>
            <a:ext cx="5394960" cy="1124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useBgFill="1">
        <p:nvSpPr>
          <p:cNvPr id="32" name="Oval 31">
            <a:extLst>
              <a:ext uri="{FF2B5EF4-FFF2-40B4-BE49-F238E27FC236}">
                <a16:creationId xmlns:a16="http://schemas.microsoft.com/office/drawing/2014/main" id="{4CF98DC2-D771-FC41-827C-A5B93DCCDB29}"/>
              </a:ext>
            </a:extLst>
          </p:cNvPr>
          <p:cNvSpPr/>
          <p:nvPr/>
        </p:nvSpPr>
        <p:spPr>
          <a:xfrm>
            <a:off x="18983451" y="12311905"/>
            <a:ext cx="238426" cy="238422"/>
          </a:xfrm>
          <a:prstGeom prst="ellipse">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33" name="TextBox 32">
            <a:extLst>
              <a:ext uri="{FF2B5EF4-FFF2-40B4-BE49-F238E27FC236}">
                <a16:creationId xmlns:a16="http://schemas.microsoft.com/office/drawing/2014/main" id="{D7A85F3F-08F7-0F40-813B-F222CCF2DB8C}"/>
              </a:ext>
            </a:extLst>
          </p:cNvPr>
          <p:cNvSpPr txBox="1"/>
          <p:nvPr/>
        </p:nvSpPr>
        <p:spPr>
          <a:xfrm>
            <a:off x="21713563" y="12153990"/>
            <a:ext cx="1104790" cy="553998"/>
          </a:xfrm>
          <a:prstGeom prst="rect">
            <a:avLst/>
          </a:prstGeom>
          <a:noFill/>
        </p:spPr>
        <p:txBody>
          <a:bodyPr wrap="none" rtlCol="0" anchor="ctr" anchorCtr="0">
            <a:spAutoFit/>
          </a:bodyPr>
          <a:lstStyle/>
          <a:p>
            <a:r>
              <a:rPr lang="en-US" sz="3000" b="1" spc="300" dirty="0">
                <a:solidFill>
                  <a:schemeClr val="accent1"/>
                </a:solidFill>
                <a:latin typeface="Montserrat" pitchFamily="2" charset="77"/>
                <a:ea typeface="League Spartan" charset="0"/>
                <a:cs typeface="Poppins" pitchFamily="2" charset="77"/>
              </a:rPr>
              <a:t>75%</a:t>
            </a:r>
          </a:p>
        </p:txBody>
      </p:sp>
      <p:sp>
        <p:nvSpPr>
          <p:cNvPr id="3" name="Picture Placeholder 2">
            <a:extLst>
              <a:ext uri="{FF2B5EF4-FFF2-40B4-BE49-F238E27FC236}">
                <a16:creationId xmlns:a16="http://schemas.microsoft.com/office/drawing/2014/main" id="{08E52F0B-F080-F74D-A7EF-1C3A50E5CC57}"/>
              </a:ext>
            </a:extLst>
          </p:cNvPr>
          <p:cNvSpPr>
            <a:spLocks noGrp="1"/>
          </p:cNvSpPr>
          <p:nvPr>
            <p:ph type="pic" sz="quarter" idx="12"/>
          </p:nvPr>
        </p:nvSpPr>
        <p:spPr>
          <a:solidFill>
            <a:schemeClr val="bg1">
              <a:lumMod val="95000"/>
            </a:schemeClr>
          </a:solidFill>
        </p:spPr>
      </p:sp>
    </p:spTree>
    <p:extLst>
      <p:ext uri="{BB962C8B-B14F-4D97-AF65-F5344CB8AC3E}">
        <p14:creationId xmlns:p14="http://schemas.microsoft.com/office/powerpoint/2010/main" val="39323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293199-7014-CD49-963B-BA0259DEC8B4}"/>
              </a:ext>
            </a:extLst>
          </p:cNvPr>
          <p:cNvSpPr/>
          <p:nvPr/>
        </p:nvSpPr>
        <p:spPr>
          <a:xfrm>
            <a:off x="1520825" y="4076695"/>
            <a:ext cx="6408488" cy="83124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7" name="Rectangle 6">
            <a:extLst>
              <a:ext uri="{FF2B5EF4-FFF2-40B4-BE49-F238E27FC236}">
                <a16:creationId xmlns:a16="http://schemas.microsoft.com/office/drawing/2014/main" id="{E1146091-1A89-3C43-81E4-3CF258A615FC}"/>
              </a:ext>
            </a:extLst>
          </p:cNvPr>
          <p:cNvSpPr/>
          <p:nvPr/>
        </p:nvSpPr>
        <p:spPr>
          <a:xfrm>
            <a:off x="8987017" y="4076694"/>
            <a:ext cx="6408488" cy="83124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8" name="Rectangle 7">
            <a:extLst>
              <a:ext uri="{FF2B5EF4-FFF2-40B4-BE49-F238E27FC236}">
                <a16:creationId xmlns:a16="http://schemas.microsoft.com/office/drawing/2014/main" id="{BC227312-7619-8449-BB8C-2AD39E4E9C44}"/>
              </a:ext>
            </a:extLst>
          </p:cNvPr>
          <p:cNvSpPr/>
          <p:nvPr/>
        </p:nvSpPr>
        <p:spPr>
          <a:xfrm>
            <a:off x="16448339" y="4076700"/>
            <a:ext cx="6408486" cy="83124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6" name="Subtitle 2">
            <a:extLst>
              <a:ext uri="{FF2B5EF4-FFF2-40B4-BE49-F238E27FC236}">
                <a16:creationId xmlns:a16="http://schemas.microsoft.com/office/drawing/2014/main" id="{8CBBA69D-962B-DE4C-8762-77D2436A1D42}"/>
              </a:ext>
            </a:extLst>
          </p:cNvPr>
          <p:cNvSpPr txBox="1">
            <a:spLocks/>
          </p:cNvSpPr>
          <p:nvPr/>
        </p:nvSpPr>
        <p:spPr>
          <a:xfrm>
            <a:off x="3622850" y="7430895"/>
            <a:ext cx="2204450" cy="54329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sz="3000" dirty="0">
                <a:solidFill>
                  <a:schemeClr val="bg1"/>
                </a:solidFill>
                <a:latin typeface="Montserrat Light" pitchFamily="2" charset="77"/>
                <a:ea typeface="Lato Light" panose="020F0502020204030203" pitchFamily="34" charset="0"/>
                <a:cs typeface="Poppins" pitchFamily="2" charset="77"/>
              </a:rPr>
              <a:t>ASPECT 01</a:t>
            </a:r>
          </a:p>
        </p:txBody>
      </p:sp>
      <p:sp>
        <p:nvSpPr>
          <p:cNvPr id="17" name="Subtitle 2">
            <a:extLst>
              <a:ext uri="{FF2B5EF4-FFF2-40B4-BE49-F238E27FC236}">
                <a16:creationId xmlns:a16="http://schemas.microsoft.com/office/drawing/2014/main" id="{77972323-86B1-B34F-9348-30CFBA44FA85}"/>
              </a:ext>
            </a:extLst>
          </p:cNvPr>
          <p:cNvSpPr txBox="1">
            <a:spLocks/>
          </p:cNvSpPr>
          <p:nvPr/>
        </p:nvSpPr>
        <p:spPr>
          <a:xfrm>
            <a:off x="2346857" y="8002383"/>
            <a:ext cx="4756430" cy="540533"/>
          </a:xfrm>
          <a:prstGeom prst="rect">
            <a:avLst/>
          </a:prstGeom>
        </p:spPr>
        <p:txBody>
          <a:bodyPr vert="horz" wrap="none" lIns="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solidFill>
                <a:latin typeface="Montserrat Light" pitchFamily="2" charset="77"/>
                <a:ea typeface="Lato Light" panose="020F0502020204030203" pitchFamily="34" charset="0"/>
                <a:cs typeface="Mukta ExtraLight" panose="020B0000000000000000" pitchFamily="34" charset="77"/>
              </a:rPr>
              <a:t>Green marketing is a practice</a:t>
            </a:r>
          </a:p>
        </p:txBody>
      </p:sp>
      <p:sp>
        <p:nvSpPr>
          <p:cNvPr id="18" name="Subtitle 2">
            <a:extLst>
              <a:ext uri="{FF2B5EF4-FFF2-40B4-BE49-F238E27FC236}">
                <a16:creationId xmlns:a16="http://schemas.microsoft.com/office/drawing/2014/main" id="{CD7A5600-3694-2248-A6CD-4C12B2A1EC32}"/>
              </a:ext>
            </a:extLst>
          </p:cNvPr>
          <p:cNvSpPr txBox="1">
            <a:spLocks/>
          </p:cNvSpPr>
          <p:nvPr/>
        </p:nvSpPr>
        <p:spPr>
          <a:xfrm>
            <a:off x="3582774" y="9073770"/>
            <a:ext cx="2284600" cy="54329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sz="3000" dirty="0">
                <a:solidFill>
                  <a:schemeClr val="bg1"/>
                </a:solidFill>
                <a:latin typeface="Montserrat Light" pitchFamily="2" charset="77"/>
                <a:ea typeface="Lato Light" panose="020F0502020204030203" pitchFamily="34" charset="0"/>
                <a:cs typeface="Poppins" pitchFamily="2" charset="77"/>
              </a:rPr>
              <a:t>ASPECT 02</a:t>
            </a:r>
          </a:p>
        </p:txBody>
      </p:sp>
      <p:sp>
        <p:nvSpPr>
          <p:cNvPr id="19" name="Subtitle 2">
            <a:extLst>
              <a:ext uri="{FF2B5EF4-FFF2-40B4-BE49-F238E27FC236}">
                <a16:creationId xmlns:a16="http://schemas.microsoft.com/office/drawing/2014/main" id="{813CB94E-EC42-D24E-AC64-1FEA945EED56}"/>
              </a:ext>
            </a:extLst>
          </p:cNvPr>
          <p:cNvSpPr txBox="1">
            <a:spLocks/>
          </p:cNvSpPr>
          <p:nvPr/>
        </p:nvSpPr>
        <p:spPr>
          <a:xfrm>
            <a:off x="2346857" y="9645258"/>
            <a:ext cx="4756430" cy="540533"/>
          </a:xfrm>
          <a:prstGeom prst="rect">
            <a:avLst/>
          </a:prstGeom>
        </p:spPr>
        <p:txBody>
          <a:bodyPr vert="horz" wrap="none" lIns="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solidFill>
                <a:latin typeface="Montserrat Light" pitchFamily="2" charset="77"/>
                <a:ea typeface="Lato Light" panose="020F0502020204030203" pitchFamily="34" charset="0"/>
                <a:cs typeface="Mukta ExtraLight" panose="020B0000000000000000" pitchFamily="34" charset="77"/>
              </a:rPr>
              <a:t>Green marketing is a practice</a:t>
            </a:r>
          </a:p>
        </p:txBody>
      </p:sp>
      <p:sp>
        <p:nvSpPr>
          <p:cNvPr id="22" name="Subtitle 2">
            <a:extLst>
              <a:ext uri="{FF2B5EF4-FFF2-40B4-BE49-F238E27FC236}">
                <a16:creationId xmlns:a16="http://schemas.microsoft.com/office/drawing/2014/main" id="{5E06BE86-D852-F246-9EDE-4F29CB31500F}"/>
              </a:ext>
            </a:extLst>
          </p:cNvPr>
          <p:cNvSpPr txBox="1">
            <a:spLocks/>
          </p:cNvSpPr>
          <p:nvPr/>
        </p:nvSpPr>
        <p:spPr>
          <a:xfrm>
            <a:off x="11092213" y="7430895"/>
            <a:ext cx="2204450" cy="54329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sz="3000" dirty="0">
                <a:solidFill>
                  <a:schemeClr val="bg1"/>
                </a:solidFill>
                <a:latin typeface="Montserrat Light" pitchFamily="2" charset="77"/>
                <a:ea typeface="Lato Light" panose="020F0502020204030203" pitchFamily="34" charset="0"/>
                <a:cs typeface="Poppins" pitchFamily="2" charset="77"/>
              </a:rPr>
              <a:t>ASPECT 01</a:t>
            </a:r>
          </a:p>
        </p:txBody>
      </p:sp>
      <p:sp>
        <p:nvSpPr>
          <p:cNvPr id="23" name="Subtitle 2">
            <a:extLst>
              <a:ext uri="{FF2B5EF4-FFF2-40B4-BE49-F238E27FC236}">
                <a16:creationId xmlns:a16="http://schemas.microsoft.com/office/drawing/2014/main" id="{89B6647F-5A6A-6143-9DBC-80BE05334137}"/>
              </a:ext>
            </a:extLst>
          </p:cNvPr>
          <p:cNvSpPr txBox="1">
            <a:spLocks/>
          </p:cNvSpPr>
          <p:nvPr/>
        </p:nvSpPr>
        <p:spPr>
          <a:xfrm>
            <a:off x="9816220" y="8002383"/>
            <a:ext cx="4756430" cy="540533"/>
          </a:xfrm>
          <a:prstGeom prst="rect">
            <a:avLst/>
          </a:prstGeom>
        </p:spPr>
        <p:txBody>
          <a:bodyPr vert="horz" wrap="none" lIns="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solidFill>
                <a:latin typeface="Montserrat Light" pitchFamily="2" charset="77"/>
                <a:ea typeface="Lato Light" panose="020F0502020204030203" pitchFamily="34" charset="0"/>
                <a:cs typeface="Mukta ExtraLight" panose="020B0000000000000000" pitchFamily="34" charset="77"/>
              </a:rPr>
              <a:t>Green marketing is a practice</a:t>
            </a:r>
          </a:p>
        </p:txBody>
      </p:sp>
      <p:sp>
        <p:nvSpPr>
          <p:cNvPr id="24" name="Subtitle 2">
            <a:extLst>
              <a:ext uri="{FF2B5EF4-FFF2-40B4-BE49-F238E27FC236}">
                <a16:creationId xmlns:a16="http://schemas.microsoft.com/office/drawing/2014/main" id="{97A10CC6-713F-444A-9075-447E93A8CE3A}"/>
              </a:ext>
            </a:extLst>
          </p:cNvPr>
          <p:cNvSpPr txBox="1">
            <a:spLocks/>
          </p:cNvSpPr>
          <p:nvPr/>
        </p:nvSpPr>
        <p:spPr>
          <a:xfrm>
            <a:off x="11052137" y="9073770"/>
            <a:ext cx="2284600" cy="54329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sz="3000" dirty="0">
                <a:solidFill>
                  <a:schemeClr val="bg1"/>
                </a:solidFill>
                <a:latin typeface="Montserrat Light" pitchFamily="2" charset="77"/>
                <a:ea typeface="Lato Light" panose="020F0502020204030203" pitchFamily="34" charset="0"/>
                <a:cs typeface="Poppins" pitchFamily="2" charset="77"/>
              </a:rPr>
              <a:t>ASPECT 02</a:t>
            </a:r>
          </a:p>
        </p:txBody>
      </p:sp>
      <p:sp>
        <p:nvSpPr>
          <p:cNvPr id="25" name="Subtitle 2">
            <a:extLst>
              <a:ext uri="{FF2B5EF4-FFF2-40B4-BE49-F238E27FC236}">
                <a16:creationId xmlns:a16="http://schemas.microsoft.com/office/drawing/2014/main" id="{866A9C59-9069-B747-AF16-0FEC803AA67C}"/>
              </a:ext>
            </a:extLst>
          </p:cNvPr>
          <p:cNvSpPr txBox="1">
            <a:spLocks/>
          </p:cNvSpPr>
          <p:nvPr/>
        </p:nvSpPr>
        <p:spPr>
          <a:xfrm>
            <a:off x="9816220" y="9645258"/>
            <a:ext cx="4756430" cy="540533"/>
          </a:xfrm>
          <a:prstGeom prst="rect">
            <a:avLst/>
          </a:prstGeom>
        </p:spPr>
        <p:txBody>
          <a:bodyPr vert="horz" wrap="none" lIns="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solidFill>
                <a:latin typeface="Montserrat Light" pitchFamily="2" charset="77"/>
                <a:ea typeface="Lato Light" panose="020F0502020204030203" pitchFamily="34" charset="0"/>
                <a:cs typeface="Mukta ExtraLight" panose="020B0000000000000000" pitchFamily="34" charset="77"/>
              </a:rPr>
              <a:t>Green marketing is a practice</a:t>
            </a:r>
          </a:p>
        </p:txBody>
      </p:sp>
      <p:sp>
        <p:nvSpPr>
          <p:cNvPr id="28" name="Subtitle 2">
            <a:extLst>
              <a:ext uri="{FF2B5EF4-FFF2-40B4-BE49-F238E27FC236}">
                <a16:creationId xmlns:a16="http://schemas.microsoft.com/office/drawing/2014/main" id="{D165ECE1-8F10-5347-B8F8-F814F1D2753C}"/>
              </a:ext>
            </a:extLst>
          </p:cNvPr>
          <p:cNvSpPr txBox="1">
            <a:spLocks/>
          </p:cNvSpPr>
          <p:nvPr/>
        </p:nvSpPr>
        <p:spPr>
          <a:xfrm>
            <a:off x="18547454" y="7430895"/>
            <a:ext cx="2204450" cy="54329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sz="3000" dirty="0">
                <a:solidFill>
                  <a:schemeClr val="bg1"/>
                </a:solidFill>
                <a:latin typeface="Montserrat Light" pitchFamily="2" charset="77"/>
                <a:ea typeface="Lato Light" panose="020F0502020204030203" pitchFamily="34" charset="0"/>
                <a:cs typeface="Poppins" pitchFamily="2" charset="77"/>
              </a:rPr>
              <a:t>ASPECT 01</a:t>
            </a:r>
          </a:p>
        </p:txBody>
      </p:sp>
      <p:sp>
        <p:nvSpPr>
          <p:cNvPr id="29" name="Subtitle 2">
            <a:extLst>
              <a:ext uri="{FF2B5EF4-FFF2-40B4-BE49-F238E27FC236}">
                <a16:creationId xmlns:a16="http://schemas.microsoft.com/office/drawing/2014/main" id="{0F7F2B22-76AC-D84D-8192-0BBD4CE3CDD7}"/>
              </a:ext>
            </a:extLst>
          </p:cNvPr>
          <p:cNvSpPr txBox="1">
            <a:spLocks/>
          </p:cNvSpPr>
          <p:nvPr/>
        </p:nvSpPr>
        <p:spPr>
          <a:xfrm>
            <a:off x="17271461" y="8002383"/>
            <a:ext cx="4756430" cy="540533"/>
          </a:xfrm>
          <a:prstGeom prst="rect">
            <a:avLst/>
          </a:prstGeom>
        </p:spPr>
        <p:txBody>
          <a:bodyPr vert="horz" wrap="none" lIns="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solidFill>
                <a:latin typeface="Montserrat Light" pitchFamily="2" charset="77"/>
                <a:ea typeface="Lato Light" panose="020F0502020204030203" pitchFamily="34" charset="0"/>
                <a:cs typeface="Mukta ExtraLight" panose="020B0000000000000000" pitchFamily="34" charset="77"/>
              </a:rPr>
              <a:t>Green marketing is a practice</a:t>
            </a:r>
          </a:p>
        </p:txBody>
      </p:sp>
      <p:sp>
        <p:nvSpPr>
          <p:cNvPr id="30" name="Subtitle 2">
            <a:extLst>
              <a:ext uri="{FF2B5EF4-FFF2-40B4-BE49-F238E27FC236}">
                <a16:creationId xmlns:a16="http://schemas.microsoft.com/office/drawing/2014/main" id="{7A43EBDE-D497-234F-AA0C-9FBBEA801521}"/>
              </a:ext>
            </a:extLst>
          </p:cNvPr>
          <p:cNvSpPr txBox="1">
            <a:spLocks/>
          </p:cNvSpPr>
          <p:nvPr/>
        </p:nvSpPr>
        <p:spPr>
          <a:xfrm>
            <a:off x="18507378" y="9073770"/>
            <a:ext cx="2284600" cy="543290"/>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sz="3000" dirty="0">
                <a:solidFill>
                  <a:schemeClr val="bg1"/>
                </a:solidFill>
                <a:latin typeface="Montserrat Light" pitchFamily="2" charset="77"/>
                <a:ea typeface="Lato Light" panose="020F0502020204030203" pitchFamily="34" charset="0"/>
                <a:cs typeface="Poppins" pitchFamily="2" charset="77"/>
              </a:rPr>
              <a:t>ASPECT 02</a:t>
            </a:r>
          </a:p>
        </p:txBody>
      </p:sp>
      <p:sp>
        <p:nvSpPr>
          <p:cNvPr id="31" name="Subtitle 2">
            <a:extLst>
              <a:ext uri="{FF2B5EF4-FFF2-40B4-BE49-F238E27FC236}">
                <a16:creationId xmlns:a16="http://schemas.microsoft.com/office/drawing/2014/main" id="{3756994E-2DE1-324F-A58F-03247BE2C3C1}"/>
              </a:ext>
            </a:extLst>
          </p:cNvPr>
          <p:cNvSpPr txBox="1">
            <a:spLocks/>
          </p:cNvSpPr>
          <p:nvPr/>
        </p:nvSpPr>
        <p:spPr>
          <a:xfrm>
            <a:off x="17271461" y="9645258"/>
            <a:ext cx="4756430" cy="540533"/>
          </a:xfrm>
          <a:prstGeom prst="rect">
            <a:avLst/>
          </a:prstGeom>
        </p:spPr>
        <p:txBody>
          <a:bodyPr vert="horz" wrap="none" lIns="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bg1"/>
                </a:solidFill>
                <a:latin typeface="Montserrat Light" pitchFamily="2" charset="77"/>
                <a:ea typeface="Lato Light" panose="020F0502020204030203" pitchFamily="34" charset="0"/>
                <a:cs typeface="Mukta ExtraLight" panose="020B0000000000000000" pitchFamily="34" charset="77"/>
              </a:rPr>
              <a:t>Green marketing is a practice</a:t>
            </a:r>
          </a:p>
        </p:txBody>
      </p:sp>
      <p:sp>
        <p:nvSpPr>
          <p:cNvPr id="34" name="Subtitle 2">
            <a:extLst>
              <a:ext uri="{FF2B5EF4-FFF2-40B4-BE49-F238E27FC236}">
                <a16:creationId xmlns:a16="http://schemas.microsoft.com/office/drawing/2014/main" id="{43E585B0-C7C9-C640-87BD-FD2271EBE701}"/>
              </a:ext>
            </a:extLst>
          </p:cNvPr>
          <p:cNvSpPr txBox="1">
            <a:spLocks/>
          </p:cNvSpPr>
          <p:nvPr/>
        </p:nvSpPr>
        <p:spPr>
          <a:xfrm>
            <a:off x="3102826" y="11087367"/>
            <a:ext cx="3244492" cy="717228"/>
          </a:xfrm>
          <a:prstGeom prst="rect">
            <a:avLst/>
          </a:prstGeom>
          <a:ln w="38100">
            <a:solidFill>
              <a:schemeClr val="bg1"/>
            </a:solid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Montserrat Light" pitchFamily="2" charset="77"/>
              <a:ea typeface="Lato Light" panose="020F0502020204030203" pitchFamily="34" charset="0"/>
              <a:cs typeface="Poppins" pitchFamily="2" charset="77"/>
            </a:endParaRPr>
          </a:p>
        </p:txBody>
      </p:sp>
      <p:sp>
        <p:nvSpPr>
          <p:cNvPr id="35" name="Subtitle 2">
            <a:extLst>
              <a:ext uri="{FF2B5EF4-FFF2-40B4-BE49-F238E27FC236}">
                <a16:creationId xmlns:a16="http://schemas.microsoft.com/office/drawing/2014/main" id="{AE60824A-12D5-984E-92AF-A703B9B33553}"/>
              </a:ext>
            </a:extLst>
          </p:cNvPr>
          <p:cNvSpPr txBox="1">
            <a:spLocks/>
          </p:cNvSpPr>
          <p:nvPr/>
        </p:nvSpPr>
        <p:spPr>
          <a:xfrm>
            <a:off x="3352739" y="11150899"/>
            <a:ext cx="2744662" cy="524246"/>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300" dirty="0">
                <a:solidFill>
                  <a:schemeClr val="bg1"/>
                </a:solidFill>
                <a:latin typeface="Montserrat" pitchFamily="2" charset="77"/>
                <a:ea typeface="Lato Light" panose="020F0502020204030203" pitchFamily="34" charset="0"/>
                <a:cs typeface="Poppins" pitchFamily="2" charset="77"/>
              </a:rPr>
              <a:t>LEARN MORE</a:t>
            </a:r>
          </a:p>
        </p:txBody>
      </p:sp>
      <p:sp>
        <p:nvSpPr>
          <p:cNvPr id="36" name="Subtitle 2">
            <a:extLst>
              <a:ext uri="{FF2B5EF4-FFF2-40B4-BE49-F238E27FC236}">
                <a16:creationId xmlns:a16="http://schemas.microsoft.com/office/drawing/2014/main" id="{C712B3E9-61C7-BF44-8DBD-F79631B13F9F}"/>
              </a:ext>
            </a:extLst>
          </p:cNvPr>
          <p:cNvSpPr txBox="1">
            <a:spLocks/>
          </p:cNvSpPr>
          <p:nvPr/>
        </p:nvSpPr>
        <p:spPr>
          <a:xfrm>
            <a:off x="10572189" y="11087367"/>
            <a:ext cx="3244492" cy="717228"/>
          </a:xfrm>
          <a:prstGeom prst="rect">
            <a:avLst/>
          </a:prstGeom>
          <a:ln w="38100">
            <a:solidFill>
              <a:schemeClr val="bg1"/>
            </a:solid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Montserrat Light" pitchFamily="2" charset="77"/>
              <a:ea typeface="Lato Light" panose="020F0502020204030203" pitchFamily="34" charset="0"/>
              <a:cs typeface="Poppins" pitchFamily="2" charset="77"/>
            </a:endParaRPr>
          </a:p>
        </p:txBody>
      </p:sp>
      <p:sp>
        <p:nvSpPr>
          <p:cNvPr id="37" name="Subtitle 2">
            <a:extLst>
              <a:ext uri="{FF2B5EF4-FFF2-40B4-BE49-F238E27FC236}">
                <a16:creationId xmlns:a16="http://schemas.microsoft.com/office/drawing/2014/main" id="{5DD525ED-1499-C54F-A2BC-D861C0CC76C7}"/>
              </a:ext>
            </a:extLst>
          </p:cNvPr>
          <p:cNvSpPr txBox="1">
            <a:spLocks/>
          </p:cNvSpPr>
          <p:nvPr/>
        </p:nvSpPr>
        <p:spPr>
          <a:xfrm>
            <a:off x="10822102" y="11150899"/>
            <a:ext cx="2744662" cy="524246"/>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300" dirty="0">
                <a:solidFill>
                  <a:schemeClr val="bg1"/>
                </a:solidFill>
                <a:latin typeface="Montserrat" pitchFamily="2" charset="77"/>
                <a:ea typeface="Lato Light" panose="020F0502020204030203" pitchFamily="34" charset="0"/>
                <a:cs typeface="Poppins" pitchFamily="2" charset="77"/>
              </a:rPr>
              <a:t>LEARN MORE</a:t>
            </a:r>
          </a:p>
        </p:txBody>
      </p:sp>
      <p:sp>
        <p:nvSpPr>
          <p:cNvPr id="38" name="Subtitle 2">
            <a:extLst>
              <a:ext uri="{FF2B5EF4-FFF2-40B4-BE49-F238E27FC236}">
                <a16:creationId xmlns:a16="http://schemas.microsoft.com/office/drawing/2014/main" id="{02A85776-C148-5E49-A809-686E17DDAD5E}"/>
              </a:ext>
            </a:extLst>
          </p:cNvPr>
          <p:cNvSpPr txBox="1">
            <a:spLocks/>
          </p:cNvSpPr>
          <p:nvPr/>
        </p:nvSpPr>
        <p:spPr>
          <a:xfrm>
            <a:off x="18027431" y="11087367"/>
            <a:ext cx="3244492" cy="717228"/>
          </a:xfrm>
          <a:prstGeom prst="rect">
            <a:avLst/>
          </a:prstGeom>
          <a:ln w="38100">
            <a:solidFill>
              <a:schemeClr val="bg1"/>
            </a:solidFill>
            <a:miter lim="800000"/>
          </a:ln>
        </p:spPr>
        <p:txBody>
          <a:bodyPr vert="horz" wrap="none" lIns="91440" tIns="45720" rIns="91440" bIns="45720" rtlCol="0" anchor="ctr">
            <a:no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endParaRPr lang="en-US" sz="3200" dirty="0">
              <a:solidFill>
                <a:schemeClr val="bg1"/>
              </a:solidFill>
              <a:latin typeface="Montserrat Light" pitchFamily="2" charset="77"/>
              <a:ea typeface="Lato Light" panose="020F0502020204030203" pitchFamily="34" charset="0"/>
              <a:cs typeface="Poppins" pitchFamily="2" charset="77"/>
            </a:endParaRPr>
          </a:p>
        </p:txBody>
      </p:sp>
      <p:sp>
        <p:nvSpPr>
          <p:cNvPr id="39" name="Subtitle 2">
            <a:extLst>
              <a:ext uri="{FF2B5EF4-FFF2-40B4-BE49-F238E27FC236}">
                <a16:creationId xmlns:a16="http://schemas.microsoft.com/office/drawing/2014/main" id="{2E17022F-2BC8-6146-B20C-507136A8351C}"/>
              </a:ext>
            </a:extLst>
          </p:cNvPr>
          <p:cNvSpPr txBox="1">
            <a:spLocks/>
          </p:cNvSpPr>
          <p:nvPr/>
        </p:nvSpPr>
        <p:spPr>
          <a:xfrm>
            <a:off x="18277344" y="11150899"/>
            <a:ext cx="2744662" cy="524246"/>
          </a:xfrm>
          <a:prstGeom prst="rect">
            <a:avLst/>
          </a:prstGeom>
          <a:ln w="38100">
            <a:noFill/>
          </a:ln>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300" dirty="0">
                <a:solidFill>
                  <a:schemeClr val="bg1"/>
                </a:solidFill>
                <a:latin typeface="Montserrat" pitchFamily="2" charset="77"/>
                <a:ea typeface="Lato Light" panose="020F0502020204030203" pitchFamily="34" charset="0"/>
                <a:cs typeface="Poppins" pitchFamily="2" charset="77"/>
              </a:rPr>
              <a:t>LEARN MORE</a:t>
            </a:r>
          </a:p>
        </p:txBody>
      </p:sp>
      <p:sp>
        <p:nvSpPr>
          <p:cNvPr id="40" name="TextBox 39">
            <a:extLst>
              <a:ext uri="{FF2B5EF4-FFF2-40B4-BE49-F238E27FC236}">
                <a16:creationId xmlns:a16="http://schemas.microsoft.com/office/drawing/2014/main" id="{96BE1EA3-FE29-4147-882A-929E01396247}"/>
              </a:ext>
            </a:extLst>
          </p:cNvPr>
          <p:cNvSpPr txBox="1"/>
          <p:nvPr/>
        </p:nvSpPr>
        <p:spPr>
          <a:xfrm>
            <a:off x="9004595" y="1423802"/>
            <a:ext cx="6444393"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Price Table</a:t>
            </a:r>
          </a:p>
        </p:txBody>
      </p:sp>
      <p:sp>
        <p:nvSpPr>
          <p:cNvPr id="41" name="Subtitle 2">
            <a:extLst>
              <a:ext uri="{FF2B5EF4-FFF2-40B4-BE49-F238E27FC236}">
                <a16:creationId xmlns:a16="http://schemas.microsoft.com/office/drawing/2014/main" id="{6AB35A24-C5D8-D343-8642-EA135B601E83}"/>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26" name="TextBox 25">
            <a:extLst>
              <a:ext uri="{FF2B5EF4-FFF2-40B4-BE49-F238E27FC236}">
                <a16:creationId xmlns:a16="http://schemas.microsoft.com/office/drawing/2014/main" id="{D6E8F18E-9114-A846-AEC7-3F091B246D18}"/>
              </a:ext>
            </a:extLst>
          </p:cNvPr>
          <p:cNvSpPr txBox="1"/>
          <p:nvPr/>
        </p:nvSpPr>
        <p:spPr>
          <a:xfrm>
            <a:off x="11157433" y="4551955"/>
            <a:ext cx="2071400" cy="1200329"/>
          </a:xfrm>
          <a:prstGeom prst="rect">
            <a:avLst/>
          </a:prstGeom>
          <a:noFill/>
        </p:spPr>
        <p:txBody>
          <a:bodyPr wrap="none" rtlCol="0" anchor="t">
            <a:spAutoFit/>
          </a:bodyPr>
          <a:lstStyle/>
          <a:p>
            <a:pPr algn="ctr"/>
            <a:r>
              <a:rPr lang="en-US" sz="7200" b="1" dirty="0">
                <a:solidFill>
                  <a:schemeClr val="bg1"/>
                </a:solidFill>
                <a:latin typeface="Playfair Display SC" pitchFamily="2" charset="77"/>
              </a:rPr>
              <a:t>$9</a:t>
            </a:r>
            <a:r>
              <a:rPr lang="en-US" sz="7200" b="1" baseline="30000" dirty="0">
                <a:solidFill>
                  <a:schemeClr val="bg1"/>
                </a:solidFill>
                <a:latin typeface="Playfair Display SC" pitchFamily="2" charset="77"/>
              </a:rPr>
              <a:t>.99</a:t>
            </a:r>
          </a:p>
        </p:txBody>
      </p:sp>
      <p:sp>
        <p:nvSpPr>
          <p:cNvPr id="27" name="TextBox 26">
            <a:extLst>
              <a:ext uri="{FF2B5EF4-FFF2-40B4-BE49-F238E27FC236}">
                <a16:creationId xmlns:a16="http://schemas.microsoft.com/office/drawing/2014/main" id="{00482D09-69BE-EA4D-87C6-25BB828753E8}"/>
              </a:ext>
            </a:extLst>
          </p:cNvPr>
          <p:cNvSpPr txBox="1"/>
          <p:nvPr/>
        </p:nvSpPr>
        <p:spPr>
          <a:xfrm>
            <a:off x="3702193" y="4551955"/>
            <a:ext cx="2045753" cy="1200329"/>
          </a:xfrm>
          <a:prstGeom prst="rect">
            <a:avLst/>
          </a:prstGeom>
          <a:noFill/>
        </p:spPr>
        <p:txBody>
          <a:bodyPr wrap="none" rtlCol="0" anchor="t">
            <a:spAutoFit/>
          </a:bodyPr>
          <a:lstStyle/>
          <a:p>
            <a:pPr algn="ctr"/>
            <a:r>
              <a:rPr lang="en-US" sz="7200" b="1" dirty="0">
                <a:solidFill>
                  <a:schemeClr val="bg1"/>
                </a:solidFill>
                <a:latin typeface="Playfair Display SC" pitchFamily="2" charset="77"/>
              </a:rPr>
              <a:t>$2</a:t>
            </a:r>
            <a:r>
              <a:rPr lang="en-US" sz="7200" b="1" baseline="30000" dirty="0">
                <a:solidFill>
                  <a:schemeClr val="bg1"/>
                </a:solidFill>
                <a:latin typeface="Playfair Display SC" pitchFamily="2" charset="77"/>
              </a:rPr>
              <a:t>.99</a:t>
            </a:r>
          </a:p>
        </p:txBody>
      </p:sp>
      <p:sp>
        <p:nvSpPr>
          <p:cNvPr id="32" name="TextBox 31">
            <a:extLst>
              <a:ext uri="{FF2B5EF4-FFF2-40B4-BE49-F238E27FC236}">
                <a16:creationId xmlns:a16="http://schemas.microsoft.com/office/drawing/2014/main" id="{E3822D7B-9DF9-934C-96AE-1505A27932FB}"/>
              </a:ext>
            </a:extLst>
          </p:cNvPr>
          <p:cNvSpPr txBox="1"/>
          <p:nvPr/>
        </p:nvSpPr>
        <p:spPr>
          <a:xfrm>
            <a:off x="18436846" y="4551955"/>
            <a:ext cx="2425665" cy="1200329"/>
          </a:xfrm>
          <a:prstGeom prst="rect">
            <a:avLst/>
          </a:prstGeom>
          <a:noFill/>
        </p:spPr>
        <p:txBody>
          <a:bodyPr wrap="none" rtlCol="0" anchor="t">
            <a:spAutoFit/>
          </a:bodyPr>
          <a:lstStyle/>
          <a:p>
            <a:pPr algn="ctr"/>
            <a:r>
              <a:rPr lang="en-US" sz="7200" b="1" dirty="0">
                <a:solidFill>
                  <a:schemeClr val="bg1"/>
                </a:solidFill>
                <a:latin typeface="Playfair Display SC" pitchFamily="2" charset="77"/>
              </a:rPr>
              <a:t>$19</a:t>
            </a:r>
            <a:r>
              <a:rPr lang="en-US" sz="7200" b="1" baseline="30000" dirty="0">
                <a:solidFill>
                  <a:schemeClr val="bg1"/>
                </a:solidFill>
                <a:latin typeface="Playfair Display SC" pitchFamily="2" charset="77"/>
              </a:rPr>
              <a:t>.99</a:t>
            </a:r>
          </a:p>
        </p:txBody>
      </p:sp>
      <p:sp>
        <p:nvSpPr>
          <p:cNvPr id="33" name="Subtitle 2">
            <a:extLst>
              <a:ext uri="{FF2B5EF4-FFF2-40B4-BE49-F238E27FC236}">
                <a16:creationId xmlns:a16="http://schemas.microsoft.com/office/drawing/2014/main" id="{14C825DD-B47D-FD40-9BFE-0448BE4970C1}"/>
              </a:ext>
            </a:extLst>
          </p:cNvPr>
          <p:cNvSpPr txBox="1">
            <a:spLocks/>
          </p:cNvSpPr>
          <p:nvPr/>
        </p:nvSpPr>
        <p:spPr>
          <a:xfrm>
            <a:off x="3791162" y="5953981"/>
            <a:ext cx="1867819" cy="646331"/>
          </a:xfrm>
          <a:prstGeom prst="rect">
            <a:avLst/>
          </a:prstGeom>
          <a:ln w="38100">
            <a:noFill/>
          </a:ln>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b="1" spc="300" dirty="0">
                <a:solidFill>
                  <a:schemeClr val="bg1"/>
                </a:solidFill>
                <a:latin typeface="Montserrat" pitchFamily="2" charset="77"/>
                <a:ea typeface="Lato Light" panose="020F0502020204030203" pitchFamily="34" charset="0"/>
                <a:cs typeface="Poppins" pitchFamily="2" charset="77"/>
              </a:rPr>
              <a:t>BASIC</a:t>
            </a:r>
          </a:p>
        </p:txBody>
      </p:sp>
      <p:sp>
        <p:nvSpPr>
          <p:cNvPr id="42" name="Subtitle 2">
            <a:extLst>
              <a:ext uri="{FF2B5EF4-FFF2-40B4-BE49-F238E27FC236}">
                <a16:creationId xmlns:a16="http://schemas.microsoft.com/office/drawing/2014/main" id="{26D59EC2-9A01-704E-8C98-2EA6C49739D5}"/>
              </a:ext>
            </a:extLst>
          </p:cNvPr>
          <p:cNvSpPr txBox="1">
            <a:spLocks/>
          </p:cNvSpPr>
          <p:nvPr/>
        </p:nvSpPr>
        <p:spPr>
          <a:xfrm>
            <a:off x="10565623" y="5953981"/>
            <a:ext cx="3257622" cy="646331"/>
          </a:xfrm>
          <a:prstGeom prst="rect">
            <a:avLst/>
          </a:prstGeom>
          <a:ln w="38100">
            <a:noFill/>
          </a:ln>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b="1" spc="300" dirty="0">
                <a:solidFill>
                  <a:schemeClr val="bg1"/>
                </a:solidFill>
                <a:latin typeface="Montserrat" pitchFamily="2" charset="77"/>
                <a:ea typeface="Lato Light" panose="020F0502020204030203" pitchFamily="34" charset="0"/>
                <a:cs typeface="Poppins" pitchFamily="2" charset="77"/>
              </a:rPr>
              <a:t>STANDARD</a:t>
            </a:r>
          </a:p>
        </p:txBody>
      </p:sp>
      <p:sp>
        <p:nvSpPr>
          <p:cNvPr id="43" name="Subtitle 2">
            <a:extLst>
              <a:ext uri="{FF2B5EF4-FFF2-40B4-BE49-F238E27FC236}">
                <a16:creationId xmlns:a16="http://schemas.microsoft.com/office/drawing/2014/main" id="{E91F84FA-6467-1F40-B685-8D211CC00A23}"/>
              </a:ext>
            </a:extLst>
          </p:cNvPr>
          <p:cNvSpPr txBox="1">
            <a:spLocks/>
          </p:cNvSpPr>
          <p:nvPr/>
        </p:nvSpPr>
        <p:spPr>
          <a:xfrm>
            <a:off x="18230857" y="5953981"/>
            <a:ext cx="2837636" cy="646331"/>
          </a:xfrm>
          <a:prstGeom prst="rect">
            <a:avLst/>
          </a:prstGeom>
          <a:ln w="38100">
            <a:noFill/>
          </a:ln>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3600" b="1" spc="300" dirty="0">
                <a:solidFill>
                  <a:schemeClr val="bg1"/>
                </a:solidFill>
                <a:latin typeface="Montserrat" pitchFamily="2" charset="77"/>
                <a:ea typeface="Lato Light" panose="020F0502020204030203" pitchFamily="34" charset="0"/>
                <a:cs typeface="Poppins" pitchFamily="2" charset="77"/>
              </a:rPr>
              <a:t>PREMIUM</a:t>
            </a:r>
          </a:p>
        </p:txBody>
      </p:sp>
    </p:spTree>
    <p:extLst>
      <p:ext uri="{BB962C8B-B14F-4D97-AF65-F5344CB8AC3E}">
        <p14:creationId xmlns:p14="http://schemas.microsoft.com/office/powerpoint/2010/main" val="1810436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3634578-E1E7-3F4B-85BF-1FE3E872E521}"/>
              </a:ext>
            </a:extLst>
          </p:cNvPr>
          <p:cNvSpPr>
            <a:spLocks noGrp="1"/>
          </p:cNvSpPr>
          <p:nvPr>
            <p:ph type="pic" sz="quarter" idx="14"/>
          </p:nvPr>
        </p:nvSpPr>
        <p:spPr>
          <a:solidFill>
            <a:schemeClr val="bg1">
              <a:lumMod val="95000"/>
            </a:schemeClr>
          </a:solidFill>
        </p:spPr>
      </p:sp>
      <p:sp>
        <p:nvSpPr>
          <p:cNvPr id="5" name="Picture Placeholder 4">
            <a:extLst>
              <a:ext uri="{FF2B5EF4-FFF2-40B4-BE49-F238E27FC236}">
                <a16:creationId xmlns:a16="http://schemas.microsoft.com/office/drawing/2014/main" id="{66349F95-3106-3242-9AF3-025ADA5903D0}"/>
              </a:ext>
            </a:extLst>
          </p:cNvPr>
          <p:cNvSpPr>
            <a:spLocks noGrp="1"/>
          </p:cNvSpPr>
          <p:nvPr>
            <p:ph type="pic" sz="quarter" idx="17"/>
          </p:nvPr>
        </p:nvSpPr>
        <p:spPr>
          <a:solidFill>
            <a:schemeClr val="bg1">
              <a:lumMod val="95000"/>
            </a:schemeClr>
          </a:solidFill>
        </p:spPr>
      </p:sp>
      <p:sp>
        <p:nvSpPr>
          <p:cNvPr id="7" name="Picture Placeholder 6">
            <a:extLst>
              <a:ext uri="{FF2B5EF4-FFF2-40B4-BE49-F238E27FC236}">
                <a16:creationId xmlns:a16="http://schemas.microsoft.com/office/drawing/2014/main" id="{D6F6EEBE-F563-5A4B-AF38-EDA1F932F4E2}"/>
              </a:ext>
            </a:extLst>
          </p:cNvPr>
          <p:cNvSpPr>
            <a:spLocks noGrp="1"/>
          </p:cNvSpPr>
          <p:nvPr>
            <p:ph type="pic" sz="quarter" idx="18"/>
          </p:nvPr>
        </p:nvSpPr>
        <p:spPr>
          <a:solidFill>
            <a:schemeClr val="bg1">
              <a:lumMod val="95000"/>
            </a:schemeClr>
          </a:solidFill>
        </p:spPr>
      </p:sp>
      <p:sp>
        <p:nvSpPr>
          <p:cNvPr id="9" name="Picture Placeholder 8">
            <a:extLst>
              <a:ext uri="{FF2B5EF4-FFF2-40B4-BE49-F238E27FC236}">
                <a16:creationId xmlns:a16="http://schemas.microsoft.com/office/drawing/2014/main" id="{6B097BC9-D53D-6A46-8D39-12140768BDF6}"/>
              </a:ext>
            </a:extLst>
          </p:cNvPr>
          <p:cNvSpPr>
            <a:spLocks noGrp="1"/>
          </p:cNvSpPr>
          <p:nvPr>
            <p:ph type="pic" sz="quarter" idx="19"/>
          </p:nvPr>
        </p:nvSpPr>
        <p:spPr>
          <a:solidFill>
            <a:schemeClr val="bg1">
              <a:lumMod val="95000"/>
            </a:schemeClr>
          </a:solidFill>
        </p:spPr>
      </p:sp>
      <p:sp>
        <p:nvSpPr>
          <p:cNvPr id="11" name="Picture Placeholder 10">
            <a:extLst>
              <a:ext uri="{FF2B5EF4-FFF2-40B4-BE49-F238E27FC236}">
                <a16:creationId xmlns:a16="http://schemas.microsoft.com/office/drawing/2014/main" id="{C9071778-8132-A44D-9B08-2C1478C21806}"/>
              </a:ext>
            </a:extLst>
          </p:cNvPr>
          <p:cNvSpPr>
            <a:spLocks noGrp="1"/>
          </p:cNvSpPr>
          <p:nvPr>
            <p:ph type="pic" sz="quarter" idx="15"/>
          </p:nvPr>
        </p:nvSpPr>
        <p:spPr>
          <a:solidFill>
            <a:schemeClr val="bg1">
              <a:lumMod val="95000"/>
            </a:schemeClr>
          </a:solidFill>
        </p:spPr>
      </p:sp>
      <p:sp>
        <p:nvSpPr>
          <p:cNvPr id="13" name="Picture Placeholder 12">
            <a:extLst>
              <a:ext uri="{FF2B5EF4-FFF2-40B4-BE49-F238E27FC236}">
                <a16:creationId xmlns:a16="http://schemas.microsoft.com/office/drawing/2014/main" id="{3CCA94A2-9AC0-0044-9834-5FFA56B120A0}"/>
              </a:ext>
            </a:extLst>
          </p:cNvPr>
          <p:cNvSpPr>
            <a:spLocks noGrp="1"/>
          </p:cNvSpPr>
          <p:nvPr>
            <p:ph type="pic" sz="quarter" idx="16"/>
          </p:nvPr>
        </p:nvSpPr>
        <p:spPr>
          <a:solidFill>
            <a:schemeClr val="bg1">
              <a:lumMod val="95000"/>
            </a:schemeClr>
          </a:solidFill>
        </p:spPr>
      </p:sp>
    </p:spTree>
    <p:extLst>
      <p:ext uri="{BB962C8B-B14F-4D97-AF65-F5344CB8AC3E}">
        <p14:creationId xmlns:p14="http://schemas.microsoft.com/office/powerpoint/2010/main" val="4167567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B1BAAB2-9960-C840-A06C-82119A00B88B}"/>
              </a:ext>
            </a:extLst>
          </p:cNvPr>
          <p:cNvSpPr txBox="1"/>
          <p:nvPr/>
        </p:nvSpPr>
        <p:spPr>
          <a:xfrm>
            <a:off x="7070543" y="1423802"/>
            <a:ext cx="10312438"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Table of Contents</a:t>
            </a:r>
          </a:p>
        </p:txBody>
      </p:sp>
      <p:sp>
        <p:nvSpPr>
          <p:cNvPr id="8" name="TextBox 7">
            <a:extLst>
              <a:ext uri="{FF2B5EF4-FFF2-40B4-BE49-F238E27FC236}">
                <a16:creationId xmlns:a16="http://schemas.microsoft.com/office/drawing/2014/main" id="{81F716D0-2DF9-D84E-B6BB-11A19DF89FD7}"/>
              </a:ext>
            </a:extLst>
          </p:cNvPr>
          <p:cNvSpPr txBox="1"/>
          <p:nvPr/>
        </p:nvSpPr>
        <p:spPr>
          <a:xfrm>
            <a:off x="1615666" y="3945698"/>
            <a:ext cx="667170" cy="1569660"/>
          </a:xfrm>
          <a:prstGeom prst="rect">
            <a:avLst/>
          </a:prstGeom>
          <a:noFill/>
        </p:spPr>
        <p:txBody>
          <a:bodyPr wrap="none" rtlCol="0" anchor="ctr">
            <a:spAutoFit/>
          </a:bodyPr>
          <a:lstStyle/>
          <a:p>
            <a:r>
              <a:rPr lang="en-US" sz="9600" b="1" dirty="0">
                <a:solidFill>
                  <a:schemeClr val="accent1"/>
                </a:solidFill>
                <a:latin typeface="Playfair Display SC" pitchFamily="2" charset="77"/>
              </a:rPr>
              <a:t>1</a:t>
            </a:r>
          </a:p>
        </p:txBody>
      </p:sp>
      <p:sp>
        <p:nvSpPr>
          <p:cNvPr id="9" name="TextBox 8">
            <a:extLst>
              <a:ext uri="{FF2B5EF4-FFF2-40B4-BE49-F238E27FC236}">
                <a16:creationId xmlns:a16="http://schemas.microsoft.com/office/drawing/2014/main" id="{02D5E5A6-571E-414B-9C66-068C80F42B2D}"/>
              </a:ext>
            </a:extLst>
          </p:cNvPr>
          <p:cNvSpPr txBox="1"/>
          <p:nvPr/>
        </p:nvSpPr>
        <p:spPr>
          <a:xfrm>
            <a:off x="1615666" y="7189955"/>
            <a:ext cx="829073" cy="1569660"/>
          </a:xfrm>
          <a:prstGeom prst="rect">
            <a:avLst/>
          </a:prstGeom>
          <a:noFill/>
        </p:spPr>
        <p:txBody>
          <a:bodyPr wrap="none" rtlCol="0" anchor="ctr">
            <a:spAutoFit/>
          </a:bodyPr>
          <a:lstStyle/>
          <a:p>
            <a:r>
              <a:rPr lang="en-US" sz="9600" b="1" dirty="0">
                <a:solidFill>
                  <a:schemeClr val="accent2"/>
                </a:solidFill>
                <a:latin typeface="Playfair Display SC" pitchFamily="2" charset="77"/>
              </a:rPr>
              <a:t>2</a:t>
            </a:r>
          </a:p>
        </p:txBody>
      </p:sp>
      <p:sp>
        <p:nvSpPr>
          <p:cNvPr id="10" name="TextBox 9">
            <a:extLst>
              <a:ext uri="{FF2B5EF4-FFF2-40B4-BE49-F238E27FC236}">
                <a16:creationId xmlns:a16="http://schemas.microsoft.com/office/drawing/2014/main" id="{D97F2DAF-AE71-5842-B5EE-E3D98E342C32}"/>
              </a:ext>
            </a:extLst>
          </p:cNvPr>
          <p:cNvSpPr txBox="1"/>
          <p:nvPr/>
        </p:nvSpPr>
        <p:spPr>
          <a:xfrm>
            <a:off x="1612460" y="10434212"/>
            <a:ext cx="785793" cy="1569660"/>
          </a:xfrm>
          <a:prstGeom prst="rect">
            <a:avLst/>
          </a:prstGeom>
          <a:noFill/>
        </p:spPr>
        <p:txBody>
          <a:bodyPr wrap="none" rtlCol="0" anchor="ctr">
            <a:spAutoFit/>
          </a:bodyPr>
          <a:lstStyle/>
          <a:p>
            <a:r>
              <a:rPr lang="en-US" sz="9600" b="1" dirty="0">
                <a:solidFill>
                  <a:schemeClr val="accent3"/>
                </a:solidFill>
                <a:latin typeface="Playfair Display SC" pitchFamily="2" charset="77"/>
              </a:rPr>
              <a:t>3</a:t>
            </a:r>
          </a:p>
        </p:txBody>
      </p:sp>
      <p:sp>
        <p:nvSpPr>
          <p:cNvPr id="12" name="TextBox 11">
            <a:extLst>
              <a:ext uri="{FF2B5EF4-FFF2-40B4-BE49-F238E27FC236}">
                <a16:creationId xmlns:a16="http://schemas.microsoft.com/office/drawing/2014/main" id="{25564B48-B0A5-F643-9C61-07B86174DF40}"/>
              </a:ext>
            </a:extLst>
          </p:cNvPr>
          <p:cNvSpPr txBox="1"/>
          <p:nvPr/>
        </p:nvSpPr>
        <p:spPr>
          <a:xfrm>
            <a:off x="2980561" y="4161111"/>
            <a:ext cx="2605200"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ABOUT US</a:t>
            </a:r>
          </a:p>
        </p:txBody>
      </p:sp>
      <p:sp>
        <p:nvSpPr>
          <p:cNvPr id="13" name="Subtitle 2">
            <a:extLst>
              <a:ext uri="{FF2B5EF4-FFF2-40B4-BE49-F238E27FC236}">
                <a16:creationId xmlns:a16="http://schemas.microsoft.com/office/drawing/2014/main" id="{D6418C1C-A823-2F48-BB05-767BBD88BF33}"/>
              </a:ext>
            </a:extLst>
          </p:cNvPr>
          <p:cNvSpPr txBox="1">
            <a:spLocks/>
          </p:cNvSpPr>
          <p:nvPr/>
        </p:nvSpPr>
        <p:spPr>
          <a:xfrm>
            <a:off x="2980561" y="4769120"/>
            <a:ext cx="8003124" cy="99867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a:t>
            </a:r>
          </a:p>
        </p:txBody>
      </p:sp>
      <p:sp>
        <p:nvSpPr>
          <p:cNvPr id="25" name="TextBox 24">
            <a:extLst>
              <a:ext uri="{FF2B5EF4-FFF2-40B4-BE49-F238E27FC236}">
                <a16:creationId xmlns:a16="http://schemas.microsoft.com/office/drawing/2014/main" id="{A5EF54CD-1025-3345-8C0F-A5B46DC16A13}"/>
              </a:ext>
            </a:extLst>
          </p:cNvPr>
          <p:cNvSpPr txBox="1"/>
          <p:nvPr/>
        </p:nvSpPr>
        <p:spPr>
          <a:xfrm>
            <a:off x="2980561" y="7405368"/>
            <a:ext cx="5006499"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WELCOME MESSAGE</a:t>
            </a:r>
          </a:p>
        </p:txBody>
      </p:sp>
      <p:sp>
        <p:nvSpPr>
          <p:cNvPr id="26" name="Subtitle 2">
            <a:extLst>
              <a:ext uri="{FF2B5EF4-FFF2-40B4-BE49-F238E27FC236}">
                <a16:creationId xmlns:a16="http://schemas.microsoft.com/office/drawing/2014/main" id="{BDD7F95E-3575-4E48-B705-6E26504FB9CC}"/>
              </a:ext>
            </a:extLst>
          </p:cNvPr>
          <p:cNvSpPr txBox="1">
            <a:spLocks/>
          </p:cNvSpPr>
          <p:nvPr/>
        </p:nvSpPr>
        <p:spPr>
          <a:xfrm>
            <a:off x="2980561" y="8013377"/>
            <a:ext cx="8003124"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a:t>
            </a:r>
          </a:p>
        </p:txBody>
      </p:sp>
      <p:sp>
        <p:nvSpPr>
          <p:cNvPr id="28" name="TextBox 27">
            <a:extLst>
              <a:ext uri="{FF2B5EF4-FFF2-40B4-BE49-F238E27FC236}">
                <a16:creationId xmlns:a16="http://schemas.microsoft.com/office/drawing/2014/main" id="{EB13E20F-2352-F84D-8A10-3BE2BEE11397}"/>
              </a:ext>
            </a:extLst>
          </p:cNvPr>
          <p:cNvSpPr txBox="1"/>
          <p:nvPr/>
        </p:nvSpPr>
        <p:spPr>
          <a:xfrm>
            <a:off x="2980561" y="10649625"/>
            <a:ext cx="2201244"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MISSION</a:t>
            </a:r>
          </a:p>
        </p:txBody>
      </p:sp>
      <p:sp>
        <p:nvSpPr>
          <p:cNvPr id="29" name="Subtitle 2">
            <a:extLst>
              <a:ext uri="{FF2B5EF4-FFF2-40B4-BE49-F238E27FC236}">
                <a16:creationId xmlns:a16="http://schemas.microsoft.com/office/drawing/2014/main" id="{355D155E-144F-144B-BD3F-1D6A3A57774C}"/>
              </a:ext>
            </a:extLst>
          </p:cNvPr>
          <p:cNvSpPr txBox="1">
            <a:spLocks/>
          </p:cNvSpPr>
          <p:nvPr/>
        </p:nvSpPr>
        <p:spPr>
          <a:xfrm>
            <a:off x="2980561" y="11257634"/>
            <a:ext cx="8003124"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a:t>
            </a:r>
          </a:p>
        </p:txBody>
      </p:sp>
      <p:sp>
        <p:nvSpPr>
          <p:cNvPr id="30" name="TextBox 29">
            <a:extLst>
              <a:ext uri="{FF2B5EF4-FFF2-40B4-BE49-F238E27FC236}">
                <a16:creationId xmlns:a16="http://schemas.microsoft.com/office/drawing/2014/main" id="{8A59D9D8-E7E7-D54B-910E-B98BCB166D21}"/>
              </a:ext>
            </a:extLst>
          </p:cNvPr>
          <p:cNvSpPr txBox="1"/>
          <p:nvPr/>
        </p:nvSpPr>
        <p:spPr>
          <a:xfrm>
            <a:off x="13388027" y="3945698"/>
            <a:ext cx="833883" cy="1569660"/>
          </a:xfrm>
          <a:prstGeom prst="rect">
            <a:avLst/>
          </a:prstGeom>
          <a:noFill/>
        </p:spPr>
        <p:txBody>
          <a:bodyPr wrap="none" rtlCol="0" anchor="ctr">
            <a:spAutoFit/>
          </a:bodyPr>
          <a:lstStyle/>
          <a:p>
            <a:r>
              <a:rPr lang="en-US" sz="9600" b="1" dirty="0">
                <a:solidFill>
                  <a:schemeClr val="accent1"/>
                </a:solidFill>
                <a:latin typeface="Playfair Display SC" pitchFamily="2" charset="77"/>
              </a:rPr>
              <a:t>4</a:t>
            </a:r>
          </a:p>
        </p:txBody>
      </p:sp>
      <p:sp>
        <p:nvSpPr>
          <p:cNvPr id="31" name="TextBox 30">
            <a:extLst>
              <a:ext uri="{FF2B5EF4-FFF2-40B4-BE49-F238E27FC236}">
                <a16:creationId xmlns:a16="http://schemas.microsoft.com/office/drawing/2014/main" id="{04C9C8EA-B64F-D042-9052-D9550D9381EA}"/>
              </a:ext>
            </a:extLst>
          </p:cNvPr>
          <p:cNvSpPr txBox="1"/>
          <p:nvPr/>
        </p:nvSpPr>
        <p:spPr>
          <a:xfrm>
            <a:off x="13388027" y="7189955"/>
            <a:ext cx="750526" cy="1569660"/>
          </a:xfrm>
          <a:prstGeom prst="rect">
            <a:avLst/>
          </a:prstGeom>
          <a:noFill/>
        </p:spPr>
        <p:txBody>
          <a:bodyPr wrap="none" rtlCol="0" anchor="ctr">
            <a:spAutoFit/>
          </a:bodyPr>
          <a:lstStyle/>
          <a:p>
            <a:r>
              <a:rPr lang="en-US" sz="9600" b="1" dirty="0">
                <a:solidFill>
                  <a:schemeClr val="accent2"/>
                </a:solidFill>
                <a:latin typeface="Playfair Display SC" pitchFamily="2" charset="77"/>
              </a:rPr>
              <a:t>5</a:t>
            </a:r>
          </a:p>
        </p:txBody>
      </p:sp>
      <p:sp>
        <p:nvSpPr>
          <p:cNvPr id="32" name="TextBox 31">
            <a:extLst>
              <a:ext uri="{FF2B5EF4-FFF2-40B4-BE49-F238E27FC236}">
                <a16:creationId xmlns:a16="http://schemas.microsoft.com/office/drawing/2014/main" id="{9E59B87E-9600-D44E-85AC-F20BCA6B5622}"/>
              </a:ext>
            </a:extLst>
          </p:cNvPr>
          <p:cNvSpPr txBox="1"/>
          <p:nvPr/>
        </p:nvSpPr>
        <p:spPr>
          <a:xfrm>
            <a:off x="13384821" y="10434212"/>
            <a:ext cx="875561" cy="1569660"/>
          </a:xfrm>
          <a:prstGeom prst="rect">
            <a:avLst/>
          </a:prstGeom>
          <a:noFill/>
        </p:spPr>
        <p:txBody>
          <a:bodyPr wrap="none" rtlCol="0" anchor="ctr">
            <a:spAutoFit/>
          </a:bodyPr>
          <a:lstStyle/>
          <a:p>
            <a:r>
              <a:rPr lang="en-US" sz="9600" b="1" dirty="0">
                <a:solidFill>
                  <a:schemeClr val="accent3"/>
                </a:solidFill>
                <a:latin typeface="Playfair Display SC" pitchFamily="2" charset="77"/>
              </a:rPr>
              <a:t>6</a:t>
            </a:r>
          </a:p>
        </p:txBody>
      </p:sp>
      <p:sp>
        <p:nvSpPr>
          <p:cNvPr id="34" name="TextBox 33">
            <a:extLst>
              <a:ext uri="{FF2B5EF4-FFF2-40B4-BE49-F238E27FC236}">
                <a16:creationId xmlns:a16="http://schemas.microsoft.com/office/drawing/2014/main" id="{6542AE84-260C-7F49-9089-EE7A2CD51B0E}"/>
              </a:ext>
            </a:extLst>
          </p:cNvPr>
          <p:cNvSpPr txBox="1"/>
          <p:nvPr/>
        </p:nvSpPr>
        <p:spPr>
          <a:xfrm>
            <a:off x="14752922" y="4161111"/>
            <a:ext cx="1837362"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VISION</a:t>
            </a:r>
          </a:p>
        </p:txBody>
      </p:sp>
      <p:sp>
        <p:nvSpPr>
          <p:cNvPr id="35" name="Subtitle 2">
            <a:extLst>
              <a:ext uri="{FF2B5EF4-FFF2-40B4-BE49-F238E27FC236}">
                <a16:creationId xmlns:a16="http://schemas.microsoft.com/office/drawing/2014/main" id="{0A5DDF0A-E27F-C446-B91F-D049754527B5}"/>
              </a:ext>
            </a:extLst>
          </p:cNvPr>
          <p:cNvSpPr txBox="1">
            <a:spLocks/>
          </p:cNvSpPr>
          <p:nvPr/>
        </p:nvSpPr>
        <p:spPr>
          <a:xfrm>
            <a:off x="14752922" y="4769120"/>
            <a:ext cx="8003124"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a:t>
            </a:r>
          </a:p>
        </p:txBody>
      </p:sp>
      <p:sp>
        <p:nvSpPr>
          <p:cNvPr id="37" name="TextBox 36">
            <a:extLst>
              <a:ext uri="{FF2B5EF4-FFF2-40B4-BE49-F238E27FC236}">
                <a16:creationId xmlns:a16="http://schemas.microsoft.com/office/drawing/2014/main" id="{38442554-91D0-F44E-BDF8-D67D28CD3E88}"/>
              </a:ext>
            </a:extLst>
          </p:cNvPr>
          <p:cNvSpPr txBox="1"/>
          <p:nvPr/>
        </p:nvSpPr>
        <p:spPr>
          <a:xfrm>
            <a:off x="14752922" y="7405368"/>
            <a:ext cx="3485249"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CORE VALUES</a:t>
            </a:r>
          </a:p>
        </p:txBody>
      </p:sp>
      <p:sp>
        <p:nvSpPr>
          <p:cNvPr id="38" name="Subtitle 2">
            <a:extLst>
              <a:ext uri="{FF2B5EF4-FFF2-40B4-BE49-F238E27FC236}">
                <a16:creationId xmlns:a16="http://schemas.microsoft.com/office/drawing/2014/main" id="{26C4210E-F9A4-B34E-A4FB-FC3A7761D393}"/>
              </a:ext>
            </a:extLst>
          </p:cNvPr>
          <p:cNvSpPr txBox="1">
            <a:spLocks/>
          </p:cNvSpPr>
          <p:nvPr/>
        </p:nvSpPr>
        <p:spPr>
          <a:xfrm>
            <a:off x="14752922" y="8013377"/>
            <a:ext cx="8003124"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a:t>
            </a:r>
          </a:p>
        </p:txBody>
      </p:sp>
      <p:sp>
        <p:nvSpPr>
          <p:cNvPr id="40" name="TextBox 39">
            <a:extLst>
              <a:ext uri="{FF2B5EF4-FFF2-40B4-BE49-F238E27FC236}">
                <a16:creationId xmlns:a16="http://schemas.microsoft.com/office/drawing/2014/main" id="{8A33865C-1CC2-F04B-807B-118E211DEEE5}"/>
              </a:ext>
            </a:extLst>
          </p:cNvPr>
          <p:cNvSpPr txBox="1"/>
          <p:nvPr/>
        </p:nvSpPr>
        <p:spPr>
          <a:xfrm>
            <a:off x="14752922" y="10649625"/>
            <a:ext cx="2565126"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THE TEAM</a:t>
            </a:r>
          </a:p>
        </p:txBody>
      </p:sp>
      <p:sp>
        <p:nvSpPr>
          <p:cNvPr id="41" name="Subtitle 2">
            <a:extLst>
              <a:ext uri="{FF2B5EF4-FFF2-40B4-BE49-F238E27FC236}">
                <a16:creationId xmlns:a16="http://schemas.microsoft.com/office/drawing/2014/main" id="{9181ED5C-A13F-3842-8FA8-12CFE613D653}"/>
              </a:ext>
            </a:extLst>
          </p:cNvPr>
          <p:cNvSpPr txBox="1">
            <a:spLocks/>
          </p:cNvSpPr>
          <p:nvPr/>
        </p:nvSpPr>
        <p:spPr>
          <a:xfrm>
            <a:off x="14752922" y="11257634"/>
            <a:ext cx="8003124"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a:t>
            </a:r>
          </a:p>
        </p:txBody>
      </p:sp>
      <p:sp>
        <p:nvSpPr>
          <p:cNvPr id="24" name="Subtitle 2">
            <a:extLst>
              <a:ext uri="{FF2B5EF4-FFF2-40B4-BE49-F238E27FC236}">
                <a16:creationId xmlns:a16="http://schemas.microsoft.com/office/drawing/2014/main" id="{0977D0FB-0880-3A46-83BF-59BBC362AAC6}"/>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283777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Rectangle 433">
            <a:extLst>
              <a:ext uri="{FF2B5EF4-FFF2-40B4-BE49-F238E27FC236}">
                <a16:creationId xmlns:a16="http://schemas.microsoft.com/office/drawing/2014/main" id="{40C50F19-E11F-B34C-AC3D-A8694E28B251}"/>
              </a:ext>
            </a:extLst>
          </p:cNvPr>
          <p:cNvSpPr/>
          <p:nvPr/>
        </p:nvSpPr>
        <p:spPr>
          <a:xfrm>
            <a:off x="12188825" y="1"/>
            <a:ext cx="12188826" cy="782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grpSp>
        <p:nvGrpSpPr>
          <p:cNvPr id="29" name="Group 28">
            <a:extLst>
              <a:ext uri="{FF2B5EF4-FFF2-40B4-BE49-F238E27FC236}">
                <a16:creationId xmlns:a16="http://schemas.microsoft.com/office/drawing/2014/main" id="{B9F11717-4C13-8842-96C1-9311B9A34B2B}"/>
              </a:ext>
            </a:extLst>
          </p:cNvPr>
          <p:cNvGrpSpPr/>
          <p:nvPr/>
        </p:nvGrpSpPr>
        <p:grpSpPr>
          <a:xfrm>
            <a:off x="12853349" y="1174083"/>
            <a:ext cx="10860725" cy="5683917"/>
            <a:chOff x="3843499" y="3719582"/>
            <a:chExt cx="16665619" cy="8244192"/>
          </a:xfrm>
          <a:solidFill>
            <a:schemeClr val="bg1"/>
          </a:solidFill>
        </p:grpSpPr>
        <p:sp>
          <p:nvSpPr>
            <p:cNvPr id="30" name="Freeform 781">
              <a:extLst>
                <a:ext uri="{FF2B5EF4-FFF2-40B4-BE49-F238E27FC236}">
                  <a16:creationId xmlns:a16="http://schemas.microsoft.com/office/drawing/2014/main" id="{67097842-BDC8-FE40-8ED3-867113DEB170}"/>
                </a:ext>
              </a:extLst>
            </p:cNvPr>
            <p:cNvSpPr>
              <a:spLocks/>
            </p:cNvSpPr>
            <p:nvPr/>
          </p:nvSpPr>
          <p:spPr bwMode="auto">
            <a:xfrm>
              <a:off x="9818027" y="3757809"/>
              <a:ext cx="85988" cy="38227"/>
            </a:xfrm>
            <a:custGeom>
              <a:avLst/>
              <a:gdLst>
                <a:gd name="T0" fmla="*/ 4 w 9"/>
                <a:gd name="T1" fmla="*/ 3 h 4"/>
                <a:gd name="T2" fmla="*/ 1 w 9"/>
                <a:gd name="T3" fmla="*/ 2 h 4"/>
                <a:gd name="T4" fmla="*/ 5 w 9"/>
                <a:gd name="T5" fmla="*/ 2 h 4"/>
                <a:gd name="T6" fmla="*/ 0 w 9"/>
                <a:gd name="T7" fmla="*/ 0 h 4"/>
                <a:gd name="T8" fmla="*/ 9 w 9"/>
                <a:gd name="T9" fmla="*/ 2 h 4"/>
                <a:gd name="T10" fmla="*/ 5 w 9"/>
                <a:gd name="T11" fmla="*/ 2 h 4"/>
                <a:gd name="T12" fmla="*/ 4 w 9"/>
                <a:gd name="T13" fmla="*/ 3 h 4"/>
                <a:gd name="T14" fmla="*/ 4 w 9"/>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4" y="3"/>
                  </a:moveTo>
                  <a:cubicBezTo>
                    <a:pt x="4" y="3"/>
                    <a:pt x="1" y="2"/>
                    <a:pt x="1" y="2"/>
                  </a:cubicBezTo>
                  <a:cubicBezTo>
                    <a:pt x="1" y="2"/>
                    <a:pt x="4" y="2"/>
                    <a:pt x="5" y="2"/>
                  </a:cubicBezTo>
                  <a:cubicBezTo>
                    <a:pt x="3" y="1"/>
                    <a:pt x="1" y="2"/>
                    <a:pt x="0" y="0"/>
                  </a:cubicBezTo>
                  <a:cubicBezTo>
                    <a:pt x="1" y="1"/>
                    <a:pt x="8" y="0"/>
                    <a:pt x="9" y="2"/>
                  </a:cubicBezTo>
                  <a:cubicBezTo>
                    <a:pt x="9" y="2"/>
                    <a:pt x="6" y="2"/>
                    <a:pt x="5" y="2"/>
                  </a:cubicBezTo>
                  <a:cubicBezTo>
                    <a:pt x="5" y="2"/>
                    <a:pt x="7" y="4"/>
                    <a:pt x="4" y="3"/>
                  </a:cubicBezTo>
                  <a:cubicBezTo>
                    <a:pt x="3" y="3"/>
                    <a:pt x="6" y="4"/>
                    <a:pt x="4"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 name="Freeform 403">
              <a:extLst>
                <a:ext uri="{FF2B5EF4-FFF2-40B4-BE49-F238E27FC236}">
                  <a16:creationId xmlns:a16="http://schemas.microsoft.com/office/drawing/2014/main" id="{FF1B58AF-2A29-3646-8D79-313087824C7B}"/>
                </a:ext>
              </a:extLst>
            </p:cNvPr>
            <p:cNvSpPr>
              <a:spLocks/>
            </p:cNvSpPr>
            <p:nvPr/>
          </p:nvSpPr>
          <p:spPr bwMode="auto">
            <a:xfrm>
              <a:off x="16859435" y="9558687"/>
              <a:ext cx="1904460" cy="1423937"/>
            </a:xfrm>
            <a:custGeom>
              <a:avLst/>
              <a:gdLst>
                <a:gd name="T0" fmla="*/ 96 w 204"/>
                <a:gd name="T1" fmla="*/ 3 h 152"/>
                <a:gd name="T2" fmla="*/ 97 w 204"/>
                <a:gd name="T3" fmla="*/ 7 h 152"/>
                <a:gd name="T4" fmla="*/ 86 w 204"/>
                <a:gd name="T5" fmla="*/ 13 h 152"/>
                <a:gd name="T6" fmla="*/ 76 w 204"/>
                <a:gd name="T7" fmla="*/ 24 h 152"/>
                <a:gd name="T8" fmla="*/ 71 w 204"/>
                <a:gd name="T9" fmla="*/ 15 h 152"/>
                <a:gd name="T10" fmla="*/ 65 w 204"/>
                <a:gd name="T11" fmla="*/ 19 h 152"/>
                <a:gd name="T12" fmla="*/ 62 w 204"/>
                <a:gd name="T13" fmla="*/ 22 h 152"/>
                <a:gd name="T14" fmla="*/ 59 w 204"/>
                <a:gd name="T15" fmla="*/ 26 h 152"/>
                <a:gd name="T16" fmla="*/ 55 w 204"/>
                <a:gd name="T17" fmla="*/ 33 h 152"/>
                <a:gd name="T18" fmla="*/ 51 w 204"/>
                <a:gd name="T19" fmla="*/ 30 h 152"/>
                <a:gd name="T20" fmla="*/ 47 w 204"/>
                <a:gd name="T21" fmla="*/ 38 h 152"/>
                <a:gd name="T22" fmla="*/ 24 w 204"/>
                <a:gd name="T23" fmla="*/ 50 h 152"/>
                <a:gd name="T24" fmla="*/ 7 w 204"/>
                <a:gd name="T25" fmla="*/ 60 h 152"/>
                <a:gd name="T26" fmla="*/ 3 w 204"/>
                <a:gd name="T27" fmla="*/ 68 h 152"/>
                <a:gd name="T28" fmla="*/ 4 w 204"/>
                <a:gd name="T29" fmla="*/ 82 h 152"/>
                <a:gd name="T30" fmla="*/ 7 w 204"/>
                <a:gd name="T31" fmla="*/ 91 h 152"/>
                <a:gd name="T32" fmla="*/ 13 w 204"/>
                <a:gd name="T33" fmla="*/ 106 h 152"/>
                <a:gd name="T34" fmla="*/ 11 w 204"/>
                <a:gd name="T35" fmla="*/ 121 h 152"/>
                <a:gd name="T36" fmla="*/ 30 w 204"/>
                <a:gd name="T37" fmla="*/ 125 h 152"/>
                <a:gd name="T38" fmla="*/ 54 w 204"/>
                <a:gd name="T39" fmla="*/ 121 h 152"/>
                <a:gd name="T40" fmla="*/ 73 w 204"/>
                <a:gd name="T41" fmla="*/ 112 h 152"/>
                <a:gd name="T42" fmla="*/ 96 w 204"/>
                <a:gd name="T43" fmla="*/ 111 h 152"/>
                <a:gd name="T44" fmla="*/ 111 w 204"/>
                <a:gd name="T45" fmla="*/ 121 h 152"/>
                <a:gd name="T46" fmla="*/ 116 w 204"/>
                <a:gd name="T47" fmla="*/ 125 h 152"/>
                <a:gd name="T48" fmla="*/ 125 w 204"/>
                <a:gd name="T49" fmla="*/ 120 h 152"/>
                <a:gd name="T50" fmla="*/ 122 w 204"/>
                <a:gd name="T51" fmla="*/ 129 h 152"/>
                <a:gd name="T52" fmla="*/ 131 w 204"/>
                <a:gd name="T53" fmla="*/ 132 h 152"/>
                <a:gd name="T54" fmla="*/ 145 w 204"/>
                <a:gd name="T55" fmla="*/ 147 h 152"/>
                <a:gd name="T56" fmla="*/ 161 w 204"/>
                <a:gd name="T57" fmla="*/ 145 h 152"/>
                <a:gd name="T58" fmla="*/ 165 w 204"/>
                <a:gd name="T59" fmla="*/ 149 h 152"/>
                <a:gd name="T60" fmla="*/ 174 w 204"/>
                <a:gd name="T61" fmla="*/ 145 h 152"/>
                <a:gd name="T62" fmla="*/ 194 w 204"/>
                <a:gd name="T63" fmla="*/ 118 h 152"/>
                <a:gd name="T64" fmla="*/ 200 w 204"/>
                <a:gd name="T65" fmla="*/ 108 h 152"/>
                <a:gd name="T66" fmla="*/ 202 w 204"/>
                <a:gd name="T67" fmla="*/ 96 h 152"/>
                <a:gd name="T68" fmla="*/ 201 w 204"/>
                <a:gd name="T69" fmla="*/ 83 h 152"/>
                <a:gd name="T70" fmla="*/ 196 w 204"/>
                <a:gd name="T71" fmla="*/ 70 h 152"/>
                <a:gd name="T72" fmla="*/ 184 w 204"/>
                <a:gd name="T73" fmla="*/ 59 h 152"/>
                <a:gd name="T74" fmla="*/ 180 w 204"/>
                <a:gd name="T75" fmla="*/ 50 h 152"/>
                <a:gd name="T76" fmla="*/ 166 w 204"/>
                <a:gd name="T77" fmla="*/ 36 h 152"/>
                <a:gd name="T78" fmla="*/ 161 w 204"/>
                <a:gd name="T79" fmla="*/ 20 h 152"/>
                <a:gd name="T80" fmla="*/ 152 w 204"/>
                <a:gd name="T81" fmla="*/ 8 h 152"/>
                <a:gd name="T82" fmla="*/ 145 w 204"/>
                <a:gd name="T83" fmla="*/ 6 h 152"/>
                <a:gd name="T84" fmla="*/ 143 w 204"/>
                <a:gd name="T85" fmla="*/ 16 h 152"/>
                <a:gd name="T86" fmla="*/ 130 w 204"/>
                <a:gd name="T87" fmla="*/ 31 h 152"/>
                <a:gd name="T88" fmla="*/ 115 w 204"/>
                <a:gd name="T89" fmla="*/ 17 h 152"/>
                <a:gd name="T90" fmla="*/ 118 w 204"/>
                <a:gd name="T91" fmla="*/ 11 h 152"/>
                <a:gd name="T92" fmla="*/ 117 w 204"/>
                <a:gd name="T93" fmla="*/ 8 h 152"/>
                <a:gd name="T94" fmla="*/ 109 w 204"/>
                <a:gd name="T95" fmla="*/ 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4" h="152">
                  <a:moveTo>
                    <a:pt x="101" y="4"/>
                  </a:moveTo>
                  <a:cubicBezTo>
                    <a:pt x="99" y="4"/>
                    <a:pt x="98" y="2"/>
                    <a:pt x="96" y="2"/>
                  </a:cubicBezTo>
                  <a:cubicBezTo>
                    <a:pt x="95" y="1"/>
                    <a:pt x="95" y="2"/>
                    <a:pt x="96" y="3"/>
                  </a:cubicBezTo>
                  <a:cubicBezTo>
                    <a:pt x="96" y="4"/>
                    <a:pt x="98" y="3"/>
                    <a:pt x="98" y="3"/>
                  </a:cubicBezTo>
                  <a:cubicBezTo>
                    <a:pt x="99" y="4"/>
                    <a:pt x="98" y="6"/>
                    <a:pt x="99" y="6"/>
                  </a:cubicBezTo>
                  <a:cubicBezTo>
                    <a:pt x="99" y="7"/>
                    <a:pt x="98" y="7"/>
                    <a:pt x="97" y="7"/>
                  </a:cubicBezTo>
                  <a:cubicBezTo>
                    <a:pt x="96" y="8"/>
                    <a:pt x="95" y="8"/>
                    <a:pt x="94" y="8"/>
                  </a:cubicBezTo>
                  <a:cubicBezTo>
                    <a:pt x="92" y="7"/>
                    <a:pt x="92" y="8"/>
                    <a:pt x="90" y="8"/>
                  </a:cubicBezTo>
                  <a:cubicBezTo>
                    <a:pt x="87" y="9"/>
                    <a:pt x="88" y="12"/>
                    <a:pt x="86" y="13"/>
                  </a:cubicBezTo>
                  <a:cubicBezTo>
                    <a:pt x="84" y="15"/>
                    <a:pt x="83" y="18"/>
                    <a:pt x="84" y="20"/>
                  </a:cubicBezTo>
                  <a:cubicBezTo>
                    <a:pt x="86" y="23"/>
                    <a:pt x="81" y="21"/>
                    <a:pt x="80" y="21"/>
                  </a:cubicBezTo>
                  <a:cubicBezTo>
                    <a:pt x="79" y="21"/>
                    <a:pt x="76" y="24"/>
                    <a:pt x="76" y="24"/>
                  </a:cubicBezTo>
                  <a:cubicBezTo>
                    <a:pt x="76" y="24"/>
                    <a:pt x="75" y="19"/>
                    <a:pt x="74" y="18"/>
                  </a:cubicBezTo>
                  <a:cubicBezTo>
                    <a:pt x="74" y="17"/>
                    <a:pt x="73" y="17"/>
                    <a:pt x="72" y="17"/>
                  </a:cubicBezTo>
                  <a:cubicBezTo>
                    <a:pt x="71" y="16"/>
                    <a:pt x="71" y="16"/>
                    <a:pt x="71" y="15"/>
                  </a:cubicBezTo>
                  <a:cubicBezTo>
                    <a:pt x="70" y="14"/>
                    <a:pt x="70" y="16"/>
                    <a:pt x="70" y="17"/>
                  </a:cubicBezTo>
                  <a:cubicBezTo>
                    <a:pt x="69" y="17"/>
                    <a:pt x="68" y="17"/>
                    <a:pt x="68" y="16"/>
                  </a:cubicBezTo>
                  <a:cubicBezTo>
                    <a:pt x="66" y="16"/>
                    <a:pt x="67" y="20"/>
                    <a:pt x="65" y="19"/>
                  </a:cubicBezTo>
                  <a:cubicBezTo>
                    <a:pt x="65" y="19"/>
                    <a:pt x="64" y="18"/>
                    <a:pt x="64" y="18"/>
                  </a:cubicBezTo>
                  <a:cubicBezTo>
                    <a:pt x="63" y="19"/>
                    <a:pt x="63" y="19"/>
                    <a:pt x="63" y="19"/>
                  </a:cubicBezTo>
                  <a:cubicBezTo>
                    <a:pt x="60" y="18"/>
                    <a:pt x="62" y="22"/>
                    <a:pt x="62" y="22"/>
                  </a:cubicBezTo>
                  <a:cubicBezTo>
                    <a:pt x="62" y="22"/>
                    <a:pt x="60" y="22"/>
                    <a:pt x="60" y="22"/>
                  </a:cubicBezTo>
                  <a:cubicBezTo>
                    <a:pt x="60" y="23"/>
                    <a:pt x="61" y="23"/>
                    <a:pt x="61" y="23"/>
                  </a:cubicBezTo>
                  <a:cubicBezTo>
                    <a:pt x="60" y="25"/>
                    <a:pt x="59" y="23"/>
                    <a:pt x="59" y="26"/>
                  </a:cubicBezTo>
                  <a:cubicBezTo>
                    <a:pt x="59" y="27"/>
                    <a:pt x="60" y="27"/>
                    <a:pt x="60" y="28"/>
                  </a:cubicBezTo>
                  <a:cubicBezTo>
                    <a:pt x="60" y="30"/>
                    <a:pt x="53" y="26"/>
                    <a:pt x="53" y="29"/>
                  </a:cubicBezTo>
                  <a:cubicBezTo>
                    <a:pt x="53" y="30"/>
                    <a:pt x="57" y="32"/>
                    <a:pt x="55" y="33"/>
                  </a:cubicBezTo>
                  <a:cubicBezTo>
                    <a:pt x="54" y="33"/>
                    <a:pt x="54" y="32"/>
                    <a:pt x="54" y="33"/>
                  </a:cubicBezTo>
                  <a:cubicBezTo>
                    <a:pt x="53" y="34"/>
                    <a:pt x="53" y="34"/>
                    <a:pt x="52" y="33"/>
                  </a:cubicBezTo>
                  <a:cubicBezTo>
                    <a:pt x="51" y="33"/>
                    <a:pt x="52" y="31"/>
                    <a:pt x="51" y="30"/>
                  </a:cubicBezTo>
                  <a:cubicBezTo>
                    <a:pt x="50" y="28"/>
                    <a:pt x="48" y="32"/>
                    <a:pt x="47" y="33"/>
                  </a:cubicBezTo>
                  <a:cubicBezTo>
                    <a:pt x="47" y="34"/>
                    <a:pt x="46" y="35"/>
                    <a:pt x="46" y="36"/>
                  </a:cubicBezTo>
                  <a:cubicBezTo>
                    <a:pt x="46" y="36"/>
                    <a:pt x="47" y="37"/>
                    <a:pt x="47" y="38"/>
                  </a:cubicBezTo>
                  <a:cubicBezTo>
                    <a:pt x="47" y="38"/>
                    <a:pt x="45" y="40"/>
                    <a:pt x="44" y="41"/>
                  </a:cubicBezTo>
                  <a:cubicBezTo>
                    <a:pt x="41" y="44"/>
                    <a:pt x="38" y="46"/>
                    <a:pt x="34" y="47"/>
                  </a:cubicBezTo>
                  <a:cubicBezTo>
                    <a:pt x="31" y="47"/>
                    <a:pt x="28" y="49"/>
                    <a:pt x="24" y="50"/>
                  </a:cubicBezTo>
                  <a:cubicBezTo>
                    <a:pt x="21" y="51"/>
                    <a:pt x="18" y="51"/>
                    <a:pt x="15" y="53"/>
                  </a:cubicBezTo>
                  <a:cubicBezTo>
                    <a:pt x="13" y="55"/>
                    <a:pt x="12" y="55"/>
                    <a:pt x="10" y="56"/>
                  </a:cubicBezTo>
                  <a:cubicBezTo>
                    <a:pt x="9" y="57"/>
                    <a:pt x="7" y="60"/>
                    <a:pt x="7" y="60"/>
                  </a:cubicBezTo>
                  <a:cubicBezTo>
                    <a:pt x="6" y="60"/>
                    <a:pt x="7" y="57"/>
                    <a:pt x="7" y="56"/>
                  </a:cubicBezTo>
                  <a:cubicBezTo>
                    <a:pt x="5" y="56"/>
                    <a:pt x="4" y="61"/>
                    <a:pt x="4" y="61"/>
                  </a:cubicBezTo>
                  <a:cubicBezTo>
                    <a:pt x="5" y="64"/>
                    <a:pt x="3" y="65"/>
                    <a:pt x="3" y="68"/>
                  </a:cubicBezTo>
                  <a:cubicBezTo>
                    <a:pt x="3" y="69"/>
                    <a:pt x="8" y="80"/>
                    <a:pt x="6" y="81"/>
                  </a:cubicBezTo>
                  <a:cubicBezTo>
                    <a:pt x="6" y="81"/>
                    <a:pt x="3" y="77"/>
                    <a:pt x="3" y="77"/>
                  </a:cubicBezTo>
                  <a:cubicBezTo>
                    <a:pt x="3" y="78"/>
                    <a:pt x="6" y="81"/>
                    <a:pt x="4" y="82"/>
                  </a:cubicBezTo>
                  <a:cubicBezTo>
                    <a:pt x="2" y="82"/>
                    <a:pt x="2" y="77"/>
                    <a:pt x="0" y="77"/>
                  </a:cubicBezTo>
                  <a:cubicBezTo>
                    <a:pt x="0" y="77"/>
                    <a:pt x="6" y="85"/>
                    <a:pt x="6" y="86"/>
                  </a:cubicBezTo>
                  <a:cubicBezTo>
                    <a:pt x="7" y="87"/>
                    <a:pt x="6" y="89"/>
                    <a:pt x="7" y="91"/>
                  </a:cubicBezTo>
                  <a:cubicBezTo>
                    <a:pt x="8" y="93"/>
                    <a:pt x="9" y="94"/>
                    <a:pt x="10" y="96"/>
                  </a:cubicBezTo>
                  <a:cubicBezTo>
                    <a:pt x="11" y="97"/>
                    <a:pt x="11" y="100"/>
                    <a:pt x="11" y="101"/>
                  </a:cubicBezTo>
                  <a:cubicBezTo>
                    <a:pt x="11" y="103"/>
                    <a:pt x="12" y="105"/>
                    <a:pt x="13" y="106"/>
                  </a:cubicBezTo>
                  <a:cubicBezTo>
                    <a:pt x="14" y="109"/>
                    <a:pt x="14" y="110"/>
                    <a:pt x="14" y="113"/>
                  </a:cubicBezTo>
                  <a:cubicBezTo>
                    <a:pt x="14" y="114"/>
                    <a:pt x="14" y="119"/>
                    <a:pt x="14" y="119"/>
                  </a:cubicBezTo>
                  <a:cubicBezTo>
                    <a:pt x="13" y="120"/>
                    <a:pt x="12" y="120"/>
                    <a:pt x="11" y="121"/>
                  </a:cubicBezTo>
                  <a:cubicBezTo>
                    <a:pt x="10" y="124"/>
                    <a:pt x="12" y="124"/>
                    <a:pt x="13" y="125"/>
                  </a:cubicBezTo>
                  <a:cubicBezTo>
                    <a:pt x="17" y="127"/>
                    <a:pt x="20" y="129"/>
                    <a:pt x="25" y="128"/>
                  </a:cubicBezTo>
                  <a:cubicBezTo>
                    <a:pt x="27" y="127"/>
                    <a:pt x="29" y="126"/>
                    <a:pt x="30" y="125"/>
                  </a:cubicBezTo>
                  <a:cubicBezTo>
                    <a:pt x="33" y="124"/>
                    <a:pt x="32" y="125"/>
                    <a:pt x="33" y="123"/>
                  </a:cubicBezTo>
                  <a:cubicBezTo>
                    <a:pt x="35" y="121"/>
                    <a:pt x="42" y="121"/>
                    <a:pt x="44" y="122"/>
                  </a:cubicBezTo>
                  <a:cubicBezTo>
                    <a:pt x="47" y="122"/>
                    <a:pt x="52" y="124"/>
                    <a:pt x="54" y="121"/>
                  </a:cubicBezTo>
                  <a:cubicBezTo>
                    <a:pt x="55" y="120"/>
                    <a:pt x="55" y="118"/>
                    <a:pt x="57" y="117"/>
                  </a:cubicBezTo>
                  <a:cubicBezTo>
                    <a:pt x="59" y="116"/>
                    <a:pt x="61" y="115"/>
                    <a:pt x="63" y="114"/>
                  </a:cubicBezTo>
                  <a:cubicBezTo>
                    <a:pt x="66" y="112"/>
                    <a:pt x="70" y="114"/>
                    <a:pt x="73" y="112"/>
                  </a:cubicBezTo>
                  <a:cubicBezTo>
                    <a:pt x="78" y="110"/>
                    <a:pt x="82" y="110"/>
                    <a:pt x="88" y="109"/>
                  </a:cubicBezTo>
                  <a:cubicBezTo>
                    <a:pt x="89" y="109"/>
                    <a:pt x="90" y="108"/>
                    <a:pt x="92" y="108"/>
                  </a:cubicBezTo>
                  <a:cubicBezTo>
                    <a:pt x="93" y="109"/>
                    <a:pt x="95" y="110"/>
                    <a:pt x="96" y="111"/>
                  </a:cubicBezTo>
                  <a:cubicBezTo>
                    <a:pt x="97" y="111"/>
                    <a:pt x="107" y="113"/>
                    <a:pt x="107" y="114"/>
                  </a:cubicBezTo>
                  <a:cubicBezTo>
                    <a:pt x="106" y="115"/>
                    <a:pt x="105" y="118"/>
                    <a:pt x="107" y="117"/>
                  </a:cubicBezTo>
                  <a:cubicBezTo>
                    <a:pt x="108" y="117"/>
                    <a:pt x="110" y="120"/>
                    <a:pt x="111" y="121"/>
                  </a:cubicBezTo>
                  <a:cubicBezTo>
                    <a:pt x="112" y="122"/>
                    <a:pt x="112" y="123"/>
                    <a:pt x="112" y="125"/>
                  </a:cubicBezTo>
                  <a:cubicBezTo>
                    <a:pt x="113" y="126"/>
                    <a:pt x="115" y="128"/>
                    <a:pt x="115" y="128"/>
                  </a:cubicBezTo>
                  <a:cubicBezTo>
                    <a:pt x="115" y="127"/>
                    <a:pt x="114" y="126"/>
                    <a:pt x="116" y="125"/>
                  </a:cubicBezTo>
                  <a:cubicBezTo>
                    <a:pt x="117" y="124"/>
                    <a:pt x="118" y="123"/>
                    <a:pt x="120" y="122"/>
                  </a:cubicBezTo>
                  <a:cubicBezTo>
                    <a:pt x="121" y="121"/>
                    <a:pt x="126" y="116"/>
                    <a:pt x="125" y="115"/>
                  </a:cubicBezTo>
                  <a:cubicBezTo>
                    <a:pt x="126" y="117"/>
                    <a:pt x="125" y="118"/>
                    <a:pt x="125" y="120"/>
                  </a:cubicBezTo>
                  <a:cubicBezTo>
                    <a:pt x="126" y="121"/>
                    <a:pt x="124" y="122"/>
                    <a:pt x="124" y="122"/>
                  </a:cubicBezTo>
                  <a:cubicBezTo>
                    <a:pt x="123" y="124"/>
                    <a:pt x="123" y="125"/>
                    <a:pt x="123" y="126"/>
                  </a:cubicBezTo>
                  <a:cubicBezTo>
                    <a:pt x="123" y="128"/>
                    <a:pt x="119" y="129"/>
                    <a:pt x="122" y="129"/>
                  </a:cubicBezTo>
                  <a:cubicBezTo>
                    <a:pt x="126" y="129"/>
                    <a:pt x="124" y="125"/>
                    <a:pt x="125" y="123"/>
                  </a:cubicBezTo>
                  <a:cubicBezTo>
                    <a:pt x="125" y="123"/>
                    <a:pt x="129" y="127"/>
                    <a:pt x="128" y="129"/>
                  </a:cubicBezTo>
                  <a:cubicBezTo>
                    <a:pt x="125" y="133"/>
                    <a:pt x="129" y="130"/>
                    <a:pt x="131" y="132"/>
                  </a:cubicBezTo>
                  <a:cubicBezTo>
                    <a:pt x="134" y="135"/>
                    <a:pt x="134" y="136"/>
                    <a:pt x="134" y="139"/>
                  </a:cubicBezTo>
                  <a:cubicBezTo>
                    <a:pt x="133" y="142"/>
                    <a:pt x="137" y="145"/>
                    <a:pt x="139" y="145"/>
                  </a:cubicBezTo>
                  <a:cubicBezTo>
                    <a:pt x="141" y="146"/>
                    <a:pt x="143" y="147"/>
                    <a:pt x="145" y="147"/>
                  </a:cubicBezTo>
                  <a:cubicBezTo>
                    <a:pt x="147" y="147"/>
                    <a:pt x="151" y="152"/>
                    <a:pt x="153" y="151"/>
                  </a:cubicBezTo>
                  <a:cubicBezTo>
                    <a:pt x="155" y="150"/>
                    <a:pt x="157" y="149"/>
                    <a:pt x="158" y="147"/>
                  </a:cubicBezTo>
                  <a:cubicBezTo>
                    <a:pt x="158" y="147"/>
                    <a:pt x="160" y="144"/>
                    <a:pt x="161" y="145"/>
                  </a:cubicBezTo>
                  <a:cubicBezTo>
                    <a:pt x="161" y="146"/>
                    <a:pt x="159" y="147"/>
                    <a:pt x="160" y="148"/>
                  </a:cubicBezTo>
                  <a:cubicBezTo>
                    <a:pt x="161" y="149"/>
                    <a:pt x="161" y="146"/>
                    <a:pt x="162" y="146"/>
                  </a:cubicBezTo>
                  <a:cubicBezTo>
                    <a:pt x="162" y="146"/>
                    <a:pt x="164" y="149"/>
                    <a:pt x="165" y="149"/>
                  </a:cubicBezTo>
                  <a:cubicBezTo>
                    <a:pt x="165" y="150"/>
                    <a:pt x="167" y="152"/>
                    <a:pt x="168" y="152"/>
                  </a:cubicBezTo>
                  <a:cubicBezTo>
                    <a:pt x="167" y="152"/>
                    <a:pt x="170" y="149"/>
                    <a:pt x="170" y="149"/>
                  </a:cubicBezTo>
                  <a:cubicBezTo>
                    <a:pt x="172" y="148"/>
                    <a:pt x="173" y="146"/>
                    <a:pt x="174" y="145"/>
                  </a:cubicBezTo>
                  <a:cubicBezTo>
                    <a:pt x="177" y="144"/>
                    <a:pt x="185" y="146"/>
                    <a:pt x="185" y="142"/>
                  </a:cubicBezTo>
                  <a:cubicBezTo>
                    <a:pt x="186" y="137"/>
                    <a:pt x="187" y="134"/>
                    <a:pt x="188" y="130"/>
                  </a:cubicBezTo>
                  <a:cubicBezTo>
                    <a:pt x="190" y="126"/>
                    <a:pt x="191" y="122"/>
                    <a:pt x="194" y="118"/>
                  </a:cubicBezTo>
                  <a:cubicBezTo>
                    <a:pt x="195" y="117"/>
                    <a:pt x="197" y="116"/>
                    <a:pt x="198" y="114"/>
                  </a:cubicBezTo>
                  <a:cubicBezTo>
                    <a:pt x="198" y="113"/>
                    <a:pt x="198" y="113"/>
                    <a:pt x="198" y="112"/>
                  </a:cubicBezTo>
                  <a:cubicBezTo>
                    <a:pt x="199" y="111"/>
                    <a:pt x="200" y="110"/>
                    <a:pt x="200" y="108"/>
                  </a:cubicBezTo>
                  <a:cubicBezTo>
                    <a:pt x="201" y="106"/>
                    <a:pt x="200" y="104"/>
                    <a:pt x="201" y="102"/>
                  </a:cubicBezTo>
                  <a:cubicBezTo>
                    <a:pt x="201" y="101"/>
                    <a:pt x="202" y="100"/>
                    <a:pt x="202" y="99"/>
                  </a:cubicBezTo>
                  <a:cubicBezTo>
                    <a:pt x="203" y="98"/>
                    <a:pt x="201" y="97"/>
                    <a:pt x="202" y="96"/>
                  </a:cubicBezTo>
                  <a:cubicBezTo>
                    <a:pt x="203" y="95"/>
                    <a:pt x="204" y="92"/>
                    <a:pt x="203" y="91"/>
                  </a:cubicBezTo>
                  <a:cubicBezTo>
                    <a:pt x="203" y="89"/>
                    <a:pt x="202" y="88"/>
                    <a:pt x="202" y="87"/>
                  </a:cubicBezTo>
                  <a:cubicBezTo>
                    <a:pt x="201" y="86"/>
                    <a:pt x="201" y="84"/>
                    <a:pt x="201" y="83"/>
                  </a:cubicBezTo>
                  <a:cubicBezTo>
                    <a:pt x="200" y="79"/>
                    <a:pt x="203" y="77"/>
                    <a:pt x="202" y="73"/>
                  </a:cubicBezTo>
                  <a:cubicBezTo>
                    <a:pt x="202" y="74"/>
                    <a:pt x="201" y="76"/>
                    <a:pt x="200" y="76"/>
                  </a:cubicBezTo>
                  <a:cubicBezTo>
                    <a:pt x="198" y="76"/>
                    <a:pt x="197" y="72"/>
                    <a:pt x="196" y="70"/>
                  </a:cubicBezTo>
                  <a:cubicBezTo>
                    <a:pt x="194" y="67"/>
                    <a:pt x="190" y="67"/>
                    <a:pt x="190" y="62"/>
                  </a:cubicBezTo>
                  <a:cubicBezTo>
                    <a:pt x="189" y="60"/>
                    <a:pt x="188" y="60"/>
                    <a:pt x="187" y="59"/>
                  </a:cubicBezTo>
                  <a:cubicBezTo>
                    <a:pt x="185" y="58"/>
                    <a:pt x="185" y="61"/>
                    <a:pt x="184" y="59"/>
                  </a:cubicBezTo>
                  <a:cubicBezTo>
                    <a:pt x="184" y="56"/>
                    <a:pt x="183" y="55"/>
                    <a:pt x="181" y="53"/>
                  </a:cubicBezTo>
                  <a:cubicBezTo>
                    <a:pt x="181" y="53"/>
                    <a:pt x="180" y="52"/>
                    <a:pt x="180" y="51"/>
                  </a:cubicBezTo>
                  <a:cubicBezTo>
                    <a:pt x="179" y="51"/>
                    <a:pt x="180" y="49"/>
                    <a:pt x="180" y="50"/>
                  </a:cubicBezTo>
                  <a:cubicBezTo>
                    <a:pt x="178" y="48"/>
                    <a:pt x="176" y="47"/>
                    <a:pt x="174" y="46"/>
                  </a:cubicBezTo>
                  <a:cubicBezTo>
                    <a:pt x="172" y="44"/>
                    <a:pt x="169" y="45"/>
                    <a:pt x="168" y="43"/>
                  </a:cubicBezTo>
                  <a:cubicBezTo>
                    <a:pt x="166" y="41"/>
                    <a:pt x="167" y="37"/>
                    <a:pt x="166" y="36"/>
                  </a:cubicBezTo>
                  <a:cubicBezTo>
                    <a:pt x="166" y="34"/>
                    <a:pt x="166" y="32"/>
                    <a:pt x="165" y="31"/>
                  </a:cubicBezTo>
                  <a:cubicBezTo>
                    <a:pt x="164" y="30"/>
                    <a:pt x="163" y="30"/>
                    <a:pt x="163" y="28"/>
                  </a:cubicBezTo>
                  <a:cubicBezTo>
                    <a:pt x="163" y="26"/>
                    <a:pt x="163" y="23"/>
                    <a:pt x="161" y="20"/>
                  </a:cubicBezTo>
                  <a:cubicBezTo>
                    <a:pt x="160" y="20"/>
                    <a:pt x="158" y="17"/>
                    <a:pt x="158" y="18"/>
                  </a:cubicBezTo>
                  <a:cubicBezTo>
                    <a:pt x="156" y="18"/>
                    <a:pt x="156" y="19"/>
                    <a:pt x="155" y="17"/>
                  </a:cubicBezTo>
                  <a:cubicBezTo>
                    <a:pt x="153" y="15"/>
                    <a:pt x="154" y="11"/>
                    <a:pt x="152" y="8"/>
                  </a:cubicBezTo>
                  <a:cubicBezTo>
                    <a:pt x="152" y="7"/>
                    <a:pt x="148" y="0"/>
                    <a:pt x="148" y="0"/>
                  </a:cubicBezTo>
                  <a:cubicBezTo>
                    <a:pt x="147" y="0"/>
                    <a:pt x="147" y="2"/>
                    <a:pt x="147" y="3"/>
                  </a:cubicBezTo>
                  <a:cubicBezTo>
                    <a:pt x="147" y="4"/>
                    <a:pt x="146" y="5"/>
                    <a:pt x="145" y="6"/>
                  </a:cubicBezTo>
                  <a:cubicBezTo>
                    <a:pt x="145" y="6"/>
                    <a:pt x="143" y="8"/>
                    <a:pt x="144" y="9"/>
                  </a:cubicBezTo>
                  <a:cubicBezTo>
                    <a:pt x="144" y="9"/>
                    <a:pt x="146" y="9"/>
                    <a:pt x="145" y="10"/>
                  </a:cubicBezTo>
                  <a:cubicBezTo>
                    <a:pt x="144" y="10"/>
                    <a:pt x="143" y="15"/>
                    <a:pt x="143" y="16"/>
                  </a:cubicBezTo>
                  <a:cubicBezTo>
                    <a:pt x="144" y="18"/>
                    <a:pt x="144" y="20"/>
                    <a:pt x="144" y="22"/>
                  </a:cubicBezTo>
                  <a:cubicBezTo>
                    <a:pt x="143" y="26"/>
                    <a:pt x="143" y="36"/>
                    <a:pt x="137" y="36"/>
                  </a:cubicBezTo>
                  <a:cubicBezTo>
                    <a:pt x="133" y="36"/>
                    <a:pt x="133" y="32"/>
                    <a:pt x="130" y="31"/>
                  </a:cubicBezTo>
                  <a:cubicBezTo>
                    <a:pt x="128" y="30"/>
                    <a:pt x="126" y="30"/>
                    <a:pt x="124" y="28"/>
                  </a:cubicBezTo>
                  <a:cubicBezTo>
                    <a:pt x="123" y="27"/>
                    <a:pt x="112" y="21"/>
                    <a:pt x="113" y="20"/>
                  </a:cubicBezTo>
                  <a:cubicBezTo>
                    <a:pt x="113" y="19"/>
                    <a:pt x="114" y="18"/>
                    <a:pt x="115" y="17"/>
                  </a:cubicBezTo>
                  <a:cubicBezTo>
                    <a:pt x="115" y="16"/>
                    <a:pt x="117" y="16"/>
                    <a:pt x="117" y="15"/>
                  </a:cubicBezTo>
                  <a:cubicBezTo>
                    <a:pt x="117" y="15"/>
                    <a:pt x="116" y="14"/>
                    <a:pt x="116" y="13"/>
                  </a:cubicBezTo>
                  <a:cubicBezTo>
                    <a:pt x="117" y="12"/>
                    <a:pt x="117" y="12"/>
                    <a:pt x="118" y="11"/>
                  </a:cubicBezTo>
                  <a:cubicBezTo>
                    <a:pt x="118" y="10"/>
                    <a:pt x="120" y="9"/>
                    <a:pt x="121" y="8"/>
                  </a:cubicBezTo>
                  <a:cubicBezTo>
                    <a:pt x="121" y="7"/>
                    <a:pt x="119" y="5"/>
                    <a:pt x="118" y="6"/>
                  </a:cubicBezTo>
                  <a:cubicBezTo>
                    <a:pt x="118" y="6"/>
                    <a:pt x="117" y="8"/>
                    <a:pt x="117" y="8"/>
                  </a:cubicBezTo>
                  <a:cubicBezTo>
                    <a:pt x="116" y="7"/>
                    <a:pt x="116" y="7"/>
                    <a:pt x="115" y="6"/>
                  </a:cubicBezTo>
                  <a:cubicBezTo>
                    <a:pt x="115" y="5"/>
                    <a:pt x="113" y="7"/>
                    <a:pt x="112" y="7"/>
                  </a:cubicBezTo>
                  <a:cubicBezTo>
                    <a:pt x="111" y="8"/>
                    <a:pt x="110" y="7"/>
                    <a:pt x="109" y="7"/>
                  </a:cubicBezTo>
                  <a:cubicBezTo>
                    <a:pt x="107" y="6"/>
                    <a:pt x="104" y="5"/>
                    <a:pt x="101" y="4"/>
                  </a:cubicBezTo>
                  <a:cubicBezTo>
                    <a:pt x="99" y="4"/>
                    <a:pt x="103" y="5"/>
                    <a:pt x="101"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 name="Freeform 404">
              <a:extLst>
                <a:ext uri="{FF2B5EF4-FFF2-40B4-BE49-F238E27FC236}">
                  <a16:creationId xmlns:a16="http://schemas.microsoft.com/office/drawing/2014/main" id="{28134A65-4D7B-0141-B1ED-85C46F0C5038}"/>
                </a:ext>
              </a:extLst>
            </p:cNvPr>
            <p:cNvSpPr>
              <a:spLocks/>
            </p:cNvSpPr>
            <p:nvPr/>
          </p:nvSpPr>
          <p:spPr bwMode="auto">
            <a:xfrm>
              <a:off x="11416754" y="5927165"/>
              <a:ext cx="372610" cy="563840"/>
            </a:xfrm>
            <a:custGeom>
              <a:avLst/>
              <a:gdLst>
                <a:gd name="T0" fmla="*/ 7 w 40"/>
                <a:gd name="T1" fmla="*/ 0 h 60"/>
                <a:gd name="T2" fmla="*/ 4 w 40"/>
                <a:gd name="T3" fmla="*/ 3 h 60"/>
                <a:gd name="T4" fmla="*/ 2 w 40"/>
                <a:gd name="T5" fmla="*/ 8 h 60"/>
                <a:gd name="T6" fmla="*/ 5 w 40"/>
                <a:gd name="T7" fmla="*/ 14 h 60"/>
                <a:gd name="T8" fmla="*/ 3 w 40"/>
                <a:gd name="T9" fmla="*/ 18 h 60"/>
                <a:gd name="T10" fmla="*/ 3 w 40"/>
                <a:gd name="T11" fmla="*/ 19 h 60"/>
                <a:gd name="T12" fmla="*/ 2 w 40"/>
                <a:gd name="T13" fmla="*/ 23 h 60"/>
                <a:gd name="T14" fmla="*/ 5 w 40"/>
                <a:gd name="T15" fmla="*/ 23 h 60"/>
                <a:gd name="T16" fmla="*/ 7 w 40"/>
                <a:gd name="T17" fmla="*/ 19 h 60"/>
                <a:gd name="T18" fmla="*/ 7 w 40"/>
                <a:gd name="T19" fmla="*/ 23 h 60"/>
                <a:gd name="T20" fmla="*/ 11 w 40"/>
                <a:gd name="T21" fmla="*/ 27 h 60"/>
                <a:gd name="T22" fmla="*/ 14 w 40"/>
                <a:gd name="T23" fmla="*/ 30 h 60"/>
                <a:gd name="T24" fmla="*/ 16 w 40"/>
                <a:gd name="T25" fmla="*/ 36 h 60"/>
                <a:gd name="T26" fmla="*/ 8 w 40"/>
                <a:gd name="T27" fmla="*/ 39 h 60"/>
                <a:gd name="T28" fmla="*/ 9 w 40"/>
                <a:gd name="T29" fmla="*/ 42 h 60"/>
                <a:gd name="T30" fmla="*/ 5 w 40"/>
                <a:gd name="T31" fmla="*/ 47 h 60"/>
                <a:gd name="T32" fmla="*/ 9 w 40"/>
                <a:gd name="T33" fmla="*/ 48 h 60"/>
                <a:gd name="T34" fmla="*/ 18 w 40"/>
                <a:gd name="T35" fmla="*/ 48 h 60"/>
                <a:gd name="T36" fmla="*/ 10 w 40"/>
                <a:gd name="T37" fmla="*/ 52 h 60"/>
                <a:gd name="T38" fmla="*/ 7 w 40"/>
                <a:gd name="T39" fmla="*/ 55 h 60"/>
                <a:gd name="T40" fmla="*/ 3 w 40"/>
                <a:gd name="T41" fmla="*/ 59 h 60"/>
                <a:gd name="T42" fmla="*/ 5 w 40"/>
                <a:gd name="T43" fmla="*/ 60 h 60"/>
                <a:gd name="T44" fmla="*/ 12 w 40"/>
                <a:gd name="T45" fmla="*/ 57 h 60"/>
                <a:gd name="T46" fmla="*/ 19 w 40"/>
                <a:gd name="T47" fmla="*/ 55 h 60"/>
                <a:gd name="T48" fmla="*/ 27 w 40"/>
                <a:gd name="T49" fmla="*/ 54 h 60"/>
                <a:gd name="T50" fmla="*/ 38 w 40"/>
                <a:gd name="T51" fmla="*/ 51 h 60"/>
                <a:gd name="T52" fmla="*/ 38 w 40"/>
                <a:gd name="T53" fmla="*/ 46 h 60"/>
                <a:gd name="T54" fmla="*/ 32 w 40"/>
                <a:gd name="T55" fmla="*/ 41 h 60"/>
                <a:gd name="T56" fmla="*/ 31 w 40"/>
                <a:gd name="T57" fmla="*/ 36 h 60"/>
                <a:gd name="T58" fmla="*/ 30 w 40"/>
                <a:gd name="T59" fmla="*/ 34 h 60"/>
                <a:gd name="T60" fmla="*/ 23 w 40"/>
                <a:gd name="T61" fmla="*/ 25 h 60"/>
                <a:gd name="T62" fmla="*/ 12 w 40"/>
                <a:gd name="T63" fmla="*/ 18 h 60"/>
                <a:gd name="T64" fmla="*/ 14 w 40"/>
                <a:gd name="T65" fmla="*/ 16 h 60"/>
                <a:gd name="T66" fmla="*/ 21 w 40"/>
                <a:gd name="T67" fmla="*/ 8 h 60"/>
                <a:gd name="T68" fmla="*/ 9 w 40"/>
                <a:gd name="T69" fmla="*/ 7 h 60"/>
                <a:gd name="T70" fmla="*/ 9 w 40"/>
                <a:gd name="T71" fmla="*/ 6 h 60"/>
                <a:gd name="T72" fmla="*/ 15 w 40"/>
                <a:gd name="T73"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0" h="60">
                  <a:moveTo>
                    <a:pt x="15" y="0"/>
                  </a:moveTo>
                  <a:cubicBezTo>
                    <a:pt x="12" y="0"/>
                    <a:pt x="10" y="1"/>
                    <a:pt x="7" y="0"/>
                  </a:cubicBezTo>
                  <a:cubicBezTo>
                    <a:pt x="6" y="0"/>
                    <a:pt x="5" y="0"/>
                    <a:pt x="5" y="1"/>
                  </a:cubicBezTo>
                  <a:cubicBezTo>
                    <a:pt x="6" y="3"/>
                    <a:pt x="5" y="2"/>
                    <a:pt x="4" y="3"/>
                  </a:cubicBezTo>
                  <a:cubicBezTo>
                    <a:pt x="5" y="2"/>
                    <a:pt x="5" y="4"/>
                    <a:pt x="5" y="4"/>
                  </a:cubicBezTo>
                  <a:cubicBezTo>
                    <a:pt x="4" y="6"/>
                    <a:pt x="1" y="5"/>
                    <a:pt x="2" y="8"/>
                  </a:cubicBezTo>
                  <a:cubicBezTo>
                    <a:pt x="4" y="10"/>
                    <a:pt x="3" y="11"/>
                    <a:pt x="2" y="13"/>
                  </a:cubicBezTo>
                  <a:cubicBezTo>
                    <a:pt x="2" y="15"/>
                    <a:pt x="4" y="15"/>
                    <a:pt x="5" y="14"/>
                  </a:cubicBezTo>
                  <a:cubicBezTo>
                    <a:pt x="4" y="15"/>
                    <a:pt x="5" y="15"/>
                    <a:pt x="5" y="16"/>
                  </a:cubicBezTo>
                  <a:cubicBezTo>
                    <a:pt x="5" y="15"/>
                    <a:pt x="3" y="18"/>
                    <a:pt x="3" y="18"/>
                  </a:cubicBezTo>
                  <a:cubicBezTo>
                    <a:pt x="2" y="18"/>
                    <a:pt x="0" y="18"/>
                    <a:pt x="0" y="20"/>
                  </a:cubicBezTo>
                  <a:cubicBezTo>
                    <a:pt x="1" y="20"/>
                    <a:pt x="2" y="18"/>
                    <a:pt x="3" y="19"/>
                  </a:cubicBezTo>
                  <a:cubicBezTo>
                    <a:pt x="3" y="20"/>
                    <a:pt x="3" y="21"/>
                    <a:pt x="3" y="21"/>
                  </a:cubicBezTo>
                  <a:cubicBezTo>
                    <a:pt x="2" y="22"/>
                    <a:pt x="2" y="23"/>
                    <a:pt x="2" y="23"/>
                  </a:cubicBezTo>
                  <a:cubicBezTo>
                    <a:pt x="2" y="24"/>
                    <a:pt x="3" y="22"/>
                    <a:pt x="4" y="22"/>
                  </a:cubicBezTo>
                  <a:cubicBezTo>
                    <a:pt x="4" y="21"/>
                    <a:pt x="5" y="23"/>
                    <a:pt x="5" y="23"/>
                  </a:cubicBezTo>
                  <a:cubicBezTo>
                    <a:pt x="6" y="23"/>
                    <a:pt x="5" y="19"/>
                    <a:pt x="4" y="19"/>
                  </a:cubicBezTo>
                  <a:cubicBezTo>
                    <a:pt x="5" y="19"/>
                    <a:pt x="7" y="20"/>
                    <a:pt x="7" y="19"/>
                  </a:cubicBezTo>
                  <a:cubicBezTo>
                    <a:pt x="7" y="19"/>
                    <a:pt x="6" y="20"/>
                    <a:pt x="6" y="20"/>
                  </a:cubicBezTo>
                  <a:cubicBezTo>
                    <a:pt x="6" y="21"/>
                    <a:pt x="7" y="22"/>
                    <a:pt x="7" y="23"/>
                  </a:cubicBezTo>
                  <a:cubicBezTo>
                    <a:pt x="7" y="24"/>
                    <a:pt x="4" y="27"/>
                    <a:pt x="7" y="27"/>
                  </a:cubicBezTo>
                  <a:cubicBezTo>
                    <a:pt x="7" y="27"/>
                    <a:pt x="10" y="27"/>
                    <a:pt x="11" y="27"/>
                  </a:cubicBezTo>
                  <a:cubicBezTo>
                    <a:pt x="12" y="26"/>
                    <a:pt x="15" y="26"/>
                    <a:pt x="15" y="26"/>
                  </a:cubicBezTo>
                  <a:cubicBezTo>
                    <a:pt x="14" y="28"/>
                    <a:pt x="13" y="28"/>
                    <a:pt x="14" y="30"/>
                  </a:cubicBezTo>
                  <a:cubicBezTo>
                    <a:pt x="15" y="33"/>
                    <a:pt x="15" y="31"/>
                    <a:pt x="16" y="32"/>
                  </a:cubicBezTo>
                  <a:cubicBezTo>
                    <a:pt x="16" y="33"/>
                    <a:pt x="15" y="35"/>
                    <a:pt x="16" y="36"/>
                  </a:cubicBezTo>
                  <a:cubicBezTo>
                    <a:pt x="17" y="38"/>
                    <a:pt x="14" y="38"/>
                    <a:pt x="13" y="38"/>
                  </a:cubicBezTo>
                  <a:cubicBezTo>
                    <a:pt x="11" y="39"/>
                    <a:pt x="10" y="37"/>
                    <a:pt x="8" y="39"/>
                  </a:cubicBezTo>
                  <a:cubicBezTo>
                    <a:pt x="7" y="41"/>
                    <a:pt x="12" y="40"/>
                    <a:pt x="11" y="41"/>
                  </a:cubicBezTo>
                  <a:cubicBezTo>
                    <a:pt x="11" y="41"/>
                    <a:pt x="9" y="42"/>
                    <a:pt x="9" y="42"/>
                  </a:cubicBezTo>
                  <a:cubicBezTo>
                    <a:pt x="9" y="43"/>
                    <a:pt x="10" y="43"/>
                    <a:pt x="9" y="44"/>
                  </a:cubicBezTo>
                  <a:cubicBezTo>
                    <a:pt x="8" y="45"/>
                    <a:pt x="7" y="46"/>
                    <a:pt x="5" y="47"/>
                  </a:cubicBezTo>
                  <a:cubicBezTo>
                    <a:pt x="4" y="48"/>
                    <a:pt x="6" y="49"/>
                    <a:pt x="6" y="49"/>
                  </a:cubicBezTo>
                  <a:cubicBezTo>
                    <a:pt x="7" y="49"/>
                    <a:pt x="9" y="48"/>
                    <a:pt x="9" y="48"/>
                  </a:cubicBezTo>
                  <a:cubicBezTo>
                    <a:pt x="9" y="49"/>
                    <a:pt x="12" y="49"/>
                    <a:pt x="13" y="50"/>
                  </a:cubicBezTo>
                  <a:cubicBezTo>
                    <a:pt x="15" y="50"/>
                    <a:pt x="17" y="48"/>
                    <a:pt x="18" y="48"/>
                  </a:cubicBezTo>
                  <a:cubicBezTo>
                    <a:pt x="18" y="48"/>
                    <a:pt x="16" y="53"/>
                    <a:pt x="13" y="52"/>
                  </a:cubicBezTo>
                  <a:cubicBezTo>
                    <a:pt x="12" y="51"/>
                    <a:pt x="11" y="52"/>
                    <a:pt x="10" y="52"/>
                  </a:cubicBezTo>
                  <a:cubicBezTo>
                    <a:pt x="8" y="52"/>
                    <a:pt x="9" y="51"/>
                    <a:pt x="8" y="51"/>
                  </a:cubicBezTo>
                  <a:cubicBezTo>
                    <a:pt x="8" y="51"/>
                    <a:pt x="8" y="54"/>
                    <a:pt x="7" y="55"/>
                  </a:cubicBezTo>
                  <a:cubicBezTo>
                    <a:pt x="7" y="55"/>
                    <a:pt x="6" y="56"/>
                    <a:pt x="5" y="57"/>
                  </a:cubicBezTo>
                  <a:cubicBezTo>
                    <a:pt x="5" y="57"/>
                    <a:pt x="3" y="58"/>
                    <a:pt x="3" y="59"/>
                  </a:cubicBezTo>
                  <a:cubicBezTo>
                    <a:pt x="3" y="59"/>
                    <a:pt x="5" y="59"/>
                    <a:pt x="5" y="59"/>
                  </a:cubicBezTo>
                  <a:cubicBezTo>
                    <a:pt x="5" y="59"/>
                    <a:pt x="4" y="59"/>
                    <a:pt x="5" y="60"/>
                  </a:cubicBezTo>
                  <a:cubicBezTo>
                    <a:pt x="5" y="60"/>
                    <a:pt x="7" y="57"/>
                    <a:pt x="8" y="57"/>
                  </a:cubicBezTo>
                  <a:cubicBezTo>
                    <a:pt x="9" y="57"/>
                    <a:pt x="11" y="58"/>
                    <a:pt x="12" y="57"/>
                  </a:cubicBezTo>
                  <a:cubicBezTo>
                    <a:pt x="14" y="57"/>
                    <a:pt x="13" y="55"/>
                    <a:pt x="15" y="55"/>
                  </a:cubicBezTo>
                  <a:cubicBezTo>
                    <a:pt x="16" y="54"/>
                    <a:pt x="17" y="55"/>
                    <a:pt x="19" y="55"/>
                  </a:cubicBezTo>
                  <a:cubicBezTo>
                    <a:pt x="20" y="56"/>
                    <a:pt x="21" y="54"/>
                    <a:pt x="23" y="55"/>
                  </a:cubicBezTo>
                  <a:cubicBezTo>
                    <a:pt x="24" y="56"/>
                    <a:pt x="26" y="55"/>
                    <a:pt x="27" y="54"/>
                  </a:cubicBezTo>
                  <a:cubicBezTo>
                    <a:pt x="29" y="54"/>
                    <a:pt x="32" y="54"/>
                    <a:pt x="34" y="54"/>
                  </a:cubicBezTo>
                  <a:cubicBezTo>
                    <a:pt x="34" y="54"/>
                    <a:pt x="38" y="51"/>
                    <a:pt x="38" y="51"/>
                  </a:cubicBezTo>
                  <a:cubicBezTo>
                    <a:pt x="37" y="50"/>
                    <a:pt x="33" y="51"/>
                    <a:pt x="33" y="50"/>
                  </a:cubicBezTo>
                  <a:cubicBezTo>
                    <a:pt x="33" y="49"/>
                    <a:pt x="37" y="46"/>
                    <a:pt x="38" y="46"/>
                  </a:cubicBezTo>
                  <a:cubicBezTo>
                    <a:pt x="39" y="44"/>
                    <a:pt x="40" y="40"/>
                    <a:pt x="36" y="40"/>
                  </a:cubicBezTo>
                  <a:cubicBezTo>
                    <a:pt x="35" y="40"/>
                    <a:pt x="33" y="41"/>
                    <a:pt x="32" y="41"/>
                  </a:cubicBezTo>
                  <a:cubicBezTo>
                    <a:pt x="30" y="40"/>
                    <a:pt x="32" y="40"/>
                    <a:pt x="32" y="39"/>
                  </a:cubicBezTo>
                  <a:cubicBezTo>
                    <a:pt x="32" y="38"/>
                    <a:pt x="32" y="37"/>
                    <a:pt x="31" y="36"/>
                  </a:cubicBezTo>
                  <a:cubicBezTo>
                    <a:pt x="31" y="36"/>
                    <a:pt x="27" y="35"/>
                    <a:pt x="28" y="34"/>
                  </a:cubicBezTo>
                  <a:cubicBezTo>
                    <a:pt x="28" y="34"/>
                    <a:pt x="30" y="35"/>
                    <a:pt x="30" y="34"/>
                  </a:cubicBezTo>
                  <a:cubicBezTo>
                    <a:pt x="31" y="33"/>
                    <a:pt x="30" y="32"/>
                    <a:pt x="29" y="31"/>
                  </a:cubicBezTo>
                  <a:cubicBezTo>
                    <a:pt x="26" y="29"/>
                    <a:pt x="25" y="29"/>
                    <a:pt x="23" y="25"/>
                  </a:cubicBezTo>
                  <a:cubicBezTo>
                    <a:pt x="22" y="23"/>
                    <a:pt x="21" y="21"/>
                    <a:pt x="18" y="19"/>
                  </a:cubicBezTo>
                  <a:cubicBezTo>
                    <a:pt x="17" y="18"/>
                    <a:pt x="13" y="20"/>
                    <a:pt x="12" y="18"/>
                  </a:cubicBezTo>
                  <a:cubicBezTo>
                    <a:pt x="12" y="18"/>
                    <a:pt x="18" y="17"/>
                    <a:pt x="17" y="16"/>
                  </a:cubicBezTo>
                  <a:cubicBezTo>
                    <a:pt x="17" y="16"/>
                    <a:pt x="15" y="17"/>
                    <a:pt x="14" y="16"/>
                  </a:cubicBezTo>
                  <a:cubicBezTo>
                    <a:pt x="14" y="16"/>
                    <a:pt x="18" y="15"/>
                    <a:pt x="18" y="15"/>
                  </a:cubicBezTo>
                  <a:cubicBezTo>
                    <a:pt x="19" y="14"/>
                    <a:pt x="22" y="9"/>
                    <a:pt x="21" y="8"/>
                  </a:cubicBezTo>
                  <a:cubicBezTo>
                    <a:pt x="20" y="6"/>
                    <a:pt x="17" y="6"/>
                    <a:pt x="15" y="6"/>
                  </a:cubicBezTo>
                  <a:cubicBezTo>
                    <a:pt x="14" y="7"/>
                    <a:pt x="9" y="7"/>
                    <a:pt x="9" y="7"/>
                  </a:cubicBezTo>
                  <a:cubicBezTo>
                    <a:pt x="9" y="7"/>
                    <a:pt x="11" y="6"/>
                    <a:pt x="11" y="6"/>
                  </a:cubicBezTo>
                  <a:cubicBezTo>
                    <a:pt x="11" y="6"/>
                    <a:pt x="9" y="5"/>
                    <a:pt x="9" y="6"/>
                  </a:cubicBezTo>
                  <a:cubicBezTo>
                    <a:pt x="9" y="5"/>
                    <a:pt x="18" y="1"/>
                    <a:pt x="15" y="0"/>
                  </a:cubicBezTo>
                  <a:cubicBezTo>
                    <a:pt x="14" y="0"/>
                    <a:pt x="17" y="1"/>
                    <a:pt x="15"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 name="Freeform 405">
              <a:extLst>
                <a:ext uri="{FF2B5EF4-FFF2-40B4-BE49-F238E27FC236}">
                  <a16:creationId xmlns:a16="http://schemas.microsoft.com/office/drawing/2014/main" id="{92B5776A-BBDD-B740-A930-293BCC9A54D3}"/>
                </a:ext>
              </a:extLst>
            </p:cNvPr>
            <p:cNvSpPr>
              <a:spLocks/>
            </p:cNvSpPr>
            <p:nvPr/>
          </p:nvSpPr>
          <p:spPr bwMode="auto">
            <a:xfrm>
              <a:off x="10566434" y="5337841"/>
              <a:ext cx="503186" cy="245289"/>
            </a:xfrm>
            <a:custGeom>
              <a:avLst/>
              <a:gdLst>
                <a:gd name="T0" fmla="*/ 53 w 54"/>
                <a:gd name="T1" fmla="*/ 10 h 26"/>
                <a:gd name="T2" fmla="*/ 49 w 54"/>
                <a:gd name="T3" fmla="*/ 9 h 26"/>
                <a:gd name="T4" fmla="*/ 50 w 54"/>
                <a:gd name="T5" fmla="*/ 8 h 26"/>
                <a:gd name="T6" fmla="*/ 48 w 54"/>
                <a:gd name="T7" fmla="*/ 7 h 26"/>
                <a:gd name="T8" fmla="*/ 49 w 54"/>
                <a:gd name="T9" fmla="*/ 6 h 26"/>
                <a:gd name="T10" fmla="*/ 46 w 54"/>
                <a:gd name="T11" fmla="*/ 5 h 26"/>
                <a:gd name="T12" fmla="*/ 48 w 54"/>
                <a:gd name="T13" fmla="*/ 3 h 26"/>
                <a:gd name="T14" fmla="*/ 43 w 54"/>
                <a:gd name="T15" fmla="*/ 3 h 26"/>
                <a:gd name="T16" fmla="*/ 39 w 54"/>
                <a:gd name="T17" fmla="*/ 1 h 26"/>
                <a:gd name="T18" fmla="*/ 39 w 54"/>
                <a:gd name="T19" fmla="*/ 4 h 26"/>
                <a:gd name="T20" fmla="*/ 36 w 54"/>
                <a:gd name="T21" fmla="*/ 5 h 26"/>
                <a:gd name="T22" fmla="*/ 32 w 54"/>
                <a:gd name="T23" fmla="*/ 5 h 26"/>
                <a:gd name="T24" fmla="*/ 32 w 54"/>
                <a:gd name="T25" fmla="*/ 9 h 26"/>
                <a:gd name="T26" fmla="*/ 26 w 54"/>
                <a:gd name="T27" fmla="*/ 5 h 26"/>
                <a:gd name="T28" fmla="*/ 25 w 54"/>
                <a:gd name="T29" fmla="*/ 8 h 26"/>
                <a:gd name="T30" fmla="*/ 21 w 54"/>
                <a:gd name="T31" fmla="*/ 5 h 26"/>
                <a:gd name="T32" fmla="*/ 21 w 54"/>
                <a:gd name="T33" fmla="*/ 9 h 26"/>
                <a:gd name="T34" fmla="*/ 19 w 54"/>
                <a:gd name="T35" fmla="*/ 9 h 26"/>
                <a:gd name="T36" fmla="*/ 17 w 54"/>
                <a:gd name="T37" fmla="*/ 12 h 26"/>
                <a:gd name="T38" fmla="*/ 14 w 54"/>
                <a:gd name="T39" fmla="*/ 8 h 26"/>
                <a:gd name="T40" fmla="*/ 16 w 54"/>
                <a:gd name="T41" fmla="*/ 8 h 26"/>
                <a:gd name="T42" fmla="*/ 14 w 54"/>
                <a:gd name="T43" fmla="*/ 5 h 26"/>
                <a:gd name="T44" fmla="*/ 7 w 54"/>
                <a:gd name="T45" fmla="*/ 2 h 26"/>
                <a:gd name="T46" fmla="*/ 9 w 54"/>
                <a:gd name="T47" fmla="*/ 4 h 26"/>
                <a:gd name="T48" fmla="*/ 8 w 54"/>
                <a:gd name="T49" fmla="*/ 4 h 26"/>
                <a:gd name="T50" fmla="*/ 10 w 54"/>
                <a:gd name="T51" fmla="*/ 8 h 26"/>
                <a:gd name="T52" fmla="*/ 5 w 54"/>
                <a:gd name="T53" fmla="*/ 6 h 26"/>
                <a:gd name="T54" fmla="*/ 3 w 54"/>
                <a:gd name="T55" fmla="*/ 6 h 26"/>
                <a:gd name="T56" fmla="*/ 5 w 54"/>
                <a:gd name="T57" fmla="*/ 7 h 26"/>
                <a:gd name="T58" fmla="*/ 5 w 54"/>
                <a:gd name="T59" fmla="*/ 8 h 26"/>
                <a:gd name="T60" fmla="*/ 2 w 54"/>
                <a:gd name="T61" fmla="*/ 7 h 26"/>
                <a:gd name="T62" fmla="*/ 1 w 54"/>
                <a:gd name="T63" fmla="*/ 9 h 26"/>
                <a:gd name="T64" fmla="*/ 8 w 54"/>
                <a:gd name="T65" fmla="*/ 10 h 26"/>
                <a:gd name="T66" fmla="*/ 13 w 54"/>
                <a:gd name="T67" fmla="*/ 11 h 26"/>
                <a:gd name="T68" fmla="*/ 11 w 54"/>
                <a:gd name="T69" fmla="*/ 12 h 26"/>
                <a:gd name="T70" fmla="*/ 12 w 54"/>
                <a:gd name="T71" fmla="*/ 13 h 26"/>
                <a:gd name="T72" fmla="*/ 8 w 54"/>
                <a:gd name="T73" fmla="*/ 14 h 26"/>
                <a:gd name="T74" fmla="*/ 3 w 54"/>
                <a:gd name="T75" fmla="*/ 15 h 26"/>
                <a:gd name="T76" fmla="*/ 10 w 54"/>
                <a:gd name="T77" fmla="*/ 16 h 26"/>
                <a:gd name="T78" fmla="*/ 12 w 54"/>
                <a:gd name="T79" fmla="*/ 18 h 26"/>
                <a:gd name="T80" fmla="*/ 15 w 54"/>
                <a:gd name="T81" fmla="*/ 17 h 26"/>
                <a:gd name="T82" fmla="*/ 13 w 54"/>
                <a:gd name="T83" fmla="*/ 18 h 26"/>
                <a:gd name="T84" fmla="*/ 15 w 54"/>
                <a:gd name="T85" fmla="*/ 18 h 26"/>
                <a:gd name="T86" fmla="*/ 10 w 54"/>
                <a:gd name="T87" fmla="*/ 23 h 26"/>
                <a:gd name="T88" fmla="*/ 15 w 54"/>
                <a:gd name="T89" fmla="*/ 23 h 26"/>
                <a:gd name="T90" fmla="*/ 21 w 54"/>
                <a:gd name="T91" fmla="*/ 24 h 26"/>
                <a:gd name="T92" fmla="*/ 20 w 54"/>
                <a:gd name="T93" fmla="*/ 24 h 26"/>
                <a:gd name="T94" fmla="*/ 22 w 54"/>
                <a:gd name="T95" fmla="*/ 25 h 26"/>
                <a:gd name="T96" fmla="*/ 29 w 54"/>
                <a:gd name="T97" fmla="*/ 26 h 26"/>
                <a:gd name="T98" fmla="*/ 33 w 54"/>
                <a:gd name="T99" fmla="*/ 25 h 26"/>
                <a:gd name="T100" fmla="*/ 39 w 54"/>
                <a:gd name="T101" fmla="*/ 23 h 26"/>
                <a:gd name="T102" fmla="*/ 46 w 54"/>
                <a:gd name="T103" fmla="*/ 19 h 26"/>
                <a:gd name="T104" fmla="*/ 52 w 54"/>
                <a:gd name="T105" fmla="*/ 16 h 26"/>
                <a:gd name="T106" fmla="*/ 52 w 54"/>
                <a:gd name="T107" fmla="*/ 14 h 26"/>
                <a:gd name="T108" fmla="*/ 54 w 54"/>
                <a:gd name="T109" fmla="*/ 13 h 26"/>
                <a:gd name="T110" fmla="*/ 52 w 54"/>
                <a:gd name="T111" fmla="*/ 12 h 26"/>
                <a:gd name="T112" fmla="*/ 53 w 54"/>
                <a:gd name="T113" fmla="*/ 10 h 26"/>
                <a:gd name="T114" fmla="*/ 53 w 54"/>
                <a:gd name="T115"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26">
                  <a:moveTo>
                    <a:pt x="53" y="10"/>
                  </a:moveTo>
                  <a:cubicBezTo>
                    <a:pt x="53" y="10"/>
                    <a:pt x="49" y="9"/>
                    <a:pt x="49" y="9"/>
                  </a:cubicBezTo>
                  <a:cubicBezTo>
                    <a:pt x="49" y="9"/>
                    <a:pt x="50" y="8"/>
                    <a:pt x="50" y="8"/>
                  </a:cubicBezTo>
                  <a:cubicBezTo>
                    <a:pt x="49" y="8"/>
                    <a:pt x="47" y="8"/>
                    <a:pt x="48" y="7"/>
                  </a:cubicBezTo>
                  <a:cubicBezTo>
                    <a:pt x="48" y="7"/>
                    <a:pt x="49" y="6"/>
                    <a:pt x="49" y="6"/>
                  </a:cubicBezTo>
                  <a:cubicBezTo>
                    <a:pt x="48" y="5"/>
                    <a:pt x="46" y="5"/>
                    <a:pt x="46" y="5"/>
                  </a:cubicBezTo>
                  <a:cubicBezTo>
                    <a:pt x="46" y="4"/>
                    <a:pt x="48" y="3"/>
                    <a:pt x="48" y="3"/>
                  </a:cubicBezTo>
                  <a:cubicBezTo>
                    <a:pt x="48" y="3"/>
                    <a:pt x="44" y="4"/>
                    <a:pt x="43" y="3"/>
                  </a:cubicBezTo>
                  <a:cubicBezTo>
                    <a:pt x="42" y="2"/>
                    <a:pt x="41" y="1"/>
                    <a:pt x="39" y="1"/>
                  </a:cubicBezTo>
                  <a:cubicBezTo>
                    <a:pt x="38" y="1"/>
                    <a:pt x="40" y="3"/>
                    <a:pt x="39" y="4"/>
                  </a:cubicBezTo>
                  <a:cubicBezTo>
                    <a:pt x="38" y="5"/>
                    <a:pt x="37" y="4"/>
                    <a:pt x="36" y="5"/>
                  </a:cubicBezTo>
                  <a:cubicBezTo>
                    <a:pt x="35" y="6"/>
                    <a:pt x="34" y="5"/>
                    <a:pt x="32" y="5"/>
                  </a:cubicBezTo>
                  <a:cubicBezTo>
                    <a:pt x="30" y="4"/>
                    <a:pt x="33" y="8"/>
                    <a:pt x="32" y="9"/>
                  </a:cubicBezTo>
                  <a:cubicBezTo>
                    <a:pt x="32" y="9"/>
                    <a:pt x="28" y="2"/>
                    <a:pt x="26" y="5"/>
                  </a:cubicBezTo>
                  <a:cubicBezTo>
                    <a:pt x="25" y="5"/>
                    <a:pt x="26" y="7"/>
                    <a:pt x="25" y="8"/>
                  </a:cubicBezTo>
                  <a:cubicBezTo>
                    <a:pt x="25" y="9"/>
                    <a:pt x="22" y="5"/>
                    <a:pt x="21" y="5"/>
                  </a:cubicBezTo>
                  <a:cubicBezTo>
                    <a:pt x="20" y="5"/>
                    <a:pt x="23" y="9"/>
                    <a:pt x="21" y="9"/>
                  </a:cubicBezTo>
                  <a:cubicBezTo>
                    <a:pt x="20" y="9"/>
                    <a:pt x="20" y="9"/>
                    <a:pt x="19" y="9"/>
                  </a:cubicBezTo>
                  <a:cubicBezTo>
                    <a:pt x="18" y="9"/>
                    <a:pt x="17" y="11"/>
                    <a:pt x="17" y="12"/>
                  </a:cubicBezTo>
                  <a:cubicBezTo>
                    <a:pt x="17" y="11"/>
                    <a:pt x="14" y="9"/>
                    <a:pt x="14" y="8"/>
                  </a:cubicBezTo>
                  <a:cubicBezTo>
                    <a:pt x="14" y="8"/>
                    <a:pt x="16" y="8"/>
                    <a:pt x="16" y="8"/>
                  </a:cubicBezTo>
                  <a:cubicBezTo>
                    <a:pt x="16" y="7"/>
                    <a:pt x="14" y="5"/>
                    <a:pt x="14" y="5"/>
                  </a:cubicBezTo>
                  <a:cubicBezTo>
                    <a:pt x="13" y="5"/>
                    <a:pt x="8" y="0"/>
                    <a:pt x="7" y="2"/>
                  </a:cubicBezTo>
                  <a:cubicBezTo>
                    <a:pt x="7" y="3"/>
                    <a:pt x="10" y="3"/>
                    <a:pt x="9" y="4"/>
                  </a:cubicBezTo>
                  <a:cubicBezTo>
                    <a:pt x="9" y="4"/>
                    <a:pt x="9" y="4"/>
                    <a:pt x="8" y="4"/>
                  </a:cubicBezTo>
                  <a:cubicBezTo>
                    <a:pt x="10" y="3"/>
                    <a:pt x="11" y="7"/>
                    <a:pt x="10" y="8"/>
                  </a:cubicBezTo>
                  <a:cubicBezTo>
                    <a:pt x="10" y="8"/>
                    <a:pt x="2" y="1"/>
                    <a:pt x="5" y="6"/>
                  </a:cubicBezTo>
                  <a:cubicBezTo>
                    <a:pt x="5" y="6"/>
                    <a:pt x="3" y="6"/>
                    <a:pt x="3" y="6"/>
                  </a:cubicBezTo>
                  <a:cubicBezTo>
                    <a:pt x="3" y="7"/>
                    <a:pt x="5" y="7"/>
                    <a:pt x="5" y="7"/>
                  </a:cubicBezTo>
                  <a:cubicBezTo>
                    <a:pt x="5" y="6"/>
                    <a:pt x="5" y="8"/>
                    <a:pt x="5" y="8"/>
                  </a:cubicBezTo>
                  <a:cubicBezTo>
                    <a:pt x="5" y="8"/>
                    <a:pt x="3" y="7"/>
                    <a:pt x="2" y="7"/>
                  </a:cubicBezTo>
                  <a:cubicBezTo>
                    <a:pt x="3" y="7"/>
                    <a:pt x="0" y="10"/>
                    <a:pt x="1" y="9"/>
                  </a:cubicBezTo>
                  <a:cubicBezTo>
                    <a:pt x="0" y="11"/>
                    <a:pt x="8" y="10"/>
                    <a:pt x="8" y="10"/>
                  </a:cubicBezTo>
                  <a:cubicBezTo>
                    <a:pt x="9" y="10"/>
                    <a:pt x="13" y="11"/>
                    <a:pt x="13" y="11"/>
                  </a:cubicBezTo>
                  <a:cubicBezTo>
                    <a:pt x="12" y="11"/>
                    <a:pt x="11" y="11"/>
                    <a:pt x="11" y="12"/>
                  </a:cubicBezTo>
                  <a:cubicBezTo>
                    <a:pt x="11" y="12"/>
                    <a:pt x="12" y="13"/>
                    <a:pt x="12" y="13"/>
                  </a:cubicBezTo>
                  <a:cubicBezTo>
                    <a:pt x="11" y="14"/>
                    <a:pt x="9" y="14"/>
                    <a:pt x="8" y="14"/>
                  </a:cubicBezTo>
                  <a:cubicBezTo>
                    <a:pt x="8" y="14"/>
                    <a:pt x="2" y="15"/>
                    <a:pt x="3" y="15"/>
                  </a:cubicBezTo>
                  <a:cubicBezTo>
                    <a:pt x="5" y="16"/>
                    <a:pt x="8" y="15"/>
                    <a:pt x="10" y="16"/>
                  </a:cubicBezTo>
                  <a:cubicBezTo>
                    <a:pt x="11" y="17"/>
                    <a:pt x="11" y="18"/>
                    <a:pt x="12" y="18"/>
                  </a:cubicBezTo>
                  <a:cubicBezTo>
                    <a:pt x="12" y="18"/>
                    <a:pt x="14" y="17"/>
                    <a:pt x="15" y="17"/>
                  </a:cubicBezTo>
                  <a:cubicBezTo>
                    <a:pt x="14" y="17"/>
                    <a:pt x="13" y="18"/>
                    <a:pt x="13" y="18"/>
                  </a:cubicBezTo>
                  <a:cubicBezTo>
                    <a:pt x="13" y="19"/>
                    <a:pt x="15" y="18"/>
                    <a:pt x="15" y="18"/>
                  </a:cubicBezTo>
                  <a:cubicBezTo>
                    <a:pt x="16" y="19"/>
                    <a:pt x="8" y="23"/>
                    <a:pt x="10" y="23"/>
                  </a:cubicBezTo>
                  <a:cubicBezTo>
                    <a:pt x="12" y="24"/>
                    <a:pt x="14" y="23"/>
                    <a:pt x="15" y="23"/>
                  </a:cubicBezTo>
                  <a:cubicBezTo>
                    <a:pt x="17" y="23"/>
                    <a:pt x="19" y="23"/>
                    <a:pt x="21" y="24"/>
                  </a:cubicBezTo>
                  <a:cubicBezTo>
                    <a:pt x="20" y="23"/>
                    <a:pt x="20" y="24"/>
                    <a:pt x="20" y="24"/>
                  </a:cubicBezTo>
                  <a:cubicBezTo>
                    <a:pt x="21" y="25"/>
                    <a:pt x="22" y="25"/>
                    <a:pt x="22" y="25"/>
                  </a:cubicBezTo>
                  <a:cubicBezTo>
                    <a:pt x="24" y="26"/>
                    <a:pt x="27" y="26"/>
                    <a:pt x="29" y="26"/>
                  </a:cubicBezTo>
                  <a:cubicBezTo>
                    <a:pt x="31" y="26"/>
                    <a:pt x="31" y="25"/>
                    <a:pt x="33" y="25"/>
                  </a:cubicBezTo>
                  <a:cubicBezTo>
                    <a:pt x="35" y="24"/>
                    <a:pt x="37" y="24"/>
                    <a:pt x="39" y="23"/>
                  </a:cubicBezTo>
                  <a:cubicBezTo>
                    <a:pt x="42" y="21"/>
                    <a:pt x="43" y="20"/>
                    <a:pt x="46" y="19"/>
                  </a:cubicBezTo>
                  <a:cubicBezTo>
                    <a:pt x="48" y="19"/>
                    <a:pt x="49" y="16"/>
                    <a:pt x="52" y="16"/>
                  </a:cubicBezTo>
                  <a:cubicBezTo>
                    <a:pt x="52" y="15"/>
                    <a:pt x="53" y="15"/>
                    <a:pt x="52" y="14"/>
                  </a:cubicBezTo>
                  <a:cubicBezTo>
                    <a:pt x="51" y="13"/>
                    <a:pt x="53" y="13"/>
                    <a:pt x="54" y="13"/>
                  </a:cubicBezTo>
                  <a:cubicBezTo>
                    <a:pt x="54" y="13"/>
                    <a:pt x="52" y="12"/>
                    <a:pt x="52" y="12"/>
                  </a:cubicBezTo>
                  <a:cubicBezTo>
                    <a:pt x="52" y="11"/>
                    <a:pt x="54" y="10"/>
                    <a:pt x="53" y="10"/>
                  </a:cubicBezTo>
                  <a:cubicBezTo>
                    <a:pt x="51" y="9"/>
                    <a:pt x="54" y="10"/>
                    <a:pt x="53"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 name="Freeform 406">
              <a:extLst>
                <a:ext uri="{FF2B5EF4-FFF2-40B4-BE49-F238E27FC236}">
                  <a16:creationId xmlns:a16="http://schemas.microsoft.com/office/drawing/2014/main" id="{1173EFBC-87F0-7C47-B141-D1C3DEF674AC}"/>
                </a:ext>
              </a:extLst>
            </p:cNvPr>
            <p:cNvSpPr>
              <a:spLocks/>
            </p:cNvSpPr>
            <p:nvPr/>
          </p:nvSpPr>
          <p:spPr bwMode="auto">
            <a:xfrm>
              <a:off x="14085545" y="4439516"/>
              <a:ext cx="840765" cy="579771"/>
            </a:xfrm>
            <a:custGeom>
              <a:avLst/>
              <a:gdLst>
                <a:gd name="T0" fmla="*/ 77 w 90"/>
                <a:gd name="T1" fmla="*/ 2 h 62"/>
                <a:gd name="T2" fmla="*/ 66 w 90"/>
                <a:gd name="T3" fmla="*/ 6 h 62"/>
                <a:gd name="T4" fmla="*/ 51 w 90"/>
                <a:gd name="T5" fmla="*/ 8 h 62"/>
                <a:gd name="T6" fmla="*/ 48 w 90"/>
                <a:gd name="T7" fmla="*/ 9 h 62"/>
                <a:gd name="T8" fmla="*/ 39 w 90"/>
                <a:gd name="T9" fmla="*/ 11 h 62"/>
                <a:gd name="T10" fmla="*/ 32 w 90"/>
                <a:gd name="T11" fmla="*/ 14 h 62"/>
                <a:gd name="T12" fmla="*/ 26 w 90"/>
                <a:gd name="T13" fmla="*/ 19 h 62"/>
                <a:gd name="T14" fmla="*/ 26 w 90"/>
                <a:gd name="T15" fmla="*/ 21 h 62"/>
                <a:gd name="T16" fmla="*/ 27 w 90"/>
                <a:gd name="T17" fmla="*/ 23 h 62"/>
                <a:gd name="T18" fmla="*/ 23 w 90"/>
                <a:gd name="T19" fmla="*/ 25 h 62"/>
                <a:gd name="T20" fmla="*/ 21 w 90"/>
                <a:gd name="T21" fmla="*/ 28 h 62"/>
                <a:gd name="T22" fmla="*/ 21 w 90"/>
                <a:gd name="T23" fmla="*/ 29 h 62"/>
                <a:gd name="T24" fmla="*/ 14 w 90"/>
                <a:gd name="T25" fmla="*/ 31 h 62"/>
                <a:gd name="T26" fmla="*/ 19 w 90"/>
                <a:gd name="T27" fmla="*/ 34 h 62"/>
                <a:gd name="T28" fmla="*/ 9 w 90"/>
                <a:gd name="T29" fmla="*/ 38 h 62"/>
                <a:gd name="T30" fmla="*/ 6 w 90"/>
                <a:gd name="T31" fmla="*/ 41 h 62"/>
                <a:gd name="T32" fmla="*/ 5 w 90"/>
                <a:gd name="T33" fmla="*/ 47 h 62"/>
                <a:gd name="T34" fmla="*/ 4 w 90"/>
                <a:gd name="T35" fmla="*/ 53 h 62"/>
                <a:gd name="T36" fmla="*/ 12 w 90"/>
                <a:gd name="T37" fmla="*/ 55 h 62"/>
                <a:gd name="T38" fmla="*/ 12 w 90"/>
                <a:gd name="T39" fmla="*/ 56 h 62"/>
                <a:gd name="T40" fmla="*/ 16 w 90"/>
                <a:gd name="T41" fmla="*/ 62 h 62"/>
                <a:gd name="T42" fmla="*/ 26 w 90"/>
                <a:gd name="T43" fmla="*/ 61 h 62"/>
                <a:gd name="T44" fmla="*/ 26 w 90"/>
                <a:gd name="T45" fmla="*/ 59 h 62"/>
                <a:gd name="T46" fmla="*/ 20 w 90"/>
                <a:gd name="T47" fmla="*/ 48 h 62"/>
                <a:gd name="T48" fmla="*/ 20 w 90"/>
                <a:gd name="T49" fmla="*/ 42 h 62"/>
                <a:gd name="T50" fmla="*/ 22 w 90"/>
                <a:gd name="T51" fmla="*/ 40 h 62"/>
                <a:gd name="T52" fmla="*/ 21 w 90"/>
                <a:gd name="T53" fmla="*/ 36 h 62"/>
                <a:gd name="T54" fmla="*/ 27 w 90"/>
                <a:gd name="T55" fmla="*/ 34 h 62"/>
                <a:gd name="T56" fmla="*/ 27 w 90"/>
                <a:gd name="T57" fmla="*/ 32 h 62"/>
                <a:gd name="T58" fmla="*/ 32 w 90"/>
                <a:gd name="T59" fmla="*/ 31 h 62"/>
                <a:gd name="T60" fmla="*/ 35 w 90"/>
                <a:gd name="T61" fmla="*/ 29 h 62"/>
                <a:gd name="T62" fmla="*/ 35 w 90"/>
                <a:gd name="T63" fmla="*/ 26 h 62"/>
                <a:gd name="T64" fmla="*/ 42 w 90"/>
                <a:gd name="T65" fmla="*/ 24 h 62"/>
                <a:gd name="T66" fmla="*/ 45 w 90"/>
                <a:gd name="T67" fmla="*/ 22 h 62"/>
                <a:gd name="T68" fmla="*/ 58 w 90"/>
                <a:gd name="T69" fmla="*/ 15 h 62"/>
                <a:gd name="T70" fmla="*/ 81 w 90"/>
                <a:gd name="T71" fmla="*/ 8 h 62"/>
                <a:gd name="T72" fmla="*/ 84 w 90"/>
                <a:gd name="T73"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0" h="62">
                  <a:moveTo>
                    <a:pt x="84" y="1"/>
                  </a:moveTo>
                  <a:cubicBezTo>
                    <a:pt x="81" y="1"/>
                    <a:pt x="80" y="0"/>
                    <a:pt x="77" y="2"/>
                  </a:cubicBezTo>
                  <a:cubicBezTo>
                    <a:pt x="76" y="2"/>
                    <a:pt x="72" y="3"/>
                    <a:pt x="73" y="4"/>
                  </a:cubicBezTo>
                  <a:cubicBezTo>
                    <a:pt x="72" y="4"/>
                    <a:pt x="68" y="6"/>
                    <a:pt x="66" y="6"/>
                  </a:cubicBezTo>
                  <a:cubicBezTo>
                    <a:pt x="64" y="6"/>
                    <a:pt x="61" y="7"/>
                    <a:pt x="59" y="8"/>
                  </a:cubicBezTo>
                  <a:cubicBezTo>
                    <a:pt x="56" y="8"/>
                    <a:pt x="54" y="8"/>
                    <a:pt x="51" y="8"/>
                  </a:cubicBezTo>
                  <a:cubicBezTo>
                    <a:pt x="51" y="8"/>
                    <a:pt x="45" y="8"/>
                    <a:pt x="46" y="9"/>
                  </a:cubicBezTo>
                  <a:cubicBezTo>
                    <a:pt x="46" y="9"/>
                    <a:pt x="48" y="9"/>
                    <a:pt x="48" y="9"/>
                  </a:cubicBezTo>
                  <a:cubicBezTo>
                    <a:pt x="47" y="10"/>
                    <a:pt x="45" y="10"/>
                    <a:pt x="44" y="11"/>
                  </a:cubicBezTo>
                  <a:cubicBezTo>
                    <a:pt x="43" y="11"/>
                    <a:pt x="41" y="11"/>
                    <a:pt x="39" y="11"/>
                  </a:cubicBezTo>
                  <a:cubicBezTo>
                    <a:pt x="38" y="11"/>
                    <a:pt x="38" y="11"/>
                    <a:pt x="36" y="12"/>
                  </a:cubicBezTo>
                  <a:cubicBezTo>
                    <a:pt x="35" y="15"/>
                    <a:pt x="34" y="14"/>
                    <a:pt x="32" y="14"/>
                  </a:cubicBezTo>
                  <a:cubicBezTo>
                    <a:pt x="30" y="15"/>
                    <a:pt x="31" y="17"/>
                    <a:pt x="28" y="17"/>
                  </a:cubicBezTo>
                  <a:cubicBezTo>
                    <a:pt x="26" y="17"/>
                    <a:pt x="27" y="19"/>
                    <a:pt x="26" y="19"/>
                  </a:cubicBezTo>
                  <a:cubicBezTo>
                    <a:pt x="25" y="20"/>
                    <a:pt x="22" y="18"/>
                    <a:pt x="23" y="19"/>
                  </a:cubicBezTo>
                  <a:cubicBezTo>
                    <a:pt x="23" y="20"/>
                    <a:pt x="26" y="21"/>
                    <a:pt x="26" y="21"/>
                  </a:cubicBezTo>
                  <a:cubicBezTo>
                    <a:pt x="26" y="21"/>
                    <a:pt x="22" y="22"/>
                    <a:pt x="22" y="22"/>
                  </a:cubicBezTo>
                  <a:cubicBezTo>
                    <a:pt x="22" y="23"/>
                    <a:pt x="27" y="23"/>
                    <a:pt x="27" y="23"/>
                  </a:cubicBezTo>
                  <a:cubicBezTo>
                    <a:pt x="27" y="24"/>
                    <a:pt x="20" y="24"/>
                    <a:pt x="21" y="25"/>
                  </a:cubicBezTo>
                  <a:cubicBezTo>
                    <a:pt x="21" y="24"/>
                    <a:pt x="23" y="25"/>
                    <a:pt x="23" y="25"/>
                  </a:cubicBezTo>
                  <a:cubicBezTo>
                    <a:pt x="21" y="26"/>
                    <a:pt x="20" y="25"/>
                    <a:pt x="20" y="26"/>
                  </a:cubicBezTo>
                  <a:cubicBezTo>
                    <a:pt x="19" y="27"/>
                    <a:pt x="21" y="28"/>
                    <a:pt x="21" y="28"/>
                  </a:cubicBezTo>
                  <a:cubicBezTo>
                    <a:pt x="20" y="28"/>
                    <a:pt x="19" y="28"/>
                    <a:pt x="18" y="28"/>
                  </a:cubicBezTo>
                  <a:cubicBezTo>
                    <a:pt x="18" y="28"/>
                    <a:pt x="20" y="29"/>
                    <a:pt x="21" y="29"/>
                  </a:cubicBezTo>
                  <a:cubicBezTo>
                    <a:pt x="19" y="29"/>
                    <a:pt x="18" y="29"/>
                    <a:pt x="17" y="30"/>
                  </a:cubicBezTo>
                  <a:cubicBezTo>
                    <a:pt x="16" y="31"/>
                    <a:pt x="15" y="31"/>
                    <a:pt x="14" y="31"/>
                  </a:cubicBezTo>
                  <a:cubicBezTo>
                    <a:pt x="12" y="32"/>
                    <a:pt x="12" y="33"/>
                    <a:pt x="14" y="33"/>
                  </a:cubicBezTo>
                  <a:cubicBezTo>
                    <a:pt x="15" y="33"/>
                    <a:pt x="18" y="34"/>
                    <a:pt x="19" y="34"/>
                  </a:cubicBezTo>
                  <a:cubicBezTo>
                    <a:pt x="17" y="35"/>
                    <a:pt x="15" y="33"/>
                    <a:pt x="15" y="36"/>
                  </a:cubicBezTo>
                  <a:cubicBezTo>
                    <a:pt x="15" y="37"/>
                    <a:pt x="10" y="37"/>
                    <a:pt x="9" y="38"/>
                  </a:cubicBezTo>
                  <a:cubicBezTo>
                    <a:pt x="8" y="39"/>
                    <a:pt x="9" y="39"/>
                    <a:pt x="9" y="40"/>
                  </a:cubicBezTo>
                  <a:cubicBezTo>
                    <a:pt x="9" y="40"/>
                    <a:pt x="6" y="41"/>
                    <a:pt x="6" y="41"/>
                  </a:cubicBezTo>
                  <a:cubicBezTo>
                    <a:pt x="2" y="42"/>
                    <a:pt x="7" y="42"/>
                    <a:pt x="7" y="43"/>
                  </a:cubicBezTo>
                  <a:cubicBezTo>
                    <a:pt x="8" y="44"/>
                    <a:pt x="5" y="47"/>
                    <a:pt x="5" y="47"/>
                  </a:cubicBezTo>
                  <a:cubicBezTo>
                    <a:pt x="3" y="49"/>
                    <a:pt x="0" y="47"/>
                    <a:pt x="0" y="51"/>
                  </a:cubicBezTo>
                  <a:cubicBezTo>
                    <a:pt x="0" y="55"/>
                    <a:pt x="2" y="53"/>
                    <a:pt x="4" y="53"/>
                  </a:cubicBezTo>
                  <a:cubicBezTo>
                    <a:pt x="6" y="54"/>
                    <a:pt x="7" y="55"/>
                    <a:pt x="9" y="54"/>
                  </a:cubicBezTo>
                  <a:cubicBezTo>
                    <a:pt x="9" y="54"/>
                    <a:pt x="11" y="56"/>
                    <a:pt x="12" y="55"/>
                  </a:cubicBezTo>
                  <a:cubicBezTo>
                    <a:pt x="12" y="55"/>
                    <a:pt x="10" y="55"/>
                    <a:pt x="10" y="56"/>
                  </a:cubicBezTo>
                  <a:cubicBezTo>
                    <a:pt x="11" y="56"/>
                    <a:pt x="12" y="56"/>
                    <a:pt x="12" y="56"/>
                  </a:cubicBezTo>
                  <a:cubicBezTo>
                    <a:pt x="12" y="56"/>
                    <a:pt x="10" y="60"/>
                    <a:pt x="10" y="60"/>
                  </a:cubicBezTo>
                  <a:cubicBezTo>
                    <a:pt x="12" y="61"/>
                    <a:pt x="14" y="61"/>
                    <a:pt x="16" y="62"/>
                  </a:cubicBezTo>
                  <a:cubicBezTo>
                    <a:pt x="19" y="62"/>
                    <a:pt x="20" y="62"/>
                    <a:pt x="23" y="62"/>
                  </a:cubicBezTo>
                  <a:cubicBezTo>
                    <a:pt x="24" y="61"/>
                    <a:pt x="25" y="61"/>
                    <a:pt x="26" y="61"/>
                  </a:cubicBezTo>
                  <a:cubicBezTo>
                    <a:pt x="27" y="62"/>
                    <a:pt x="28" y="62"/>
                    <a:pt x="30" y="62"/>
                  </a:cubicBezTo>
                  <a:cubicBezTo>
                    <a:pt x="31" y="62"/>
                    <a:pt x="27" y="59"/>
                    <a:pt x="26" y="59"/>
                  </a:cubicBezTo>
                  <a:cubicBezTo>
                    <a:pt x="24" y="57"/>
                    <a:pt x="23" y="55"/>
                    <a:pt x="22" y="53"/>
                  </a:cubicBezTo>
                  <a:cubicBezTo>
                    <a:pt x="20" y="51"/>
                    <a:pt x="21" y="50"/>
                    <a:pt x="20" y="48"/>
                  </a:cubicBezTo>
                  <a:cubicBezTo>
                    <a:pt x="19" y="45"/>
                    <a:pt x="18" y="45"/>
                    <a:pt x="20" y="43"/>
                  </a:cubicBezTo>
                  <a:cubicBezTo>
                    <a:pt x="21" y="43"/>
                    <a:pt x="20" y="43"/>
                    <a:pt x="20" y="42"/>
                  </a:cubicBezTo>
                  <a:cubicBezTo>
                    <a:pt x="21" y="41"/>
                    <a:pt x="24" y="42"/>
                    <a:pt x="24" y="41"/>
                  </a:cubicBezTo>
                  <a:cubicBezTo>
                    <a:pt x="24" y="41"/>
                    <a:pt x="22" y="40"/>
                    <a:pt x="22" y="40"/>
                  </a:cubicBezTo>
                  <a:cubicBezTo>
                    <a:pt x="23" y="39"/>
                    <a:pt x="26" y="40"/>
                    <a:pt x="26" y="39"/>
                  </a:cubicBezTo>
                  <a:cubicBezTo>
                    <a:pt x="26" y="38"/>
                    <a:pt x="21" y="37"/>
                    <a:pt x="21" y="36"/>
                  </a:cubicBezTo>
                  <a:cubicBezTo>
                    <a:pt x="21" y="36"/>
                    <a:pt x="29" y="37"/>
                    <a:pt x="29" y="37"/>
                  </a:cubicBezTo>
                  <a:cubicBezTo>
                    <a:pt x="29" y="36"/>
                    <a:pt x="27" y="35"/>
                    <a:pt x="27" y="34"/>
                  </a:cubicBezTo>
                  <a:cubicBezTo>
                    <a:pt x="27" y="33"/>
                    <a:pt x="30" y="35"/>
                    <a:pt x="31" y="34"/>
                  </a:cubicBezTo>
                  <a:cubicBezTo>
                    <a:pt x="31" y="33"/>
                    <a:pt x="27" y="31"/>
                    <a:pt x="27" y="32"/>
                  </a:cubicBezTo>
                  <a:cubicBezTo>
                    <a:pt x="27" y="31"/>
                    <a:pt x="31" y="33"/>
                    <a:pt x="32" y="32"/>
                  </a:cubicBezTo>
                  <a:cubicBezTo>
                    <a:pt x="32" y="32"/>
                    <a:pt x="33" y="31"/>
                    <a:pt x="32" y="31"/>
                  </a:cubicBezTo>
                  <a:cubicBezTo>
                    <a:pt x="32" y="31"/>
                    <a:pt x="30" y="29"/>
                    <a:pt x="30" y="29"/>
                  </a:cubicBezTo>
                  <a:cubicBezTo>
                    <a:pt x="32" y="29"/>
                    <a:pt x="33" y="30"/>
                    <a:pt x="35" y="29"/>
                  </a:cubicBezTo>
                  <a:cubicBezTo>
                    <a:pt x="35" y="28"/>
                    <a:pt x="37" y="27"/>
                    <a:pt x="37" y="27"/>
                  </a:cubicBezTo>
                  <a:cubicBezTo>
                    <a:pt x="37" y="26"/>
                    <a:pt x="35" y="26"/>
                    <a:pt x="35" y="26"/>
                  </a:cubicBezTo>
                  <a:cubicBezTo>
                    <a:pt x="36" y="26"/>
                    <a:pt x="39" y="26"/>
                    <a:pt x="39" y="24"/>
                  </a:cubicBezTo>
                  <a:cubicBezTo>
                    <a:pt x="39" y="22"/>
                    <a:pt x="41" y="25"/>
                    <a:pt x="42" y="24"/>
                  </a:cubicBezTo>
                  <a:cubicBezTo>
                    <a:pt x="42" y="24"/>
                    <a:pt x="41" y="23"/>
                    <a:pt x="41" y="23"/>
                  </a:cubicBezTo>
                  <a:cubicBezTo>
                    <a:pt x="42" y="22"/>
                    <a:pt x="45" y="23"/>
                    <a:pt x="45" y="22"/>
                  </a:cubicBezTo>
                  <a:cubicBezTo>
                    <a:pt x="46" y="21"/>
                    <a:pt x="45" y="20"/>
                    <a:pt x="44" y="20"/>
                  </a:cubicBezTo>
                  <a:cubicBezTo>
                    <a:pt x="49" y="18"/>
                    <a:pt x="53" y="16"/>
                    <a:pt x="58" y="15"/>
                  </a:cubicBezTo>
                  <a:cubicBezTo>
                    <a:pt x="61" y="14"/>
                    <a:pt x="65" y="13"/>
                    <a:pt x="68" y="12"/>
                  </a:cubicBezTo>
                  <a:cubicBezTo>
                    <a:pt x="73" y="11"/>
                    <a:pt x="77" y="10"/>
                    <a:pt x="81" y="8"/>
                  </a:cubicBezTo>
                  <a:cubicBezTo>
                    <a:pt x="83" y="8"/>
                    <a:pt x="86" y="6"/>
                    <a:pt x="88" y="4"/>
                  </a:cubicBezTo>
                  <a:cubicBezTo>
                    <a:pt x="90" y="2"/>
                    <a:pt x="86" y="1"/>
                    <a:pt x="84" y="1"/>
                  </a:cubicBezTo>
                  <a:cubicBezTo>
                    <a:pt x="82" y="1"/>
                    <a:pt x="86" y="1"/>
                    <a:pt x="84"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 name="Freeform 407">
              <a:extLst>
                <a:ext uri="{FF2B5EF4-FFF2-40B4-BE49-F238E27FC236}">
                  <a16:creationId xmlns:a16="http://schemas.microsoft.com/office/drawing/2014/main" id="{4B5A4129-18E9-B545-982B-32D709441577}"/>
                </a:ext>
              </a:extLst>
            </p:cNvPr>
            <p:cNvSpPr>
              <a:spLocks/>
            </p:cNvSpPr>
            <p:nvPr/>
          </p:nvSpPr>
          <p:spPr bwMode="auto">
            <a:xfrm>
              <a:off x="16241600" y="4197415"/>
              <a:ext cx="299364" cy="149721"/>
            </a:xfrm>
            <a:custGeom>
              <a:avLst/>
              <a:gdLst>
                <a:gd name="T0" fmla="*/ 16 w 32"/>
                <a:gd name="T1" fmla="*/ 6 h 16"/>
                <a:gd name="T2" fmla="*/ 19 w 32"/>
                <a:gd name="T3" fmla="*/ 1 h 16"/>
                <a:gd name="T4" fmla="*/ 16 w 32"/>
                <a:gd name="T5" fmla="*/ 0 h 16"/>
                <a:gd name="T6" fmla="*/ 15 w 32"/>
                <a:gd name="T7" fmla="*/ 2 h 16"/>
                <a:gd name="T8" fmla="*/ 10 w 32"/>
                <a:gd name="T9" fmla="*/ 2 h 16"/>
                <a:gd name="T10" fmla="*/ 9 w 32"/>
                <a:gd name="T11" fmla="*/ 4 h 16"/>
                <a:gd name="T12" fmla="*/ 12 w 32"/>
                <a:gd name="T13" fmla="*/ 4 h 16"/>
                <a:gd name="T14" fmla="*/ 10 w 32"/>
                <a:gd name="T15" fmla="*/ 8 h 16"/>
                <a:gd name="T16" fmla="*/ 5 w 32"/>
                <a:gd name="T17" fmla="*/ 10 h 16"/>
                <a:gd name="T18" fmla="*/ 1 w 32"/>
                <a:gd name="T19" fmla="*/ 15 h 16"/>
                <a:gd name="T20" fmla="*/ 8 w 32"/>
                <a:gd name="T21" fmla="*/ 15 h 16"/>
                <a:gd name="T22" fmla="*/ 17 w 32"/>
                <a:gd name="T23" fmla="*/ 14 h 16"/>
                <a:gd name="T24" fmla="*/ 28 w 32"/>
                <a:gd name="T25" fmla="*/ 12 h 16"/>
                <a:gd name="T26" fmla="*/ 29 w 32"/>
                <a:gd name="T27" fmla="*/ 7 h 16"/>
                <a:gd name="T28" fmla="*/ 22 w 32"/>
                <a:gd name="T29" fmla="*/ 3 h 16"/>
                <a:gd name="T30" fmla="*/ 16 w 32"/>
                <a:gd name="T31" fmla="*/ 6 h 16"/>
                <a:gd name="T32" fmla="*/ 16 w 32"/>
                <a:gd name="T33"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 h="16">
                  <a:moveTo>
                    <a:pt x="16" y="6"/>
                  </a:moveTo>
                  <a:cubicBezTo>
                    <a:pt x="16" y="6"/>
                    <a:pt x="19" y="2"/>
                    <a:pt x="19" y="1"/>
                  </a:cubicBezTo>
                  <a:cubicBezTo>
                    <a:pt x="18" y="0"/>
                    <a:pt x="17" y="0"/>
                    <a:pt x="16" y="0"/>
                  </a:cubicBezTo>
                  <a:cubicBezTo>
                    <a:pt x="15" y="0"/>
                    <a:pt x="15" y="2"/>
                    <a:pt x="15" y="2"/>
                  </a:cubicBezTo>
                  <a:cubicBezTo>
                    <a:pt x="13" y="2"/>
                    <a:pt x="12" y="0"/>
                    <a:pt x="10" y="2"/>
                  </a:cubicBezTo>
                  <a:cubicBezTo>
                    <a:pt x="10" y="2"/>
                    <a:pt x="8" y="3"/>
                    <a:pt x="9" y="4"/>
                  </a:cubicBezTo>
                  <a:cubicBezTo>
                    <a:pt x="10" y="4"/>
                    <a:pt x="11" y="5"/>
                    <a:pt x="12" y="4"/>
                  </a:cubicBezTo>
                  <a:cubicBezTo>
                    <a:pt x="10" y="5"/>
                    <a:pt x="5" y="6"/>
                    <a:pt x="10" y="8"/>
                  </a:cubicBezTo>
                  <a:cubicBezTo>
                    <a:pt x="7" y="7"/>
                    <a:pt x="6" y="8"/>
                    <a:pt x="5" y="10"/>
                  </a:cubicBezTo>
                  <a:cubicBezTo>
                    <a:pt x="4" y="11"/>
                    <a:pt x="0" y="15"/>
                    <a:pt x="1" y="15"/>
                  </a:cubicBezTo>
                  <a:cubicBezTo>
                    <a:pt x="3" y="16"/>
                    <a:pt x="6" y="16"/>
                    <a:pt x="8" y="15"/>
                  </a:cubicBezTo>
                  <a:cubicBezTo>
                    <a:pt x="11" y="13"/>
                    <a:pt x="14" y="13"/>
                    <a:pt x="17" y="14"/>
                  </a:cubicBezTo>
                  <a:cubicBezTo>
                    <a:pt x="21" y="14"/>
                    <a:pt x="24" y="13"/>
                    <a:pt x="28" y="12"/>
                  </a:cubicBezTo>
                  <a:cubicBezTo>
                    <a:pt x="30" y="11"/>
                    <a:pt x="32" y="8"/>
                    <a:pt x="29" y="7"/>
                  </a:cubicBezTo>
                  <a:cubicBezTo>
                    <a:pt x="27" y="6"/>
                    <a:pt x="24" y="2"/>
                    <a:pt x="22" y="3"/>
                  </a:cubicBezTo>
                  <a:cubicBezTo>
                    <a:pt x="20" y="3"/>
                    <a:pt x="18" y="6"/>
                    <a:pt x="16" y="6"/>
                  </a:cubicBezTo>
                  <a:cubicBezTo>
                    <a:pt x="15" y="6"/>
                    <a:pt x="17" y="6"/>
                    <a:pt x="16"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 name="Freeform 408">
              <a:extLst>
                <a:ext uri="{FF2B5EF4-FFF2-40B4-BE49-F238E27FC236}">
                  <a16:creationId xmlns:a16="http://schemas.microsoft.com/office/drawing/2014/main" id="{187B114C-7C78-964C-861C-2C1107E4E08C}"/>
                </a:ext>
              </a:extLst>
            </p:cNvPr>
            <p:cNvSpPr>
              <a:spLocks/>
            </p:cNvSpPr>
            <p:nvPr/>
          </p:nvSpPr>
          <p:spPr bwMode="auto">
            <a:xfrm>
              <a:off x="15999561" y="4111405"/>
              <a:ext cx="280256" cy="149721"/>
            </a:xfrm>
            <a:custGeom>
              <a:avLst/>
              <a:gdLst>
                <a:gd name="T0" fmla="*/ 26 w 30"/>
                <a:gd name="T1" fmla="*/ 10 h 16"/>
                <a:gd name="T2" fmla="*/ 28 w 30"/>
                <a:gd name="T3" fmla="*/ 7 h 16"/>
                <a:gd name="T4" fmla="*/ 29 w 30"/>
                <a:gd name="T5" fmla="*/ 5 h 16"/>
                <a:gd name="T6" fmla="*/ 26 w 30"/>
                <a:gd name="T7" fmla="*/ 3 h 16"/>
                <a:gd name="T8" fmla="*/ 22 w 30"/>
                <a:gd name="T9" fmla="*/ 3 h 16"/>
                <a:gd name="T10" fmla="*/ 17 w 30"/>
                <a:gd name="T11" fmla="*/ 4 h 16"/>
                <a:gd name="T12" fmla="*/ 18 w 30"/>
                <a:gd name="T13" fmla="*/ 1 h 16"/>
                <a:gd name="T14" fmla="*/ 12 w 30"/>
                <a:gd name="T15" fmla="*/ 1 h 16"/>
                <a:gd name="T16" fmla="*/ 5 w 30"/>
                <a:gd name="T17" fmla="*/ 4 h 16"/>
                <a:gd name="T18" fmla="*/ 7 w 30"/>
                <a:gd name="T19" fmla="*/ 4 h 16"/>
                <a:gd name="T20" fmla="*/ 0 w 30"/>
                <a:gd name="T21" fmla="*/ 8 h 16"/>
                <a:gd name="T22" fmla="*/ 4 w 30"/>
                <a:gd name="T23" fmla="*/ 9 h 16"/>
                <a:gd name="T24" fmla="*/ 7 w 30"/>
                <a:gd name="T25" fmla="*/ 12 h 16"/>
                <a:gd name="T26" fmla="*/ 12 w 30"/>
                <a:gd name="T27" fmla="*/ 13 h 16"/>
                <a:gd name="T28" fmla="*/ 19 w 30"/>
                <a:gd name="T29" fmla="*/ 16 h 16"/>
                <a:gd name="T30" fmla="*/ 28 w 30"/>
                <a:gd name="T31" fmla="*/ 15 h 16"/>
                <a:gd name="T32" fmla="*/ 26 w 30"/>
                <a:gd name="T33" fmla="*/ 10 h 16"/>
                <a:gd name="T34" fmla="*/ 26 w 30"/>
                <a:gd name="T35" fmla="*/ 1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16">
                  <a:moveTo>
                    <a:pt x="26" y="10"/>
                  </a:moveTo>
                  <a:cubicBezTo>
                    <a:pt x="29" y="11"/>
                    <a:pt x="27" y="9"/>
                    <a:pt x="28" y="7"/>
                  </a:cubicBezTo>
                  <a:cubicBezTo>
                    <a:pt x="28" y="6"/>
                    <a:pt x="29" y="6"/>
                    <a:pt x="29" y="5"/>
                  </a:cubicBezTo>
                  <a:cubicBezTo>
                    <a:pt x="29" y="4"/>
                    <a:pt x="27" y="3"/>
                    <a:pt x="26" y="3"/>
                  </a:cubicBezTo>
                  <a:cubicBezTo>
                    <a:pt x="25" y="2"/>
                    <a:pt x="23" y="2"/>
                    <a:pt x="22" y="3"/>
                  </a:cubicBezTo>
                  <a:cubicBezTo>
                    <a:pt x="22" y="3"/>
                    <a:pt x="17" y="4"/>
                    <a:pt x="17" y="4"/>
                  </a:cubicBezTo>
                  <a:cubicBezTo>
                    <a:pt x="17" y="4"/>
                    <a:pt x="21" y="2"/>
                    <a:pt x="18" y="1"/>
                  </a:cubicBezTo>
                  <a:cubicBezTo>
                    <a:pt x="16" y="0"/>
                    <a:pt x="14" y="1"/>
                    <a:pt x="12" y="1"/>
                  </a:cubicBezTo>
                  <a:cubicBezTo>
                    <a:pt x="11" y="1"/>
                    <a:pt x="6" y="2"/>
                    <a:pt x="5" y="4"/>
                  </a:cubicBezTo>
                  <a:cubicBezTo>
                    <a:pt x="5" y="4"/>
                    <a:pt x="7" y="4"/>
                    <a:pt x="7" y="4"/>
                  </a:cubicBezTo>
                  <a:cubicBezTo>
                    <a:pt x="7" y="4"/>
                    <a:pt x="0" y="7"/>
                    <a:pt x="0" y="8"/>
                  </a:cubicBezTo>
                  <a:cubicBezTo>
                    <a:pt x="0" y="8"/>
                    <a:pt x="4" y="9"/>
                    <a:pt x="4" y="9"/>
                  </a:cubicBezTo>
                  <a:cubicBezTo>
                    <a:pt x="5" y="9"/>
                    <a:pt x="6" y="11"/>
                    <a:pt x="7" y="12"/>
                  </a:cubicBezTo>
                  <a:cubicBezTo>
                    <a:pt x="9" y="13"/>
                    <a:pt x="10" y="13"/>
                    <a:pt x="12" y="13"/>
                  </a:cubicBezTo>
                  <a:cubicBezTo>
                    <a:pt x="14" y="14"/>
                    <a:pt x="17" y="16"/>
                    <a:pt x="19" y="16"/>
                  </a:cubicBezTo>
                  <a:cubicBezTo>
                    <a:pt x="22" y="16"/>
                    <a:pt x="25" y="16"/>
                    <a:pt x="28" y="15"/>
                  </a:cubicBezTo>
                  <a:cubicBezTo>
                    <a:pt x="30" y="15"/>
                    <a:pt x="26" y="10"/>
                    <a:pt x="26" y="10"/>
                  </a:cubicBezTo>
                  <a:cubicBezTo>
                    <a:pt x="27" y="10"/>
                    <a:pt x="25" y="10"/>
                    <a:pt x="26"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 name="Freeform 409">
              <a:extLst>
                <a:ext uri="{FF2B5EF4-FFF2-40B4-BE49-F238E27FC236}">
                  <a16:creationId xmlns:a16="http://schemas.microsoft.com/office/drawing/2014/main" id="{9F96FF0F-C53B-DE47-843C-0EE5588BA449}"/>
                </a:ext>
              </a:extLst>
            </p:cNvPr>
            <p:cNvSpPr>
              <a:spLocks/>
            </p:cNvSpPr>
            <p:nvPr/>
          </p:nvSpPr>
          <p:spPr bwMode="auto">
            <a:xfrm>
              <a:off x="15916758" y="4120960"/>
              <a:ext cx="140127" cy="47785"/>
            </a:xfrm>
            <a:custGeom>
              <a:avLst/>
              <a:gdLst>
                <a:gd name="T0" fmla="*/ 9 w 15"/>
                <a:gd name="T1" fmla="*/ 1 h 5"/>
                <a:gd name="T2" fmla="*/ 4 w 15"/>
                <a:gd name="T3" fmla="*/ 1 h 5"/>
                <a:gd name="T4" fmla="*/ 0 w 15"/>
                <a:gd name="T5" fmla="*/ 1 h 5"/>
                <a:gd name="T6" fmla="*/ 1 w 15"/>
                <a:gd name="T7" fmla="*/ 3 h 5"/>
                <a:gd name="T8" fmla="*/ 6 w 15"/>
                <a:gd name="T9" fmla="*/ 5 h 5"/>
                <a:gd name="T10" fmla="*/ 9 w 15"/>
                <a:gd name="T11" fmla="*/ 1 h 5"/>
                <a:gd name="T12" fmla="*/ 9 w 15"/>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9" y="1"/>
                  </a:moveTo>
                  <a:cubicBezTo>
                    <a:pt x="8" y="1"/>
                    <a:pt x="6" y="1"/>
                    <a:pt x="4" y="1"/>
                  </a:cubicBezTo>
                  <a:cubicBezTo>
                    <a:pt x="3" y="1"/>
                    <a:pt x="1" y="0"/>
                    <a:pt x="0" y="1"/>
                  </a:cubicBezTo>
                  <a:cubicBezTo>
                    <a:pt x="0" y="1"/>
                    <a:pt x="0" y="3"/>
                    <a:pt x="1" y="3"/>
                  </a:cubicBezTo>
                  <a:cubicBezTo>
                    <a:pt x="3" y="4"/>
                    <a:pt x="4" y="5"/>
                    <a:pt x="6" y="5"/>
                  </a:cubicBezTo>
                  <a:cubicBezTo>
                    <a:pt x="8" y="5"/>
                    <a:pt x="15" y="2"/>
                    <a:pt x="9" y="1"/>
                  </a:cubicBezTo>
                  <a:cubicBezTo>
                    <a:pt x="8" y="1"/>
                    <a:pt x="10" y="2"/>
                    <a:pt x="9"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 name="Freeform 410">
              <a:extLst>
                <a:ext uri="{FF2B5EF4-FFF2-40B4-BE49-F238E27FC236}">
                  <a16:creationId xmlns:a16="http://schemas.microsoft.com/office/drawing/2014/main" id="{7BBEE5D6-8ECE-0E40-B0C3-F494E32CCEA7}"/>
                </a:ext>
              </a:extLst>
            </p:cNvPr>
            <p:cNvSpPr>
              <a:spLocks/>
            </p:cNvSpPr>
            <p:nvPr/>
          </p:nvSpPr>
          <p:spPr bwMode="auto">
            <a:xfrm>
              <a:off x="15942235" y="3990355"/>
              <a:ext cx="235667" cy="149721"/>
            </a:xfrm>
            <a:custGeom>
              <a:avLst/>
              <a:gdLst>
                <a:gd name="T0" fmla="*/ 7 w 25"/>
                <a:gd name="T1" fmla="*/ 15 h 16"/>
                <a:gd name="T2" fmla="*/ 3 w 25"/>
                <a:gd name="T3" fmla="*/ 13 h 16"/>
                <a:gd name="T4" fmla="*/ 4 w 25"/>
                <a:gd name="T5" fmla="*/ 12 h 16"/>
                <a:gd name="T6" fmla="*/ 0 w 25"/>
                <a:gd name="T7" fmla="*/ 12 h 16"/>
                <a:gd name="T8" fmla="*/ 3 w 25"/>
                <a:gd name="T9" fmla="*/ 11 h 16"/>
                <a:gd name="T10" fmla="*/ 2 w 25"/>
                <a:gd name="T11" fmla="*/ 10 h 16"/>
                <a:gd name="T12" fmla="*/ 6 w 25"/>
                <a:gd name="T13" fmla="*/ 6 h 16"/>
                <a:gd name="T14" fmla="*/ 5 w 25"/>
                <a:gd name="T15" fmla="*/ 6 h 16"/>
                <a:gd name="T16" fmla="*/ 11 w 25"/>
                <a:gd name="T17" fmla="*/ 3 h 16"/>
                <a:gd name="T18" fmla="*/ 18 w 25"/>
                <a:gd name="T19" fmla="*/ 0 h 16"/>
                <a:gd name="T20" fmla="*/ 20 w 25"/>
                <a:gd name="T21" fmla="*/ 4 h 16"/>
                <a:gd name="T22" fmla="*/ 25 w 25"/>
                <a:gd name="T23" fmla="*/ 7 h 16"/>
                <a:gd name="T24" fmla="*/ 21 w 25"/>
                <a:gd name="T25" fmla="*/ 9 h 16"/>
                <a:gd name="T26" fmla="*/ 23 w 25"/>
                <a:gd name="T27" fmla="*/ 12 h 16"/>
                <a:gd name="T28" fmla="*/ 19 w 25"/>
                <a:gd name="T29" fmla="*/ 13 h 16"/>
                <a:gd name="T30" fmla="*/ 7 w 25"/>
                <a:gd name="T31" fmla="*/ 15 h 16"/>
                <a:gd name="T32" fmla="*/ 7 w 25"/>
                <a:gd name="T33"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6">
                  <a:moveTo>
                    <a:pt x="7" y="15"/>
                  </a:moveTo>
                  <a:cubicBezTo>
                    <a:pt x="6" y="14"/>
                    <a:pt x="4" y="14"/>
                    <a:pt x="3" y="13"/>
                  </a:cubicBezTo>
                  <a:cubicBezTo>
                    <a:pt x="2" y="12"/>
                    <a:pt x="4" y="12"/>
                    <a:pt x="4" y="12"/>
                  </a:cubicBezTo>
                  <a:cubicBezTo>
                    <a:pt x="4" y="12"/>
                    <a:pt x="0" y="13"/>
                    <a:pt x="0" y="12"/>
                  </a:cubicBezTo>
                  <a:cubicBezTo>
                    <a:pt x="0" y="10"/>
                    <a:pt x="3" y="11"/>
                    <a:pt x="3" y="11"/>
                  </a:cubicBezTo>
                  <a:cubicBezTo>
                    <a:pt x="3" y="10"/>
                    <a:pt x="2" y="10"/>
                    <a:pt x="2" y="10"/>
                  </a:cubicBezTo>
                  <a:cubicBezTo>
                    <a:pt x="2" y="10"/>
                    <a:pt x="7" y="7"/>
                    <a:pt x="6" y="6"/>
                  </a:cubicBezTo>
                  <a:cubicBezTo>
                    <a:pt x="6" y="6"/>
                    <a:pt x="5" y="6"/>
                    <a:pt x="5" y="6"/>
                  </a:cubicBezTo>
                  <a:cubicBezTo>
                    <a:pt x="6" y="4"/>
                    <a:pt x="9" y="4"/>
                    <a:pt x="11" y="3"/>
                  </a:cubicBezTo>
                  <a:cubicBezTo>
                    <a:pt x="13" y="2"/>
                    <a:pt x="16" y="1"/>
                    <a:pt x="18" y="0"/>
                  </a:cubicBezTo>
                  <a:cubicBezTo>
                    <a:pt x="18" y="0"/>
                    <a:pt x="19" y="3"/>
                    <a:pt x="20" y="4"/>
                  </a:cubicBezTo>
                  <a:cubicBezTo>
                    <a:pt x="20" y="4"/>
                    <a:pt x="25" y="6"/>
                    <a:pt x="25" y="7"/>
                  </a:cubicBezTo>
                  <a:cubicBezTo>
                    <a:pt x="25" y="8"/>
                    <a:pt x="20" y="7"/>
                    <a:pt x="21" y="9"/>
                  </a:cubicBezTo>
                  <a:cubicBezTo>
                    <a:pt x="21" y="9"/>
                    <a:pt x="23" y="10"/>
                    <a:pt x="23" y="12"/>
                  </a:cubicBezTo>
                  <a:cubicBezTo>
                    <a:pt x="22" y="12"/>
                    <a:pt x="20" y="12"/>
                    <a:pt x="19" y="13"/>
                  </a:cubicBezTo>
                  <a:cubicBezTo>
                    <a:pt x="16" y="14"/>
                    <a:pt x="10" y="16"/>
                    <a:pt x="7" y="15"/>
                  </a:cubicBezTo>
                  <a:cubicBezTo>
                    <a:pt x="6" y="14"/>
                    <a:pt x="9" y="16"/>
                    <a:pt x="7" y="1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 name="Freeform 411">
              <a:extLst>
                <a:ext uri="{FF2B5EF4-FFF2-40B4-BE49-F238E27FC236}">
                  <a16:creationId xmlns:a16="http://schemas.microsoft.com/office/drawing/2014/main" id="{AA68DA93-5453-4345-AADB-90B021FA9375}"/>
                </a:ext>
              </a:extLst>
            </p:cNvPr>
            <p:cNvSpPr>
              <a:spLocks/>
            </p:cNvSpPr>
            <p:nvPr/>
          </p:nvSpPr>
          <p:spPr bwMode="auto">
            <a:xfrm>
              <a:off x="18426316" y="4579679"/>
              <a:ext cx="235667" cy="76452"/>
            </a:xfrm>
            <a:custGeom>
              <a:avLst/>
              <a:gdLst>
                <a:gd name="T0" fmla="*/ 5 w 25"/>
                <a:gd name="T1" fmla="*/ 3 h 8"/>
                <a:gd name="T2" fmla="*/ 3 w 25"/>
                <a:gd name="T3" fmla="*/ 1 h 8"/>
                <a:gd name="T4" fmla="*/ 1 w 25"/>
                <a:gd name="T5" fmla="*/ 2 h 8"/>
                <a:gd name="T6" fmla="*/ 2 w 25"/>
                <a:gd name="T7" fmla="*/ 4 h 8"/>
                <a:gd name="T8" fmla="*/ 5 w 25"/>
                <a:gd name="T9" fmla="*/ 6 h 8"/>
                <a:gd name="T10" fmla="*/ 16 w 25"/>
                <a:gd name="T11" fmla="*/ 8 h 8"/>
                <a:gd name="T12" fmla="*/ 24 w 25"/>
                <a:gd name="T13" fmla="*/ 5 h 8"/>
                <a:gd name="T14" fmla="*/ 23 w 25"/>
                <a:gd name="T15" fmla="*/ 6 h 8"/>
                <a:gd name="T16" fmla="*/ 20 w 25"/>
                <a:gd name="T17" fmla="*/ 4 h 8"/>
                <a:gd name="T18" fmla="*/ 15 w 25"/>
                <a:gd name="T19" fmla="*/ 4 h 8"/>
                <a:gd name="T20" fmla="*/ 10 w 25"/>
                <a:gd name="T21" fmla="*/ 2 h 8"/>
                <a:gd name="T22" fmla="*/ 5 w 25"/>
                <a:gd name="T23" fmla="*/ 3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8">
                  <a:moveTo>
                    <a:pt x="5" y="3"/>
                  </a:moveTo>
                  <a:cubicBezTo>
                    <a:pt x="4" y="3"/>
                    <a:pt x="4" y="1"/>
                    <a:pt x="3" y="1"/>
                  </a:cubicBezTo>
                  <a:cubicBezTo>
                    <a:pt x="3" y="0"/>
                    <a:pt x="1" y="2"/>
                    <a:pt x="1" y="2"/>
                  </a:cubicBezTo>
                  <a:cubicBezTo>
                    <a:pt x="0" y="4"/>
                    <a:pt x="1" y="4"/>
                    <a:pt x="2" y="4"/>
                  </a:cubicBezTo>
                  <a:cubicBezTo>
                    <a:pt x="3" y="4"/>
                    <a:pt x="4" y="6"/>
                    <a:pt x="5" y="6"/>
                  </a:cubicBezTo>
                  <a:cubicBezTo>
                    <a:pt x="9" y="7"/>
                    <a:pt x="12" y="8"/>
                    <a:pt x="16" y="8"/>
                  </a:cubicBezTo>
                  <a:cubicBezTo>
                    <a:pt x="17" y="8"/>
                    <a:pt x="25" y="7"/>
                    <a:pt x="24" y="5"/>
                  </a:cubicBezTo>
                  <a:cubicBezTo>
                    <a:pt x="23" y="5"/>
                    <a:pt x="23" y="6"/>
                    <a:pt x="23" y="6"/>
                  </a:cubicBezTo>
                  <a:cubicBezTo>
                    <a:pt x="22" y="6"/>
                    <a:pt x="21" y="5"/>
                    <a:pt x="20" y="4"/>
                  </a:cubicBezTo>
                  <a:cubicBezTo>
                    <a:pt x="19" y="4"/>
                    <a:pt x="17" y="3"/>
                    <a:pt x="15" y="4"/>
                  </a:cubicBezTo>
                  <a:cubicBezTo>
                    <a:pt x="14" y="4"/>
                    <a:pt x="12" y="2"/>
                    <a:pt x="10" y="2"/>
                  </a:cubicBezTo>
                  <a:cubicBezTo>
                    <a:pt x="8" y="2"/>
                    <a:pt x="7" y="3"/>
                    <a:pt x="5"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 name="Freeform 412">
              <a:extLst>
                <a:ext uri="{FF2B5EF4-FFF2-40B4-BE49-F238E27FC236}">
                  <a16:creationId xmlns:a16="http://schemas.microsoft.com/office/drawing/2014/main" id="{CAE40512-CD3D-4847-97E4-037B14B1A469}"/>
                </a:ext>
              </a:extLst>
            </p:cNvPr>
            <p:cNvSpPr>
              <a:spLocks/>
            </p:cNvSpPr>
            <p:nvPr/>
          </p:nvSpPr>
          <p:spPr bwMode="auto">
            <a:xfrm>
              <a:off x="18126952" y="4729398"/>
              <a:ext cx="197453" cy="76452"/>
            </a:xfrm>
            <a:custGeom>
              <a:avLst/>
              <a:gdLst>
                <a:gd name="T0" fmla="*/ 2 w 21"/>
                <a:gd name="T1" fmla="*/ 6 h 8"/>
                <a:gd name="T2" fmla="*/ 8 w 21"/>
                <a:gd name="T3" fmla="*/ 6 h 8"/>
                <a:gd name="T4" fmla="*/ 14 w 21"/>
                <a:gd name="T5" fmla="*/ 8 h 8"/>
                <a:gd name="T6" fmla="*/ 19 w 21"/>
                <a:gd name="T7" fmla="*/ 7 h 8"/>
                <a:gd name="T8" fmla="*/ 17 w 21"/>
                <a:gd name="T9" fmla="*/ 4 h 8"/>
                <a:gd name="T10" fmla="*/ 7 w 21"/>
                <a:gd name="T11" fmla="*/ 2 h 8"/>
                <a:gd name="T12" fmla="*/ 4 w 21"/>
                <a:gd name="T13" fmla="*/ 5 h 8"/>
                <a:gd name="T14" fmla="*/ 2 w 21"/>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8">
                  <a:moveTo>
                    <a:pt x="2" y="6"/>
                  </a:moveTo>
                  <a:cubicBezTo>
                    <a:pt x="5" y="6"/>
                    <a:pt x="6" y="6"/>
                    <a:pt x="8" y="6"/>
                  </a:cubicBezTo>
                  <a:cubicBezTo>
                    <a:pt x="10" y="7"/>
                    <a:pt x="12" y="7"/>
                    <a:pt x="14" y="8"/>
                  </a:cubicBezTo>
                  <a:cubicBezTo>
                    <a:pt x="16" y="8"/>
                    <a:pt x="18" y="8"/>
                    <a:pt x="19" y="7"/>
                  </a:cubicBezTo>
                  <a:cubicBezTo>
                    <a:pt x="21" y="6"/>
                    <a:pt x="18" y="5"/>
                    <a:pt x="17" y="4"/>
                  </a:cubicBezTo>
                  <a:cubicBezTo>
                    <a:pt x="14" y="2"/>
                    <a:pt x="11" y="0"/>
                    <a:pt x="7" y="2"/>
                  </a:cubicBezTo>
                  <a:cubicBezTo>
                    <a:pt x="5" y="3"/>
                    <a:pt x="5" y="4"/>
                    <a:pt x="4" y="5"/>
                  </a:cubicBezTo>
                  <a:cubicBezTo>
                    <a:pt x="3" y="5"/>
                    <a:pt x="0" y="6"/>
                    <a:pt x="2"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 name="Freeform 413">
              <a:extLst>
                <a:ext uri="{FF2B5EF4-FFF2-40B4-BE49-F238E27FC236}">
                  <a16:creationId xmlns:a16="http://schemas.microsoft.com/office/drawing/2014/main" id="{819B23FF-F513-5147-BFAD-C340F285F93D}"/>
                </a:ext>
              </a:extLst>
            </p:cNvPr>
            <p:cNvSpPr>
              <a:spLocks/>
            </p:cNvSpPr>
            <p:nvPr/>
          </p:nvSpPr>
          <p:spPr bwMode="auto">
            <a:xfrm>
              <a:off x="18136507" y="4694361"/>
              <a:ext cx="76432" cy="44598"/>
            </a:xfrm>
            <a:custGeom>
              <a:avLst/>
              <a:gdLst>
                <a:gd name="T0" fmla="*/ 3 w 8"/>
                <a:gd name="T1" fmla="*/ 5 h 5"/>
                <a:gd name="T2" fmla="*/ 4 w 8"/>
                <a:gd name="T3" fmla="*/ 1 h 5"/>
                <a:gd name="T4" fmla="*/ 3 w 8"/>
                <a:gd name="T5" fmla="*/ 5 h 5"/>
                <a:gd name="T6" fmla="*/ 3 w 8"/>
                <a:gd name="T7" fmla="*/ 5 h 5"/>
              </a:gdLst>
              <a:ahLst/>
              <a:cxnLst>
                <a:cxn ang="0">
                  <a:pos x="T0" y="T1"/>
                </a:cxn>
                <a:cxn ang="0">
                  <a:pos x="T2" y="T3"/>
                </a:cxn>
                <a:cxn ang="0">
                  <a:pos x="T4" y="T5"/>
                </a:cxn>
                <a:cxn ang="0">
                  <a:pos x="T6" y="T7"/>
                </a:cxn>
              </a:cxnLst>
              <a:rect l="0" t="0" r="r" b="b"/>
              <a:pathLst>
                <a:path w="8" h="5">
                  <a:moveTo>
                    <a:pt x="3" y="5"/>
                  </a:moveTo>
                  <a:cubicBezTo>
                    <a:pt x="0" y="5"/>
                    <a:pt x="1" y="0"/>
                    <a:pt x="4" y="1"/>
                  </a:cubicBezTo>
                  <a:cubicBezTo>
                    <a:pt x="8" y="2"/>
                    <a:pt x="6" y="4"/>
                    <a:pt x="3" y="5"/>
                  </a:cubicBezTo>
                  <a:cubicBezTo>
                    <a:pt x="1" y="5"/>
                    <a:pt x="5" y="5"/>
                    <a:pt x="3"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 name="Freeform 414">
              <a:extLst>
                <a:ext uri="{FF2B5EF4-FFF2-40B4-BE49-F238E27FC236}">
                  <a16:creationId xmlns:a16="http://schemas.microsoft.com/office/drawing/2014/main" id="{40E0FA8B-8E79-1546-B876-545519A58AC9}"/>
                </a:ext>
              </a:extLst>
            </p:cNvPr>
            <p:cNvSpPr>
              <a:spLocks/>
            </p:cNvSpPr>
            <p:nvPr/>
          </p:nvSpPr>
          <p:spPr bwMode="auto">
            <a:xfrm>
              <a:off x="17932683" y="4560566"/>
              <a:ext cx="28662" cy="47785"/>
            </a:xfrm>
            <a:custGeom>
              <a:avLst/>
              <a:gdLst>
                <a:gd name="T0" fmla="*/ 1 w 3"/>
                <a:gd name="T1" fmla="*/ 3 h 5"/>
                <a:gd name="T2" fmla="*/ 3 w 3"/>
                <a:gd name="T3" fmla="*/ 1 h 5"/>
                <a:gd name="T4" fmla="*/ 1 w 3"/>
                <a:gd name="T5" fmla="*/ 5 h 5"/>
                <a:gd name="T6" fmla="*/ 1 w 3"/>
                <a:gd name="T7" fmla="*/ 3 h 5"/>
                <a:gd name="T8" fmla="*/ 1 w 3"/>
                <a:gd name="T9" fmla="*/ 3 h 5"/>
              </a:gdLst>
              <a:ahLst/>
              <a:cxnLst>
                <a:cxn ang="0">
                  <a:pos x="T0" y="T1"/>
                </a:cxn>
                <a:cxn ang="0">
                  <a:pos x="T2" y="T3"/>
                </a:cxn>
                <a:cxn ang="0">
                  <a:pos x="T4" y="T5"/>
                </a:cxn>
                <a:cxn ang="0">
                  <a:pos x="T6" y="T7"/>
                </a:cxn>
                <a:cxn ang="0">
                  <a:pos x="T8" y="T9"/>
                </a:cxn>
              </a:cxnLst>
              <a:rect l="0" t="0" r="r" b="b"/>
              <a:pathLst>
                <a:path w="3" h="5">
                  <a:moveTo>
                    <a:pt x="1" y="3"/>
                  </a:moveTo>
                  <a:cubicBezTo>
                    <a:pt x="0" y="2"/>
                    <a:pt x="2" y="0"/>
                    <a:pt x="3" y="1"/>
                  </a:cubicBezTo>
                  <a:cubicBezTo>
                    <a:pt x="3" y="2"/>
                    <a:pt x="2" y="5"/>
                    <a:pt x="1" y="5"/>
                  </a:cubicBezTo>
                  <a:cubicBezTo>
                    <a:pt x="1" y="5"/>
                    <a:pt x="1" y="3"/>
                    <a:pt x="1" y="3"/>
                  </a:cubicBezTo>
                  <a:cubicBezTo>
                    <a:pt x="0" y="2"/>
                    <a:pt x="1" y="3"/>
                    <a:pt x="1"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3" name="Freeform 415">
              <a:extLst>
                <a:ext uri="{FF2B5EF4-FFF2-40B4-BE49-F238E27FC236}">
                  <a16:creationId xmlns:a16="http://schemas.microsoft.com/office/drawing/2014/main" id="{1618D69F-037D-954A-817C-165391677307}"/>
                </a:ext>
              </a:extLst>
            </p:cNvPr>
            <p:cNvSpPr>
              <a:spLocks/>
            </p:cNvSpPr>
            <p:nvPr/>
          </p:nvSpPr>
          <p:spPr bwMode="auto">
            <a:xfrm>
              <a:off x="17932683" y="4700729"/>
              <a:ext cx="38217" cy="47785"/>
            </a:xfrm>
            <a:custGeom>
              <a:avLst/>
              <a:gdLst>
                <a:gd name="T0" fmla="*/ 4 w 4"/>
                <a:gd name="T1" fmla="*/ 4 h 5"/>
                <a:gd name="T2" fmla="*/ 0 w 4"/>
                <a:gd name="T3" fmla="*/ 1 h 5"/>
                <a:gd name="T4" fmla="*/ 4 w 4"/>
                <a:gd name="T5" fmla="*/ 4 h 5"/>
              </a:gdLst>
              <a:ahLst/>
              <a:cxnLst>
                <a:cxn ang="0">
                  <a:pos x="T0" y="T1"/>
                </a:cxn>
                <a:cxn ang="0">
                  <a:pos x="T2" y="T3"/>
                </a:cxn>
                <a:cxn ang="0">
                  <a:pos x="T4" y="T5"/>
                </a:cxn>
              </a:cxnLst>
              <a:rect l="0" t="0" r="r" b="b"/>
              <a:pathLst>
                <a:path w="4" h="5">
                  <a:moveTo>
                    <a:pt x="4" y="4"/>
                  </a:moveTo>
                  <a:cubicBezTo>
                    <a:pt x="4" y="3"/>
                    <a:pt x="1" y="0"/>
                    <a:pt x="0" y="1"/>
                  </a:cubicBezTo>
                  <a:cubicBezTo>
                    <a:pt x="0" y="1"/>
                    <a:pt x="3" y="5"/>
                    <a:pt x="4"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4" name="Freeform 416">
              <a:extLst>
                <a:ext uri="{FF2B5EF4-FFF2-40B4-BE49-F238E27FC236}">
                  <a16:creationId xmlns:a16="http://schemas.microsoft.com/office/drawing/2014/main" id="{BA2885EB-E8CE-134E-8A6F-402A683419FC}"/>
                </a:ext>
              </a:extLst>
            </p:cNvPr>
            <p:cNvSpPr>
              <a:spLocks/>
            </p:cNvSpPr>
            <p:nvPr/>
          </p:nvSpPr>
          <p:spPr bwMode="auto">
            <a:xfrm>
              <a:off x="17996378" y="4525526"/>
              <a:ext cx="394905" cy="149721"/>
            </a:xfrm>
            <a:custGeom>
              <a:avLst/>
              <a:gdLst>
                <a:gd name="T0" fmla="*/ 34 w 42"/>
                <a:gd name="T1" fmla="*/ 4 h 16"/>
                <a:gd name="T2" fmla="*/ 29 w 42"/>
                <a:gd name="T3" fmla="*/ 3 h 16"/>
                <a:gd name="T4" fmla="*/ 23 w 42"/>
                <a:gd name="T5" fmla="*/ 0 h 16"/>
                <a:gd name="T6" fmla="*/ 22 w 42"/>
                <a:gd name="T7" fmla="*/ 2 h 16"/>
                <a:gd name="T8" fmla="*/ 20 w 42"/>
                <a:gd name="T9" fmla="*/ 6 h 16"/>
                <a:gd name="T10" fmla="*/ 11 w 42"/>
                <a:gd name="T11" fmla="*/ 1 h 16"/>
                <a:gd name="T12" fmla="*/ 4 w 42"/>
                <a:gd name="T13" fmla="*/ 3 h 16"/>
                <a:gd name="T14" fmla="*/ 2 w 42"/>
                <a:gd name="T15" fmla="*/ 6 h 16"/>
                <a:gd name="T16" fmla="*/ 1 w 42"/>
                <a:gd name="T17" fmla="*/ 10 h 16"/>
                <a:gd name="T18" fmla="*/ 9 w 42"/>
                <a:gd name="T19" fmla="*/ 14 h 16"/>
                <a:gd name="T20" fmla="*/ 13 w 42"/>
                <a:gd name="T21" fmla="*/ 15 h 16"/>
                <a:gd name="T22" fmla="*/ 15 w 42"/>
                <a:gd name="T23" fmla="*/ 13 h 16"/>
                <a:gd name="T24" fmla="*/ 16 w 42"/>
                <a:gd name="T25" fmla="*/ 14 h 16"/>
                <a:gd name="T26" fmla="*/ 18 w 42"/>
                <a:gd name="T27" fmla="*/ 14 h 16"/>
                <a:gd name="T28" fmla="*/ 25 w 42"/>
                <a:gd name="T29" fmla="*/ 12 h 16"/>
                <a:gd name="T30" fmla="*/ 28 w 42"/>
                <a:gd name="T31" fmla="*/ 14 h 16"/>
                <a:gd name="T32" fmla="*/ 34 w 42"/>
                <a:gd name="T33" fmla="*/ 13 h 16"/>
                <a:gd name="T34" fmla="*/ 33 w 42"/>
                <a:gd name="T35" fmla="*/ 12 h 16"/>
                <a:gd name="T36" fmla="*/ 37 w 42"/>
                <a:gd name="T37" fmla="*/ 12 h 16"/>
                <a:gd name="T38" fmla="*/ 39 w 42"/>
                <a:gd name="T39" fmla="*/ 11 h 16"/>
                <a:gd name="T40" fmla="*/ 40 w 42"/>
                <a:gd name="T41" fmla="*/ 9 h 16"/>
                <a:gd name="T42" fmla="*/ 39 w 42"/>
                <a:gd name="T43" fmla="*/ 9 h 16"/>
                <a:gd name="T44" fmla="*/ 42 w 42"/>
                <a:gd name="T45" fmla="*/ 6 h 16"/>
                <a:gd name="T46" fmla="*/ 34 w 42"/>
                <a:gd name="T47" fmla="*/ 4 h 16"/>
                <a:gd name="T48" fmla="*/ 34 w 42"/>
                <a:gd name="T4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 h="16">
                  <a:moveTo>
                    <a:pt x="34" y="4"/>
                  </a:moveTo>
                  <a:cubicBezTo>
                    <a:pt x="32" y="3"/>
                    <a:pt x="31" y="4"/>
                    <a:pt x="29" y="3"/>
                  </a:cubicBezTo>
                  <a:cubicBezTo>
                    <a:pt x="29" y="3"/>
                    <a:pt x="24" y="0"/>
                    <a:pt x="23" y="0"/>
                  </a:cubicBezTo>
                  <a:cubicBezTo>
                    <a:pt x="23" y="0"/>
                    <a:pt x="24" y="1"/>
                    <a:pt x="22" y="2"/>
                  </a:cubicBezTo>
                  <a:cubicBezTo>
                    <a:pt x="20" y="2"/>
                    <a:pt x="22" y="5"/>
                    <a:pt x="20" y="6"/>
                  </a:cubicBezTo>
                  <a:cubicBezTo>
                    <a:pt x="19" y="6"/>
                    <a:pt x="12" y="1"/>
                    <a:pt x="11" y="1"/>
                  </a:cubicBezTo>
                  <a:cubicBezTo>
                    <a:pt x="9" y="0"/>
                    <a:pt x="4" y="1"/>
                    <a:pt x="4" y="3"/>
                  </a:cubicBezTo>
                  <a:cubicBezTo>
                    <a:pt x="4" y="5"/>
                    <a:pt x="0" y="4"/>
                    <a:pt x="2" y="6"/>
                  </a:cubicBezTo>
                  <a:cubicBezTo>
                    <a:pt x="3" y="7"/>
                    <a:pt x="0" y="9"/>
                    <a:pt x="1" y="10"/>
                  </a:cubicBezTo>
                  <a:cubicBezTo>
                    <a:pt x="3" y="12"/>
                    <a:pt x="6" y="13"/>
                    <a:pt x="9" y="14"/>
                  </a:cubicBezTo>
                  <a:cubicBezTo>
                    <a:pt x="10" y="15"/>
                    <a:pt x="12" y="16"/>
                    <a:pt x="13" y="15"/>
                  </a:cubicBezTo>
                  <a:cubicBezTo>
                    <a:pt x="14" y="15"/>
                    <a:pt x="14" y="12"/>
                    <a:pt x="15" y="13"/>
                  </a:cubicBezTo>
                  <a:cubicBezTo>
                    <a:pt x="15" y="13"/>
                    <a:pt x="15" y="14"/>
                    <a:pt x="16" y="14"/>
                  </a:cubicBezTo>
                  <a:cubicBezTo>
                    <a:pt x="17" y="14"/>
                    <a:pt x="18" y="14"/>
                    <a:pt x="18" y="14"/>
                  </a:cubicBezTo>
                  <a:cubicBezTo>
                    <a:pt x="20" y="13"/>
                    <a:pt x="22" y="13"/>
                    <a:pt x="25" y="12"/>
                  </a:cubicBezTo>
                  <a:cubicBezTo>
                    <a:pt x="27" y="12"/>
                    <a:pt x="27" y="14"/>
                    <a:pt x="28" y="14"/>
                  </a:cubicBezTo>
                  <a:cubicBezTo>
                    <a:pt x="29" y="14"/>
                    <a:pt x="34" y="13"/>
                    <a:pt x="34" y="13"/>
                  </a:cubicBezTo>
                  <a:cubicBezTo>
                    <a:pt x="34" y="13"/>
                    <a:pt x="33" y="12"/>
                    <a:pt x="33" y="12"/>
                  </a:cubicBezTo>
                  <a:cubicBezTo>
                    <a:pt x="33" y="11"/>
                    <a:pt x="36" y="12"/>
                    <a:pt x="37" y="12"/>
                  </a:cubicBezTo>
                  <a:cubicBezTo>
                    <a:pt x="37" y="12"/>
                    <a:pt x="39" y="12"/>
                    <a:pt x="39" y="11"/>
                  </a:cubicBezTo>
                  <a:cubicBezTo>
                    <a:pt x="39" y="10"/>
                    <a:pt x="40" y="9"/>
                    <a:pt x="40" y="9"/>
                  </a:cubicBezTo>
                  <a:cubicBezTo>
                    <a:pt x="40" y="9"/>
                    <a:pt x="40" y="9"/>
                    <a:pt x="39" y="9"/>
                  </a:cubicBezTo>
                  <a:cubicBezTo>
                    <a:pt x="39" y="8"/>
                    <a:pt x="42" y="7"/>
                    <a:pt x="42" y="6"/>
                  </a:cubicBezTo>
                  <a:cubicBezTo>
                    <a:pt x="41" y="5"/>
                    <a:pt x="36" y="4"/>
                    <a:pt x="34" y="4"/>
                  </a:cubicBezTo>
                  <a:cubicBezTo>
                    <a:pt x="32" y="3"/>
                    <a:pt x="36" y="4"/>
                    <a:pt x="34"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5" name="Freeform 417">
              <a:extLst>
                <a:ext uri="{FF2B5EF4-FFF2-40B4-BE49-F238E27FC236}">
                  <a16:creationId xmlns:a16="http://schemas.microsoft.com/office/drawing/2014/main" id="{0883215E-1A88-EA4B-8B3D-68C7E9B741FF}"/>
                </a:ext>
              </a:extLst>
            </p:cNvPr>
            <p:cNvSpPr>
              <a:spLocks/>
            </p:cNvSpPr>
            <p:nvPr/>
          </p:nvSpPr>
          <p:spPr bwMode="auto">
            <a:xfrm>
              <a:off x="18222495" y="4570124"/>
              <a:ext cx="73248" cy="76452"/>
            </a:xfrm>
            <a:custGeom>
              <a:avLst/>
              <a:gdLst>
                <a:gd name="T0" fmla="*/ 7 w 8"/>
                <a:gd name="T1" fmla="*/ 6 h 8"/>
                <a:gd name="T2" fmla="*/ 4 w 8"/>
                <a:gd name="T3" fmla="*/ 0 h 8"/>
                <a:gd name="T4" fmla="*/ 6 w 8"/>
                <a:gd name="T5" fmla="*/ 2 h 8"/>
                <a:gd name="T6" fmla="*/ 7 w 8"/>
                <a:gd name="T7" fmla="*/ 6 h 8"/>
                <a:gd name="T8" fmla="*/ 7 w 8"/>
                <a:gd name="T9" fmla="*/ 6 h 8"/>
              </a:gdLst>
              <a:ahLst/>
              <a:cxnLst>
                <a:cxn ang="0">
                  <a:pos x="T0" y="T1"/>
                </a:cxn>
                <a:cxn ang="0">
                  <a:pos x="T2" y="T3"/>
                </a:cxn>
                <a:cxn ang="0">
                  <a:pos x="T4" y="T5"/>
                </a:cxn>
                <a:cxn ang="0">
                  <a:pos x="T6" y="T7"/>
                </a:cxn>
                <a:cxn ang="0">
                  <a:pos x="T8" y="T9"/>
                </a:cxn>
              </a:cxnLst>
              <a:rect l="0" t="0" r="r" b="b"/>
              <a:pathLst>
                <a:path w="8" h="8">
                  <a:moveTo>
                    <a:pt x="7" y="6"/>
                  </a:moveTo>
                  <a:cubicBezTo>
                    <a:pt x="6" y="7"/>
                    <a:pt x="0" y="1"/>
                    <a:pt x="4" y="0"/>
                  </a:cubicBezTo>
                  <a:cubicBezTo>
                    <a:pt x="5" y="0"/>
                    <a:pt x="8" y="0"/>
                    <a:pt x="6" y="2"/>
                  </a:cubicBezTo>
                  <a:cubicBezTo>
                    <a:pt x="3" y="4"/>
                    <a:pt x="7" y="4"/>
                    <a:pt x="7" y="6"/>
                  </a:cubicBezTo>
                  <a:cubicBezTo>
                    <a:pt x="6" y="8"/>
                    <a:pt x="7" y="5"/>
                    <a:pt x="7"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6" name="Freeform 418">
              <a:extLst>
                <a:ext uri="{FF2B5EF4-FFF2-40B4-BE49-F238E27FC236}">
                  <a16:creationId xmlns:a16="http://schemas.microsoft.com/office/drawing/2014/main" id="{0BBFF517-01B2-694E-95E9-89AE5A4E0588}"/>
                </a:ext>
              </a:extLst>
            </p:cNvPr>
            <p:cNvSpPr>
              <a:spLocks/>
            </p:cNvSpPr>
            <p:nvPr/>
          </p:nvSpPr>
          <p:spPr bwMode="auto">
            <a:xfrm>
              <a:off x="19445425" y="5076623"/>
              <a:ext cx="101909" cy="57338"/>
            </a:xfrm>
            <a:custGeom>
              <a:avLst/>
              <a:gdLst>
                <a:gd name="T0" fmla="*/ 3 w 11"/>
                <a:gd name="T1" fmla="*/ 4 h 6"/>
                <a:gd name="T2" fmla="*/ 1 w 11"/>
                <a:gd name="T3" fmla="*/ 1 h 6"/>
                <a:gd name="T4" fmla="*/ 6 w 11"/>
                <a:gd name="T5" fmla="*/ 1 h 6"/>
                <a:gd name="T6" fmla="*/ 3 w 11"/>
                <a:gd name="T7" fmla="*/ 4 h 6"/>
                <a:gd name="T8" fmla="*/ 3 w 11"/>
                <a:gd name="T9" fmla="*/ 4 h 6"/>
              </a:gdLst>
              <a:ahLst/>
              <a:cxnLst>
                <a:cxn ang="0">
                  <a:pos x="T0" y="T1"/>
                </a:cxn>
                <a:cxn ang="0">
                  <a:pos x="T2" y="T3"/>
                </a:cxn>
                <a:cxn ang="0">
                  <a:pos x="T4" y="T5"/>
                </a:cxn>
                <a:cxn ang="0">
                  <a:pos x="T6" y="T7"/>
                </a:cxn>
                <a:cxn ang="0">
                  <a:pos x="T8" y="T9"/>
                </a:cxn>
              </a:cxnLst>
              <a:rect l="0" t="0" r="r" b="b"/>
              <a:pathLst>
                <a:path w="11" h="6">
                  <a:moveTo>
                    <a:pt x="3" y="4"/>
                  </a:moveTo>
                  <a:cubicBezTo>
                    <a:pt x="1" y="3"/>
                    <a:pt x="0" y="3"/>
                    <a:pt x="1" y="1"/>
                  </a:cubicBezTo>
                  <a:cubicBezTo>
                    <a:pt x="2" y="0"/>
                    <a:pt x="4" y="1"/>
                    <a:pt x="6" y="1"/>
                  </a:cubicBezTo>
                  <a:cubicBezTo>
                    <a:pt x="11" y="2"/>
                    <a:pt x="6" y="6"/>
                    <a:pt x="3" y="4"/>
                  </a:cubicBezTo>
                  <a:cubicBezTo>
                    <a:pt x="2" y="3"/>
                    <a:pt x="4" y="5"/>
                    <a:pt x="3"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7" name="Freeform 419">
              <a:extLst>
                <a:ext uri="{FF2B5EF4-FFF2-40B4-BE49-F238E27FC236}">
                  <a16:creationId xmlns:a16="http://schemas.microsoft.com/office/drawing/2014/main" id="{CD61CD14-1A2A-B340-A7EC-181E2EF9672A}"/>
                </a:ext>
              </a:extLst>
            </p:cNvPr>
            <p:cNvSpPr>
              <a:spLocks/>
            </p:cNvSpPr>
            <p:nvPr/>
          </p:nvSpPr>
          <p:spPr bwMode="auto">
            <a:xfrm>
              <a:off x="19247970" y="5898496"/>
              <a:ext cx="57323" cy="47785"/>
            </a:xfrm>
            <a:custGeom>
              <a:avLst/>
              <a:gdLst>
                <a:gd name="T0" fmla="*/ 5 w 6"/>
                <a:gd name="T1" fmla="*/ 2 h 5"/>
                <a:gd name="T2" fmla="*/ 5 w 6"/>
                <a:gd name="T3" fmla="*/ 1 h 5"/>
                <a:gd name="T4" fmla="*/ 2 w 6"/>
                <a:gd name="T5" fmla="*/ 1 h 5"/>
                <a:gd name="T6" fmla="*/ 1 w 6"/>
                <a:gd name="T7" fmla="*/ 3 h 5"/>
                <a:gd name="T8" fmla="*/ 0 w 6"/>
                <a:gd name="T9" fmla="*/ 4 h 5"/>
                <a:gd name="T10" fmla="*/ 5 w 6"/>
                <a:gd name="T11" fmla="*/ 2 h 5"/>
                <a:gd name="T12" fmla="*/ 5 w 6"/>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5" y="2"/>
                  </a:moveTo>
                  <a:cubicBezTo>
                    <a:pt x="6" y="2"/>
                    <a:pt x="5" y="1"/>
                    <a:pt x="5" y="1"/>
                  </a:cubicBezTo>
                  <a:cubicBezTo>
                    <a:pt x="4" y="0"/>
                    <a:pt x="3" y="1"/>
                    <a:pt x="2" y="1"/>
                  </a:cubicBezTo>
                  <a:cubicBezTo>
                    <a:pt x="1" y="1"/>
                    <a:pt x="0" y="2"/>
                    <a:pt x="1" y="3"/>
                  </a:cubicBezTo>
                  <a:cubicBezTo>
                    <a:pt x="1" y="3"/>
                    <a:pt x="0" y="5"/>
                    <a:pt x="0" y="4"/>
                  </a:cubicBezTo>
                  <a:cubicBezTo>
                    <a:pt x="0" y="4"/>
                    <a:pt x="5" y="2"/>
                    <a:pt x="5" y="2"/>
                  </a:cubicBezTo>
                  <a:cubicBezTo>
                    <a:pt x="6" y="2"/>
                    <a:pt x="3" y="3"/>
                    <a:pt x="5"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8" name="Freeform 420">
              <a:extLst>
                <a:ext uri="{FF2B5EF4-FFF2-40B4-BE49-F238E27FC236}">
                  <a16:creationId xmlns:a16="http://schemas.microsoft.com/office/drawing/2014/main" id="{6B627887-1424-3F44-95C8-EA93C6A5C5C0}"/>
                </a:ext>
              </a:extLst>
            </p:cNvPr>
            <p:cNvSpPr>
              <a:spLocks/>
            </p:cNvSpPr>
            <p:nvPr/>
          </p:nvSpPr>
          <p:spPr bwMode="auto">
            <a:xfrm>
              <a:off x="18005931" y="6172454"/>
              <a:ext cx="47770" cy="25484"/>
            </a:xfrm>
            <a:custGeom>
              <a:avLst/>
              <a:gdLst>
                <a:gd name="T0" fmla="*/ 3 w 5"/>
                <a:gd name="T1" fmla="*/ 3 h 3"/>
                <a:gd name="T2" fmla="*/ 3 w 5"/>
                <a:gd name="T3" fmla="*/ 0 h 3"/>
                <a:gd name="T4" fmla="*/ 3 w 5"/>
                <a:gd name="T5" fmla="*/ 3 h 3"/>
              </a:gdLst>
              <a:ahLst/>
              <a:cxnLst>
                <a:cxn ang="0">
                  <a:pos x="T0" y="T1"/>
                </a:cxn>
                <a:cxn ang="0">
                  <a:pos x="T2" y="T3"/>
                </a:cxn>
                <a:cxn ang="0">
                  <a:pos x="T4" y="T5"/>
                </a:cxn>
              </a:cxnLst>
              <a:rect l="0" t="0" r="r" b="b"/>
              <a:pathLst>
                <a:path w="5" h="3">
                  <a:moveTo>
                    <a:pt x="3" y="3"/>
                  </a:moveTo>
                  <a:cubicBezTo>
                    <a:pt x="1" y="3"/>
                    <a:pt x="0" y="1"/>
                    <a:pt x="3" y="0"/>
                  </a:cubicBezTo>
                  <a:cubicBezTo>
                    <a:pt x="5" y="0"/>
                    <a:pt x="4" y="3"/>
                    <a:pt x="3"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9" name="Freeform 421">
              <a:extLst>
                <a:ext uri="{FF2B5EF4-FFF2-40B4-BE49-F238E27FC236}">
                  <a16:creationId xmlns:a16="http://schemas.microsoft.com/office/drawing/2014/main" id="{310A05AE-A3EE-0946-9733-DE203B566968}"/>
                </a:ext>
              </a:extLst>
            </p:cNvPr>
            <p:cNvSpPr>
              <a:spLocks/>
            </p:cNvSpPr>
            <p:nvPr/>
          </p:nvSpPr>
          <p:spPr bwMode="auto">
            <a:xfrm>
              <a:off x="18846696" y="6452780"/>
              <a:ext cx="47770" cy="44598"/>
            </a:xfrm>
            <a:custGeom>
              <a:avLst/>
              <a:gdLst>
                <a:gd name="T0" fmla="*/ 5 w 5"/>
                <a:gd name="T1" fmla="*/ 1 h 5"/>
                <a:gd name="T2" fmla="*/ 1 w 5"/>
                <a:gd name="T3" fmla="*/ 5 h 5"/>
                <a:gd name="T4" fmla="*/ 4 w 5"/>
                <a:gd name="T5" fmla="*/ 3 h 5"/>
                <a:gd name="T6" fmla="*/ 5 w 5"/>
                <a:gd name="T7" fmla="*/ 1 h 5"/>
              </a:gdLst>
              <a:ahLst/>
              <a:cxnLst>
                <a:cxn ang="0">
                  <a:pos x="T0" y="T1"/>
                </a:cxn>
                <a:cxn ang="0">
                  <a:pos x="T2" y="T3"/>
                </a:cxn>
                <a:cxn ang="0">
                  <a:pos x="T4" y="T5"/>
                </a:cxn>
                <a:cxn ang="0">
                  <a:pos x="T6" y="T7"/>
                </a:cxn>
              </a:cxnLst>
              <a:rect l="0" t="0" r="r" b="b"/>
              <a:pathLst>
                <a:path w="5" h="5">
                  <a:moveTo>
                    <a:pt x="5" y="1"/>
                  </a:moveTo>
                  <a:cubicBezTo>
                    <a:pt x="5" y="1"/>
                    <a:pt x="0" y="5"/>
                    <a:pt x="1" y="5"/>
                  </a:cubicBezTo>
                  <a:cubicBezTo>
                    <a:pt x="2" y="5"/>
                    <a:pt x="4" y="3"/>
                    <a:pt x="4" y="3"/>
                  </a:cubicBezTo>
                  <a:cubicBezTo>
                    <a:pt x="5" y="2"/>
                    <a:pt x="5" y="0"/>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0" name="Freeform 422">
              <a:extLst>
                <a:ext uri="{FF2B5EF4-FFF2-40B4-BE49-F238E27FC236}">
                  <a16:creationId xmlns:a16="http://schemas.microsoft.com/office/drawing/2014/main" id="{F49A6AD4-49BA-4F41-B285-D0F04E09AB95}"/>
                </a:ext>
              </a:extLst>
            </p:cNvPr>
            <p:cNvSpPr>
              <a:spLocks/>
            </p:cNvSpPr>
            <p:nvPr/>
          </p:nvSpPr>
          <p:spPr bwMode="auto">
            <a:xfrm>
              <a:off x="18818035" y="6526047"/>
              <a:ext cx="19109" cy="9556"/>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1" y="0"/>
                    <a:pt x="0" y="1"/>
                    <a:pt x="1" y="1"/>
                  </a:cubicBezTo>
                  <a:cubicBezTo>
                    <a:pt x="1" y="1"/>
                    <a:pt x="2" y="0"/>
                    <a:pt x="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1" name="Freeform 423">
              <a:extLst>
                <a:ext uri="{FF2B5EF4-FFF2-40B4-BE49-F238E27FC236}">
                  <a16:creationId xmlns:a16="http://schemas.microsoft.com/office/drawing/2014/main" id="{74C93EEB-8575-3543-B857-661CC084ABF6}"/>
                </a:ext>
              </a:extLst>
            </p:cNvPr>
            <p:cNvSpPr>
              <a:spLocks/>
            </p:cNvSpPr>
            <p:nvPr/>
          </p:nvSpPr>
          <p:spPr bwMode="auto">
            <a:xfrm>
              <a:off x="18687463" y="6675768"/>
              <a:ext cx="28662" cy="9556"/>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1" y="1"/>
                    <a:pt x="3"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2" name="Freeform 424">
              <a:extLst>
                <a:ext uri="{FF2B5EF4-FFF2-40B4-BE49-F238E27FC236}">
                  <a16:creationId xmlns:a16="http://schemas.microsoft.com/office/drawing/2014/main" id="{6CCD373D-54E9-9C4C-81E5-2B3BAE6CC140}"/>
                </a:ext>
              </a:extLst>
            </p:cNvPr>
            <p:cNvSpPr>
              <a:spLocks/>
            </p:cNvSpPr>
            <p:nvPr/>
          </p:nvSpPr>
          <p:spPr bwMode="auto">
            <a:xfrm>
              <a:off x="18575996" y="6723551"/>
              <a:ext cx="66879" cy="38227"/>
            </a:xfrm>
            <a:custGeom>
              <a:avLst/>
              <a:gdLst>
                <a:gd name="T0" fmla="*/ 6 w 7"/>
                <a:gd name="T1" fmla="*/ 0 h 4"/>
                <a:gd name="T2" fmla="*/ 1 w 7"/>
                <a:gd name="T3" fmla="*/ 3 h 4"/>
                <a:gd name="T4" fmla="*/ 6 w 7"/>
                <a:gd name="T5" fmla="*/ 0 h 4"/>
              </a:gdLst>
              <a:ahLst/>
              <a:cxnLst>
                <a:cxn ang="0">
                  <a:pos x="T0" y="T1"/>
                </a:cxn>
                <a:cxn ang="0">
                  <a:pos x="T2" y="T3"/>
                </a:cxn>
                <a:cxn ang="0">
                  <a:pos x="T4" y="T5"/>
                </a:cxn>
              </a:cxnLst>
              <a:rect l="0" t="0" r="r" b="b"/>
              <a:pathLst>
                <a:path w="7" h="4">
                  <a:moveTo>
                    <a:pt x="6" y="0"/>
                  </a:moveTo>
                  <a:cubicBezTo>
                    <a:pt x="5" y="0"/>
                    <a:pt x="0" y="2"/>
                    <a:pt x="1" y="3"/>
                  </a:cubicBezTo>
                  <a:cubicBezTo>
                    <a:pt x="2" y="4"/>
                    <a:pt x="7" y="0"/>
                    <a:pt x="6"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3" name="Freeform 425">
              <a:extLst>
                <a:ext uri="{FF2B5EF4-FFF2-40B4-BE49-F238E27FC236}">
                  <a16:creationId xmlns:a16="http://schemas.microsoft.com/office/drawing/2014/main" id="{604785FB-A4BA-BF49-8AC3-5353DCBBA83C}"/>
                </a:ext>
              </a:extLst>
            </p:cNvPr>
            <p:cNvSpPr>
              <a:spLocks/>
            </p:cNvSpPr>
            <p:nvPr/>
          </p:nvSpPr>
          <p:spPr bwMode="auto">
            <a:xfrm>
              <a:off x="18502748" y="6761778"/>
              <a:ext cx="54139" cy="35042"/>
            </a:xfrm>
            <a:custGeom>
              <a:avLst/>
              <a:gdLst>
                <a:gd name="T0" fmla="*/ 5 w 6"/>
                <a:gd name="T1" fmla="*/ 0 h 4"/>
                <a:gd name="T2" fmla="*/ 1 w 6"/>
                <a:gd name="T3" fmla="*/ 3 h 4"/>
                <a:gd name="T4" fmla="*/ 5 w 6"/>
                <a:gd name="T5" fmla="*/ 0 h 4"/>
                <a:gd name="T6" fmla="*/ 5 w 6"/>
                <a:gd name="T7" fmla="*/ 0 h 4"/>
              </a:gdLst>
              <a:ahLst/>
              <a:cxnLst>
                <a:cxn ang="0">
                  <a:pos x="T0" y="T1"/>
                </a:cxn>
                <a:cxn ang="0">
                  <a:pos x="T2" y="T3"/>
                </a:cxn>
                <a:cxn ang="0">
                  <a:pos x="T4" y="T5"/>
                </a:cxn>
                <a:cxn ang="0">
                  <a:pos x="T6" y="T7"/>
                </a:cxn>
              </a:cxnLst>
              <a:rect l="0" t="0" r="r" b="b"/>
              <a:pathLst>
                <a:path w="6" h="4">
                  <a:moveTo>
                    <a:pt x="5" y="0"/>
                  </a:moveTo>
                  <a:cubicBezTo>
                    <a:pt x="5" y="0"/>
                    <a:pt x="0" y="2"/>
                    <a:pt x="1" y="3"/>
                  </a:cubicBezTo>
                  <a:cubicBezTo>
                    <a:pt x="2" y="4"/>
                    <a:pt x="5" y="0"/>
                    <a:pt x="5" y="0"/>
                  </a:cubicBezTo>
                  <a:cubicBezTo>
                    <a:pt x="5" y="0"/>
                    <a:pt x="6" y="0"/>
                    <a:pt x="5"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4" name="Freeform 426">
              <a:extLst>
                <a:ext uri="{FF2B5EF4-FFF2-40B4-BE49-F238E27FC236}">
                  <a16:creationId xmlns:a16="http://schemas.microsoft.com/office/drawing/2014/main" id="{90D4E146-C544-0046-AD21-21D4E475621F}"/>
                </a:ext>
              </a:extLst>
            </p:cNvPr>
            <p:cNvSpPr>
              <a:spLocks/>
            </p:cNvSpPr>
            <p:nvPr/>
          </p:nvSpPr>
          <p:spPr bwMode="auto">
            <a:xfrm>
              <a:off x="18454978" y="6790447"/>
              <a:ext cx="47770" cy="44598"/>
            </a:xfrm>
            <a:custGeom>
              <a:avLst/>
              <a:gdLst>
                <a:gd name="T0" fmla="*/ 4 w 5"/>
                <a:gd name="T1" fmla="*/ 0 h 5"/>
                <a:gd name="T2" fmla="*/ 0 w 5"/>
                <a:gd name="T3" fmla="*/ 4 h 5"/>
                <a:gd name="T4" fmla="*/ 4 w 5"/>
                <a:gd name="T5" fmla="*/ 0 h 5"/>
                <a:gd name="T6" fmla="*/ 4 w 5"/>
                <a:gd name="T7" fmla="*/ 0 h 5"/>
              </a:gdLst>
              <a:ahLst/>
              <a:cxnLst>
                <a:cxn ang="0">
                  <a:pos x="T0" y="T1"/>
                </a:cxn>
                <a:cxn ang="0">
                  <a:pos x="T2" y="T3"/>
                </a:cxn>
                <a:cxn ang="0">
                  <a:pos x="T4" y="T5"/>
                </a:cxn>
                <a:cxn ang="0">
                  <a:pos x="T6" y="T7"/>
                </a:cxn>
              </a:cxnLst>
              <a:rect l="0" t="0" r="r" b="b"/>
              <a:pathLst>
                <a:path w="5" h="5">
                  <a:moveTo>
                    <a:pt x="4" y="0"/>
                  </a:moveTo>
                  <a:cubicBezTo>
                    <a:pt x="4" y="0"/>
                    <a:pt x="0" y="4"/>
                    <a:pt x="0" y="4"/>
                  </a:cubicBezTo>
                  <a:cubicBezTo>
                    <a:pt x="2" y="5"/>
                    <a:pt x="4" y="0"/>
                    <a:pt x="4" y="0"/>
                  </a:cubicBezTo>
                  <a:cubicBezTo>
                    <a:pt x="4" y="0"/>
                    <a:pt x="5" y="0"/>
                    <a:pt x="4"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5" name="Freeform 427">
              <a:extLst>
                <a:ext uri="{FF2B5EF4-FFF2-40B4-BE49-F238E27FC236}">
                  <a16:creationId xmlns:a16="http://schemas.microsoft.com/office/drawing/2014/main" id="{748B3F11-232F-794F-B45A-91B784E21596}"/>
                </a:ext>
              </a:extLst>
            </p:cNvPr>
            <p:cNvSpPr>
              <a:spLocks/>
            </p:cNvSpPr>
            <p:nvPr/>
          </p:nvSpPr>
          <p:spPr bwMode="auto">
            <a:xfrm>
              <a:off x="18445422" y="6854158"/>
              <a:ext cx="9553" cy="9556"/>
            </a:xfrm>
            <a:custGeom>
              <a:avLst/>
              <a:gdLst>
                <a:gd name="T0" fmla="*/ 1 w 1"/>
                <a:gd name="T1" fmla="*/ 0 h 1"/>
                <a:gd name="T2" fmla="*/ 1 w 1"/>
                <a:gd name="T3" fmla="*/ 1 h 1"/>
                <a:gd name="T4" fmla="*/ 1 w 1"/>
                <a:gd name="T5" fmla="*/ 0 h 1"/>
              </a:gdLst>
              <a:ahLst/>
              <a:cxnLst>
                <a:cxn ang="0">
                  <a:pos x="T0" y="T1"/>
                </a:cxn>
                <a:cxn ang="0">
                  <a:pos x="T2" y="T3"/>
                </a:cxn>
                <a:cxn ang="0">
                  <a:pos x="T4" y="T5"/>
                </a:cxn>
              </a:cxnLst>
              <a:rect l="0" t="0" r="r" b="b"/>
              <a:pathLst>
                <a:path w="1" h="1">
                  <a:moveTo>
                    <a:pt x="1" y="0"/>
                  </a:moveTo>
                  <a:cubicBezTo>
                    <a:pt x="0" y="0"/>
                    <a:pt x="0" y="1"/>
                    <a:pt x="1" y="1"/>
                  </a:cubicBezTo>
                  <a:cubicBezTo>
                    <a:pt x="1" y="1"/>
                    <a:pt x="1" y="0"/>
                    <a:pt x="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6" name="Freeform 428">
              <a:extLst>
                <a:ext uri="{FF2B5EF4-FFF2-40B4-BE49-F238E27FC236}">
                  <a16:creationId xmlns:a16="http://schemas.microsoft.com/office/drawing/2014/main" id="{B2EEE5A3-49A2-234E-BC99-AFE20460257F}"/>
                </a:ext>
              </a:extLst>
            </p:cNvPr>
            <p:cNvSpPr>
              <a:spLocks/>
            </p:cNvSpPr>
            <p:nvPr/>
          </p:nvSpPr>
          <p:spPr bwMode="auto">
            <a:xfrm>
              <a:off x="18397652" y="6815931"/>
              <a:ext cx="47770" cy="38227"/>
            </a:xfrm>
            <a:custGeom>
              <a:avLst/>
              <a:gdLst>
                <a:gd name="T0" fmla="*/ 4 w 5"/>
                <a:gd name="T1" fmla="*/ 1 h 4"/>
                <a:gd name="T2" fmla="*/ 0 w 5"/>
                <a:gd name="T3" fmla="*/ 4 h 4"/>
                <a:gd name="T4" fmla="*/ 4 w 5"/>
                <a:gd name="T5" fmla="*/ 1 h 4"/>
                <a:gd name="T6" fmla="*/ 4 w 5"/>
                <a:gd name="T7" fmla="*/ 1 h 4"/>
              </a:gdLst>
              <a:ahLst/>
              <a:cxnLst>
                <a:cxn ang="0">
                  <a:pos x="T0" y="T1"/>
                </a:cxn>
                <a:cxn ang="0">
                  <a:pos x="T2" y="T3"/>
                </a:cxn>
                <a:cxn ang="0">
                  <a:pos x="T4" y="T5"/>
                </a:cxn>
                <a:cxn ang="0">
                  <a:pos x="T6" y="T7"/>
                </a:cxn>
              </a:cxnLst>
              <a:rect l="0" t="0" r="r" b="b"/>
              <a:pathLst>
                <a:path w="5" h="4">
                  <a:moveTo>
                    <a:pt x="4" y="1"/>
                  </a:moveTo>
                  <a:cubicBezTo>
                    <a:pt x="2" y="2"/>
                    <a:pt x="0" y="3"/>
                    <a:pt x="0" y="4"/>
                  </a:cubicBezTo>
                  <a:cubicBezTo>
                    <a:pt x="0" y="4"/>
                    <a:pt x="4" y="1"/>
                    <a:pt x="4" y="1"/>
                  </a:cubicBezTo>
                  <a:cubicBezTo>
                    <a:pt x="3" y="1"/>
                    <a:pt x="5" y="0"/>
                    <a:pt x="4"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57" name="Freeform 429">
              <a:extLst>
                <a:ext uri="{FF2B5EF4-FFF2-40B4-BE49-F238E27FC236}">
                  <a16:creationId xmlns:a16="http://schemas.microsoft.com/office/drawing/2014/main" id="{E4947749-F0C7-5541-9BEC-534F87C45363}"/>
                </a:ext>
              </a:extLst>
            </p:cNvPr>
            <p:cNvSpPr>
              <a:spLocks/>
            </p:cNvSpPr>
            <p:nvPr/>
          </p:nvSpPr>
          <p:spPr bwMode="auto">
            <a:xfrm>
              <a:off x="18053701" y="7163156"/>
              <a:ext cx="19109" cy="28669"/>
            </a:xfrm>
            <a:custGeom>
              <a:avLst/>
              <a:gdLst>
                <a:gd name="T0" fmla="*/ 1 w 2"/>
                <a:gd name="T1" fmla="*/ 0 h 3"/>
                <a:gd name="T2" fmla="*/ 1 w 2"/>
                <a:gd name="T3" fmla="*/ 3 h 3"/>
                <a:gd name="T4" fmla="*/ 1 w 2"/>
                <a:gd name="T5" fmla="*/ 0 h 3"/>
              </a:gdLst>
              <a:ahLst/>
              <a:cxnLst>
                <a:cxn ang="0">
                  <a:pos x="T0" y="T1"/>
                </a:cxn>
                <a:cxn ang="0">
                  <a:pos x="T2" y="T3"/>
                </a:cxn>
                <a:cxn ang="0">
                  <a:pos x="T4" y="T5"/>
                </a:cxn>
              </a:cxnLst>
              <a:rect l="0" t="0" r="r" b="b"/>
              <a:pathLst>
                <a:path w="2" h="3">
                  <a:moveTo>
                    <a:pt x="1" y="0"/>
                  </a:moveTo>
                  <a:cubicBezTo>
                    <a:pt x="1" y="0"/>
                    <a:pt x="0" y="3"/>
                    <a:pt x="1" y="3"/>
                  </a:cubicBezTo>
                  <a:cubicBezTo>
                    <a:pt x="2" y="3"/>
                    <a:pt x="2" y="0"/>
                    <a:pt x="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grpSp>
          <p:nvGrpSpPr>
            <p:cNvPr id="58" name="Group 57">
              <a:extLst>
                <a:ext uri="{FF2B5EF4-FFF2-40B4-BE49-F238E27FC236}">
                  <a16:creationId xmlns:a16="http://schemas.microsoft.com/office/drawing/2014/main" id="{FD1FCA5A-8A26-574A-B2AF-17567DF19C9A}"/>
                </a:ext>
              </a:extLst>
            </p:cNvPr>
            <p:cNvGrpSpPr/>
            <p:nvPr/>
          </p:nvGrpSpPr>
          <p:grpSpPr>
            <a:xfrm>
              <a:off x="17709756" y="6761778"/>
              <a:ext cx="697449" cy="662593"/>
              <a:chOff x="5961121" y="2686387"/>
              <a:chExt cx="288233" cy="273757"/>
            </a:xfrm>
            <a:grpFill/>
          </p:grpSpPr>
          <p:sp>
            <p:nvSpPr>
              <p:cNvPr id="423" name="Freeform 430">
                <a:extLst>
                  <a:ext uri="{FF2B5EF4-FFF2-40B4-BE49-F238E27FC236}">
                    <a16:creationId xmlns:a16="http://schemas.microsoft.com/office/drawing/2014/main" id="{21FBE130-06F9-3449-B387-88525ACF5DB5}"/>
                  </a:ext>
                </a:extLst>
              </p:cNvPr>
              <p:cNvSpPr>
                <a:spLocks/>
              </p:cNvSpPr>
              <p:nvPr/>
            </p:nvSpPr>
            <p:spPr bwMode="auto">
              <a:xfrm>
                <a:off x="6130902" y="2686387"/>
                <a:ext cx="118452" cy="100026"/>
              </a:xfrm>
              <a:custGeom>
                <a:avLst/>
                <a:gdLst>
                  <a:gd name="T0" fmla="*/ 28 w 31"/>
                  <a:gd name="T1" fmla="*/ 10 h 26"/>
                  <a:gd name="T2" fmla="*/ 29 w 31"/>
                  <a:gd name="T3" fmla="*/ 7 h 26"/>
                  <a:gd name="T4" fmla="*/ 27 w 31"/>
                  <a:gd name="T5" fmla="*/ 10 h 26"/>
                  <a:gd name="T6" fmla="*/ 20 w 31"/>
                  <a:gd name="T7" fmla="*/ 8 h 26"/>
                  <a:gd name="T8" fmla="*/ 11 w 31"/>
                  <a:gd name="T9" fmla="*/ 1 h 26"/>
                  <a:gd name="T10" fmla="*/ 11 w 31"/>
                  <a:gd name="T11" fmla="*/ 5 h 26"/>
                  <a:gd name="T12" fmla="*/ 9 w 31"/>
                  <a:gd name="T13" fmla="*/ 11 h 26"/>
                  <a:gd name="T14" fmla="*/ 7 w 31"/>
                  <a:gd name="T15" fmla="*/ 14 h 26"/>
                  <a:gd name="T16" fmla="*/ 4 w 31"/>
                  <a:gd name="T17" fmla="*/ 14 h 26"/>
                  <a:gd name="T18" fmla="*/ 5 w 31"/>
                  <a:gd name="T19" fmla="*/ 16 h 26"/>
                  <a:gd name="T20" fmla="*/ 1 w 31"/>
                  <a:gd name="T21" fmla="*/ 18 h 26"/>
                  <a:gd name="T22" fmla="*/ 2 w 31"/>
                  <a:gd name="T23" fmla="*/ 23 h 26"/>
                  <a:gd name="T24" fmla="*/ 4 w 31"/>
                  <a:gd name="T25" fmla="*/ 25 h 26"/>
                  <a:gd name="T26" fmla="*/ 6 w 31"/>
                  <a:gd name="T27" fmla="*/ 23 h 26"/>
                  <a:gd name="T28" fmla="*/ 7 w 31"/>
                  <a:gd name="T29" fmla="*/ 23 h 26"/>
                  <a:gd name="T30" fmla="*/ 4 w 31"/>
                  <a:gd name="T31" fmla="*/ 20 h 26"/>
                  <a:gd name="T32" fmla="*/ 7 w 31"/>
                  <a:gd name="T33" fmla="*/ 19 h 26"/>
                  <a:gd name="T34" fmla="*/ 12 w 31"/>
                  <a:gd name="T35" fmla="*/ 18 h 26"/>
                  <a:gd name="T36" fmla="*/ 17 w 31"/>
                  <a:gd name="T37" fmla="*/ 21 h 26"/>
                  <a:gd name="T38" fmla="*/ 21 w 31"/>
                  <a:gd name="T39" fmla="*/ 16 h 26"/>
                  <a:gd name="T40" fmla="*/ 31 w 31"/>
                  <a:gd name="T41" fmla="*/ 14 h 26"/>
                  <a:gd name="T42" fmla="*/ 29 w 31"/>
                  <a:gd name="T43" fmla="*/ 12 h 26"/>
                  <a:gd name="T44" fmla="*/ 28 w 31"/>
                  <a:gd name="T45" fmla="*/ 10 h 26"/>
                  <a:gd name="T46" fmla="*/ 28 w 31"/>
                  <a:gd name="T4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26">
                    <a:moveTo>
                      <a:pt x="28" y="10"/>
                    </a:moveTo>
                    <a:cubicBezTo>
                      <a:pt x="28" y="10"/>
                      <a:pt x="29" y="8"/>
                      <a:pt x="29" y="7"/>
                    </a:cubicBezTo>
                    <a:cubicBezTo>
                      <a:pt x="29" y="8"/>
                      <a:pt x="27" y="10"/>
                      <a:pt x="27" y="10"/>
                    </a:cubicBezTo>
                    <a:cubicBezTo>
                      <a:pt x="25" y="10"/>
                      <a:pt x="21" y="9"/>
                      <a:pt x="20" y="8"/>
                    </a:cubicBezTo>
                    <a:cubicBezTo>
                      <a:pt x="17" y="7"/>
                      <a:pt x="15" y="2"/>
                      <a:pt x="11" y="1"/>
                    </a:cubicBezTo>
                    <a:cubicBezTo>
                      <a:pt x="9" y="0"/>
                      <a:pt x="10" y="4"/>
                      <a:pt x="11" y="5"/>
                    </a:cubicBezTo>
                    <a:cubicBezTo>
                      <a:pt x="11" y="7"/>
                      <a:pt x="10" y="9"/>
                      <a:pt x="9" y="11"/>
                    </a:cubicBezTo>
                    <a:cubicBezTo>
                      <a:pt x="8" y="12"/>
                      <a:pt x="10" y="15"/>
                      <a:pt x="7" y="14"/>
                    </a:cubicBezTo>
                    <a:cubicBezTo>
                      <a:pt x="7" y="14"/>
                      <a:pt x="5" y="13"/>
                      <a:pt x="4" y="14"/>
                    </a:cubicBezTo>
                    <a:cubicBezTo>
                      <a:pt x="4" y="15"/>
                      <a:pt x="5" y="16"/>
                      <a:pt x="5" y="16"/>
                    </a:cubicBezTo>
                    <a:cubicBezTo>
                      <a:pt x="5" y="16"/>
                      <a:pt x="2" y="18"/>
                      <a:pt x="1" y="18"/>
                    </a:cubicBezTo>
                    <a:cubicBezTo>
                      <a:pt x="0" y="20"/>
                      <a:pt x="3" y="21"/>
                      <a:pt x="2" y="23"/>
                    </a:cubicBezTo>
                    <a:cubicBezTo>
                      <a:pt x="1" y="24"/>
                      <a:pt x="3" y="26"/>
                      <a:pt x="4" y="25"/>
                    </a:cubicBezTo>
                    <a:cubicBezTo>
                      <a:pt x="5" y="24"/>
                      <a:pt x="5" y="23"/>
                      <a:pt x="6" y="23"/>
                    </a:cubicBezTo>
                    <a:cubicBezTo>
                      <a:pt x="6" y="23"/>
                      <a:pt x="7" y="24"/>
                      <a:pt x="7" y="23"/>
                    </a:cubicBezTo>
                    <a:cubicBezTo>
                      <a:pt x="7" y="22"/>
                      <a:pt x="5" y="21"/>
                      <a:pt x="4" y="20"/>
                    </a:cubicBezTo>
                    <a:cubicBezTo>
                      <a:pt x="3" y="18"/>
                      <a:pt x="7" y="19"/>
                      <a:pt x="7" y="19"/>
                    </a:cubicBezTo>
                    <a:cubicBezTo>
                      <a:pt x="9" y="19"/>
                      <a:pt x="10" y="17"/>
                      <a:pt x="12" y="18"/>
                    </a:cubicBezTo>
                    <a:cubicBezTo>
                      <a:pt x="14" y="19"/>
                      <a:pt x="15" y="20"/>
                      <a:pt x="17" y="21"/>
                    </a:cubicBezTo>
                    <a:cubicBezTo>
                      <a:pt x="20" y="23"/>
                      <a:pt x="19" y="17"/>
                      <a:pt x="21" y="16"/>
                    </a:cubicBezTo>
                    <a:cubicBezTo>
                      <a:pt x="21" y="16"/>
                      <a:pt x="31" y="16"/>
                      <a:pt x="31" y="14"/>
                    </a:cubicBezTo>
                    <a:cubicBezTo>
                      <a:pt x="30" y="13"/>
                      <a:pt x="27" y="15"/>
                      <a:pt x="29" y="12"/>
                    </a:cubicBezTo>
                    <a:cubicBezTo>
                      <a:pt x="30" y="11"/>
                      <a:pt x="27" y="12"/>
                      <a:pt x="28" y="10"/>
                    </a:cubicBezTo>
                    <a:cubicBezTo>
                      <a:pt x="29" y="7"/>
                      <a:pt x="28" y="11"/>
                      <a:pt x="28"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4" name="Freeform 431">
                <a:extLst>
                  <a:ext uri="{FF2B5EF4-FFF2-40B4-BE49-F238E27FC236}">
                    <a16:creationId xmlns:a16="http://schemas.microsoft.com/office/drawing/2014/main" id="{E1A6A8CF-75D4-CA41-AABE-6DFD7D477402}"/>
                  </a:ext>
                </a:extLst>
              </p:cNvPr>
              <p:cNvSpPr>
                <a:spLocks/>
              </p:cNvSpPr>
              <p:nvPr/>
            </p:nvSpPr>
            <p:spPr bwMode="auto">
              <a:xfrm>
                <a:off x="5961121" y="2778517"/>
                <a:ext cx="215847" cy="181627"/>
              </a:xfrm>
              <a:custGeom>
                <a:avLst/>
                <a:gdLst>
                  <a:gd name="T0" fmla="*/ 52 w 56"/>
                  <a:gd name="T1" fmla="*/ 1 h 47"/>
                  <a:gd name="T2" fmla="*/ 51 w 56"/>
                  <a:gd name="T3" fmla="*/ 1 h 47"/>
                  <a:gd name="T4" fmla="*/ 52 w 56"/>
                  <a:gd name="T5" fmla="*/ 3 h 47"/>
                  <a:gd name="T6" fmla="*/ 49 w 56"/>
                  <a:gd name="T7" fmla="*/ 3 h 47"/>
                  <a:gd name="T8" fmla="*/ 47 w 56"/>
                  <a:gd name="T9" fmla="*/ 5 h 47"/>
                  <a:gd name="T10" fmla="*/ 45 w 56"/>
                  <a:gd name="T11" fmla="*/ 6 h 47"/>
                  <a:gd name="T12" fmla="*/ 46 w 56"/>
                  <a:gd name="T13" fmla="*/ 7 h 47"/>
                  <a:gd name="T14" fmla="*/ 46 w 56"/>
                  <a:gd name="T15" fmla="*/ 10 h 47"/>
                  <a:gd name="T16" fmla="*/ 46 w 56"/>
                  <a:gd name="T17" fmla="*/ 13 h 47"/>
                  <a:gd name="T18" fmla="*/ 41 w 56"/>
                  <a:gd name="T19" fmla="*/ 22 h 47"/>
                  <a:gd name="T20" fmla="*/ 36 w 56"/>
                  <a:gd name="T21" fmla="*/ 27 h 47"/>
                  <a:gd name="T22" fmla="*/ 31 w 56"/>
                  <a:gd name="T23" fmla="*/ 27 h 47"/>
                  <a:gd name="T24" fmla="*/ 32 w 56"/>
                  <a:gd name="T25" fmla="*/ 24 h 47"/>
                  <a:gd name="T26" fmla="*/ 30 w 56"/>
                  <a:gd name="T27" fmla="*/ 25 h 47"/>
                  <a:gd name="T28" fmla="*/ 29 w 56"/>
                  <a:gd name="T29" fmla="*/ 27 h 47"/>
                  <a:gd name="T30" fmla="*/ 25 w 56"/>
                  <a:gd name="T31" fmla="*/ 33 h 47"/>
                  <a:gd name="T32" fmla="*/ 25 w 56"/>
                  <a:gd name="T33" fmla="*/ 34 h 47"/>
                  <a:gd name="T34" fmla="*/ 23 w 56"/>
                  <a:gd name="T35" fmla="*/ 36 h 47"/>
                  <a:gd name="T36" fmla="*/ 21 w 56"/>
                  <a:gd name="T37" fmla="*/ 35 h 47"/>
                  <a:gd name="T38" fmla="*/ 17 w 56"/>
                  <a:gd name="T39" fmla="*/ 35 h 47"/>
                  <a:gd name="T40" fmla="*/ 9 w 56"/>
                  <a:gd name="T41" fmla="*/ 36 h 47"/>
                  <a:gd name="T42" fmla="*/ 2 w 56"/>
                  <a:gd name="T43" fmla="*/ 42 h 47"/>
                  <a:gd name="T44" fmla="*/ 1 w 56"/>
                  <a:gd name="T45" fmla="*/ 44 h 47"/>
                  <a:gd name="T46" fmla="*/ 3 w 56"/>
                  <a:gd name="T47" fmla="*/ 43 h 47"/>
                  <a:gd name="T48" fmla="*/ 5 w 56"/>
                  <a:gd name="T49" fmla="*/ 44 h 47"/>
                  <a:gd name="T50" fmla="*/ 22 w 56"/>
                  <a:gd name="T51" fmla="*/ 40 h 47"/>
                  <a:gd name="T52" fmla="*/ 21 w 56"/>
                  <a:gd name="T53" fmla="*/ 43 h 47"/>
                  <a:gd name="T54" fmla="*/ 24 w 56"/>
                  <a:gd name="T55" fmla="*/ 47 h 47"/>
                  <a:gd name="T56" fmla="*/ 27 w 56"/>
                  <a:gd name="T57" fmla="*/ 44 h 47"/>
                  <a:gd name="T58" fmla="*/ 30 w 56"/>
                  <a:gd name="T59" fmla="*/ 43 h 47"/>
                  <a:gd name="T60" fmla="*/ 31 w 56"/>
                  <a:gd name="T61" fmla="*/ 40 h 47"/>
                  <a:gd name="T62" fmla="*/ 38 w 56"/>
                  <a:gd name="T63" fmla="*/ 39 h 47"/>
                  <a:gd name="T64" fmla="*/ 41 w 56"/>
                  <a:gd name="T65" fmla="*/ 40 h 47"/>
                  <a:gd name="T66" fmla="*/ 43 w 56"/>
                  <a:gd name="T67" fmla="*/ 37 h 47"/>
                  <a:gd name="T68" fmla="*/ 45 w 56"/>
                  <a:gd name="T69" fmla="*/ 35 h 47"/>
                  <a:gd name="T70" fmla="*/ 46 w 56"/>
                  <a:gd name="T71" fmla="*/ 38 h 47"/>
                  <a:gd name="T72" fmla="*/ 48 w 56"/>
                  <a:gd name="T73" fmla="*/ 37 h 47"/>
                  <a:gd name="T74" fmla="*/ 49 w 56"/>
                  <a:gd name="T75" fmla="*/ 35 h 47"/>
                  <a:gd name="T76" fmla="*/ 49 w 56"/>
                  <a:gd name="T77" fmla="*/ 32 h 47"/>
                  <a:gd name="T78" fmla="*/ 51 w 56"/>
                  <a:gd name="T79" fmla="*/ 26 h 47"/>
                  <a:gd name="T80" fmla="*/ 51 w 56"/>
                  <a:gd name="T81" fmla="*/ 19 h 47"/>
                  <a:gd name="T82" fmla="*/ 53 w 56"/>
                  <a:gd name="T83" fmla="*/ 19 h 47"/>
                  <a:gd name="T84" fmla="*/ 55 w 56"/>
                  <a:gd name="T85" fmla="*/ 17 h 47"/>
                  <a:gd name="T86" fmla="*/ 55 w 56"/>
                  <a:gd name="T87" fmla="*/ 9 h 47"/>
                  <a:gd name="T88" fmla="*/ 52 w 56"/>
                  <a:gd name="T89" fmla="*/ 1 h 47"/>
                  <a:gd name="T90" fmla="*/ 52 w 56"/>
                  <a:gd name="T91"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 h="47">
                    <a:moveTo>
                      <a:pt x="52" y="1"/>
                    </a:moveTo>
                    <a:cubicBezTo>
                      <a:pt x="51" y="1"/>
                      <a:pt x="51" y="0"/>
                      <a:pt x="51" y="1"/>
                    </a:cubicBezTo>
                    <a:cubicBezTo>
                      <a:pt x="49" y="2"/>
                      <a:pt x="51" y="2"/>
                      <a:pt x="52" y="3"/>
                    </a:cubicBezTo>
                    <a:cubicBezTo>
                      <a:pt x="53" y="4"/>
                      <a:pt x="50" y="5"/>
                      <a:pt x="49" y="3"/>
                    </a:cubicBezTo>
                    <a:cubicBezTo>
                      <a:pt x="48" y="1"/>
                      <a:pt x="47" y="4"/>
                      <a:pt x="47" y="5"/>
                    </a:cubicBezTo>
                    <a:cubicBezTo>
                      <a:pt x="46" y="5"/>
                      <a:pt x="45" y="6"/>
                      <a:pt x="45" y="6"/>
                    </a:cubicBezTo>
                    <a:cubicBezTo>
                      <a:pt x="45" y="8"/>
                      <a:pt x="46" y="7"/>
                      <a:pt x="46" y="7"/>
                    </a:cubicBezTo>
                    <a:cubicBezTo>
                      <a:pt x="46" y="8"/>
                      <a:pt x="46" y="9"/>
                      <a:pt x="46" y="10"/>
                    </a:cubicBezTo>
                    <a:cubicBezTo>
                      <a:pt x="46" y="11"/>
                      <a:pt x="47" y="11"/>
                      <a:pt x="46" y="13"/>
                    </a:cubicBezTo>
                    <a:cubicBezTo>
                      <a:pt x="44" y="16"/>
                      <a:pt x="43" y="19"/>
                      <a:pt x="41" y="22"/>
                    </a:cubicBezTo>
                    <a:cubicBezTo>
                      <a:pt x="40" y="23"/>
                      <a:pt x="37" y="27"/>
                      <a:pt x="36" y="27"/>
                    </a:cubicBezTo>
                    <a:cubicBezTo>
                      <a:pt x="34" y="27"/>
                      <a:pt x="32" y="28"/>
                      <a:pt x="31" y="27"/>
                    </a:cubicBezTo>
                    <a:cubicBezTo>
                      <a:pt x="30" y="26"/>
                      <a:pt x="32" y="25"/>
                      <a:pt x="32" y="24"/>
                    </a:cubicBezTo>
                    <a:cubicBezTo>
                      <a:pt x="33" y="23"/>
                      <a:pt x="30" y="25"/>
                      <a:pt x="30" y="25"/>
                    </a:cubicBezTo>
                    <a:cubicBezTo>
                      <a:pt x="29" y="26"/>
                      <a:pt x="29" y="26"/>
                      <a:pt x="29" y="27"/>
                    </a:cubicBezTo>
                    <a:cubicBezTo>
                      <a:pt x="29" y="30"/>
                      <a:pt x="26" y="31"/>
                      <a:pt x="25" y="33"/>
                    </a:cubicBezTo>
                    <a:cubicBezTo>
                      <a:pt x="25" y="33"/>
                      <a:pt x="25" y="34"/>
                      <a:pt x="25" y="34"/>
                    </a:cubicBezTo>
                    <a:cubicBezTo>
                      <a:pt x="25" y="35"/>
                      <a:pt x="23" y="36"/>
                      <a:pt x="23" y="36"/>
                    </a:cubicBezTo>
                    <a:cubicBezTo>
                      <a:pt x="22" y="36"/>
                      <a:pt x="23" y="35"/>
                      <a:pt x="21" y="35"/>
                    </a:cubicBezTo>
                    <a:cubicBezTo>
                      <a:pt x="20" y="35"/>
                      <a:pt x="19" y="35"/>
                      <a:pt x="17" y="35"/>
                    </a:cubicBezTo>
                    <a:cubicBezTo>
                      <a:pt x="14" y="36"/>
                      <a:pt x="12" y="35"/>
                      <a:pt x="9" y="36"/>
                    </a:cubicBezTo>
                    <a:cubicBezTo>
                      <a:pt x="7" y="38"/>
                      <a:pt x="4" y="40"/>
                      <a:pt x="2" y="42"/>
                    </a:cubicBezTo>
                    <a:cubicBezTo>
                      <a:pt x="0" y="42"/>
                      <a:pt x="0" y="45"/>
                      <a:pt x="1" y="44"/>
                    </a:cubicBezTo>
                    <a:cubicBezTo>
                      <a:pt x="2" y="44"/>
                      <a:pt x="2" y="43"/>
                      <a:pt x="3" y="43"/>
                    </a:cubicBezTo>
                    <a:cubicBezTo>
                      <a:pt x="4" y="44"/>
                      <a:pt x="5" y="45"/>
                      <a:pt x="5" y="44"/>
                    </a:cubicBezTo>
                    <a:cubicBezTo>
                      <a:pt x="10" y="43"/>
                      <a:pt x="17" y="39"/>
                      <a:pt x="22" y="40"/>
                    </a:cubicBezTo>
                    <a:cubicBezTo>
                      <a:pt x="23" y="41"/>
                      <a:pt x="21" y="43"/>
                      <a:pt x="21" y="43"/>
                    </a:cubicBezTo>
                    <a:cubicBezTo>
                      <a:pt x="22" y="44"/>
                      <a:pt x="23" y="47"/>
                      <a:pt x="24" y="47"/>
                    </a:cubicBezTo>
                    <a:cubicBezTo>
                      <a:pt x="25" y="46"/>
                      <a:pt x="26" y="45"/>
                      <a:pt x="27" y="44"/>
                    </a:cubicBezTo>
                    <a:cubicBezTo>
                      <a:pt x="28" y="42"/>
                      <a:pt x="28" y="43"/>
                      <a:pt x="30" y="43"/>
                    </a:cubicBezTo>
                    <a:cubicBezTo>
                      <a:pt x="29" y="43"/>
                      <a:pt x="28" y="35"/>
                      <a:pt x="31" y="40"/>
                    </a:cubicBezTo>
                    <a:cubicBezTo>
                      <a:pt x="32" y="42"/>
                      <a:pt x="37" y="40"/>
                      <a:pt x="38" y="39"/>
                    </a:cubicBezTo>
                    <a:cubicBezTo>
                      <a:pt x="40" y="36"/>
                      <a:pt x="40" y="42"/>
                      <a:pt x="41" y="40"/>
                    </a:cubicBezTo>
                    <a:cubicBezTo>
                      <a:pt x="41" y="39"/>
                      <a:pt x="42" y="37"/>
                      <a:pt x="43" y="37"/>
                    </a:cubicBezTo>
                    <a:cubicBezTo>
                      <a:pt x="44" y="36"/>
                      <a:pt x="44" y="37"/>
                      <a:pt x="45" y="35"/>
                    </a:cubicBezTo>
                    <a:cubicBezTo>
                      <a:pt x="45" y="35"/>
                      <a:pt x="45" y="39"/>
                      <a:pt x="46" y="38"/>
                    </a:cubicBezTo>
                    <a:cubicBezTo>
                      <a:pt x="46" y="38"/>
                      <a:pt x="47" y="38"/>
                      <a:pt x="48" y="37"/>
                    </a:cubicBezTo>
                    <a:cubicBezTo>
                      <a:pt x="49" y="37"/>
                      <a:pt x="48" y="36"/>
                      <a:pt x="49" y="35"/>
                    </a:cubicBezTo>
                    <a:cubicBezTo>
                      <a:pt x="51" y="34"/>
                      <a:pt x="51" y="34"/>
                      <a:pt x="49" y="32"/>
                    </a:cubicBezTo>
                    <a:cubicBezTo>
                      <a:pt x="48" y="31"/>
                      <a:pt x="51" y="28"/>
                      <a:pt x="51" y="26"/>
                    </a:cubicBezTo>
                    <a:cubicBezTo>
                      <a:pt x="52" y="24"/>
                      <a:pt x="50" y="21"/>
                      <a:pt x="51" y="19"/>
                    </a:cubicBezTo>
                    <a:cubicBezTo>
                      <a:pt x="52" y="18"/>
                      <a:pt x="52" y="19"/>
                      <a:pt x="53" y="19"/>
                    </a:cubicBezTo>
                    <a:cubicBezTo>
                      <a:pt x="54" y="19"/>
                      <a:pt x="55" y="17"/>
                      <a:pt x="55" y="17"/>
                    </a:cubicBezTo>
                    <a:cubicBezTo>
                      <a:pt x="56" y="14"/>
                      <a:pt x="56" y="11"/>
                      <a:pt x="55" y="9"/>
                    </a:cubicBezTo>
                    <a:cubicBezTo>
                      <a:pt x="55" y="8"/>
                      <a:pt x="52" y="1"/>
                      <a:pt x="52" y="1"/>
                    </a:cubicBezTo>
                    <a:cubicBezTo>
                      <a:pt x="52" y="1"/>
                      <a:pt x="52" y="1"/>
                      <a:pt x="5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grpSp>
        <p:sp>
          <p:nvSpPr>
            <p:cNvPr id="59" name="Freeform 432">
              <a:extLst>
                <a:ext uri="{FF2B5EF4-FFF2-40B4-BE49-F238E27FC236}">
                  <a16:creationId xmlns:a16="http://schemas.microsoft.com/office/drawing/2014/main" id="{BA3665CE-1537-7744-B48A-EDB30E1B1582}"/>
                </a:ext>
              </a:extLst>
            </p:cNvPr>
            <p:cNvSpPr>
              <a:spLocks/>
            </p:cNvSpPr>
            <p:nvPr/>
          </p:nvSpPr>
          <p:spPr bwMode="auto">
            <a:xfrm>
              <a:off x="17884911" y="7370216"/>
              <a:ext cx="19109" cy="25484"/>
            </a:xfrm>
            <a:custGeom>
              <a:avLst/>
              <a:gdLst>
                <a:gd name="T0" fmla="*/ 2 w 2"/>
                <a:gd name="T1" fmla="*/ 0 h 3"/>
                <a:gd name="T2" fmla="*/ 0 w 2"/>
                <a:gd name="T3" fmla="*/ 1 h 3"/>
                <a:gd name="T4" fmla="*/ 2 w 2"/>
                <a:gd name="T5" fmla="*/ 0 h 3"/>
              </a:gdLst>
              <a:ahLst/>
              <a:cxnLst>
                <a:cxn ang="0">
                  <a:pos x="T0" y="T1"/>
                </a:cxn>
                <a:cxn ang="0">
                  <a:pos x="T2" y="T3"/>
                </a:cxn>
                <a:cxn ang="0">
                  <a:pos x="T4" y="T5"/>
                </a:cxn>
              </a:cxnLst>
              <a:rect l="0" t="0" r="r" b="b"/>
              <a:pathLst>
                <a:path w="2" h="3">
                  <a:moveTo>
                    <a:pt x="2" y="0"/>
                  </a:moveTo>
                  <a:cubicBezTo>
                    <a:pt x="2" y="0"/>
                    <a:pt x="0" y="1"/>
                    <a:pt x="0" y="1"/>
                  </a:cubicBezTo>
                  <a:cubicBezTo>
                    <a:pt x="1" y="3"/>
                    <a:pt x="2" y="1"/>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0" name="Freeform 433">
              <a:extLst>
                <a:ext uri="{FF2B5EF4-FFF2-40B4-BE49-F238E27FC236}">
                  <a16:creationId xmlns:a16="http://schemas.microsoft.com/office/drawing/2014/main" id="{0796482A-DF76-B94D-A092-8A46C291DC7C}"/>
                </a:ext>
              </a:extLst>
            </p:cNvPr>
            <p:cNvSpPr>
              <a:spLocks/>
            </p:cNvSpPr>
            <p:nvPr/>
          </p:nvSpPr>
          <p:spPr bwMode="auto">
            <a:xfrm>
              <a:off x="17773446" y="7370216"/>
              <a:ext cx="121018" cy="92380"/>
            </a:xfrm>
            <a:custGeom>
              <a:avLst/>
              <a:gdLst>
                <a:gd name="T0" fmla="*/ 11 w 13"/>
                <a:gd name="T1" fmla="*/ 2 h 10"/>
                <a:gd name="T2" fmla="*/ 7 w 13"/>
                <a:gd name="T3" fmla="*/ 2 h 10"/>
                <a:gd name="T4" fmla="*/ 5 w 13"/>
                <a:gd name="T5" fmla="*/ 3 h 10"/>
                <a:gd name="T6" fmla="*/ 3 w 13"/>
                <a:gd name="T7" fmla="*/ 4 h 10"/>
                <a:gd name="T8" fmla="*/ 0 w 13"/>
                <a:gd name="T9" fmla="*/ 6 h 10"/>
                <a:gd name="T10" fmla="*/ 3 w 13"/>
                <a:gd name="T11" fmla="*/ 9 h 10"/>
                <a:gd name="T12" fmla="*/ 6 w 13"/>
                <a:gd name="T13" fmla="*/ 6 h 10"/>
                <a:gd name="T14" fmla="*/ 10 w 13"/>
                <a:gd name="T15" fmla="*/ 6 h 10"/>
                <a:gd name="T16" fmla="*/ 11 w 13"/>
                <a:gd name="T17" fmla="*/ 2 h 10"/>
                <a:gd name="T18" fmla="*/ 11 w 13"/>
                <a:gd name="T1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0">
                  <a:moveTo>
                    <a:pt x="11" y="2"/>
                  </a:moveTo>
                  <a:cubicBezTo>
                    <a:pt x="9" y="2"/>
                    <a:pt x="9" y="0"/>
                    <a:pt x="7" y="2"/>
                  </a:cubicBezTo>
                  <a:cubicBezTo>
                    <a:pt x="6" y="2"/>
                    <a:pt x="5" y="4"/>
                    <a:pt x="5" y="3"/>
                  </a:cubicBezTo>
                  <a:cubicBezTo>
                    <a:pt x="4" y="2"/>
                    <a:pt x="3" y="4"/>
                    <a:pt x="3" y="4"/>
                  </a:cubicBezTo>
                  <a:cubicBezTo>
                    <a:pt x="2" y="6"/>
                    <a:pt x="1" y="5"/>
                    <a:pt x="0" y="6"/>
                  </a:cubicBezTo>
                  <a:cubicBezTo>
                    <a:pt x="0" y="5"/>
                    <a:pt x="2" y="9"/>
                    <a:pt x="3" y="9"/>
                  </a:cubicBezTo>
                  <a:cubicBezTo>
                    <a:pt x="3" y="10"/>
                    <a:pt x="5" y="6"/>
                    <a:pt x="6" y="6"/>
                  </a:cubicBezTo>
                  <a:cubicBezTo>
                    <a:pt x="7" y="6"/>
                    <a:pt x="9" y="7"/>
                    <a:pt x="10" y="6"/>
                  </a:cubicBezTo>
                  <a:cubicBezTo>
                    <a:pt x="11" y="6"/>
                    <a:pt x="13" y="3"/>
                    <a:pt x="11" y="2"/>
                  </a:cubicBezTo>
                  <a:cubicBezTo>
                    <a:pt x="10" y="2"/>
                    <a:pt x="11" y="2"/>
                    <a:pt x="11"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1" name="Freeform 434">
              <a:extLst>
                <a:ext uri="{FF2B5EF4-FFF2-40B4-BE49-F238E27FC236}">
                  <a16:creationId xmlns:a16="http://schemas.microsoft.com/office/drawing/2014/main" id="{55E7AA2D-6309-9E46-9272-10F1F323D601}"/>
                </a:ext>
              </a:extLst>
            </p:cNvPr>
            <p:cNvSpPr>
              <a:spLocks/>
            </p:cNvSpPr>
            <p:nvPr/>
          </p:nvSpPr>
          <p:spPr bwMode="auto">
            <a:xfrm>
              <a:off x="17652427" y="7405258"/>
              <a:ext cx="101909" cy="149721"/>
            </a:xfrm>
            <a:custGeom>
              <a:avLst/>
              <a:gdLst>
                <a:gd name="T0" fmla="*/ 7 w 11"/>
                <a:gd name="T1" fmla="*/ 0 h 16"/>
                <a:gd name="T2" fmla="*/ 2 w 11"/>
                <a:gd name="T3" fmla="*/ 2 h 16"/>
                <a:gd name="T4" fmla="*/ 0 w 11"/>
                <a:gd name="T5" fmla="*/ 6 h 16"/>
                <a:gd name="T6" fmla="*/ 2 w 11"/>
                <a:gd name="T7" fmla="*/ 6 h 16"/>
                <a:gd name="T8" fmla="*/ 3 w 11"/>
                <a:gd name="T9" fmla="*/ 4 h 16"/>
                <a:gd name="T10" fmla="*/ 4 w 11"/>
                <a:gd name="T11" fmla="*/ 5 h 16"/>
                <a:gd name="T12" fmla="*/ 3 w 11"/>
                <a:gd name="T13" fmla="*/ 10 h 16"/>
                <a:gd name="T14" fmla="*/ 3 w 11"/>
                <a:gd name="T15" fmla="*/ 11 h 16"/>
                <a:gd name="T16" fmla="*/ 3 w 11"/>
                <a:gd name="T17" fmla="*/ 13 h 16"/>
                <a:gd name="T18" fmla="*/ 5 w 11"/>
                <a:gd name="T19" fmla="*/ 12 h 16"/>
                <a:gd name="T20" fmla="*/ 6 w 11"/>
                <a:gd name="T21" fmla="*/ 15 h 16"/>
                <a:gd name="T22" fmla="*/ 8 w 11"/>
                <a:gd name="T23" fmla="*/ 12 h 16"/>
                <a:gd name="T24" fmla="*/ 11 w 11"/>
                <a:gd name="T25" fmla="*/ 7 h 16"/>
                <a:gd name="T26" fmla="*/ 10 w 11"/>
                <a:gd name="T27" fmla="*/ 2 h 16"/>
                <a:gd name="T28" fmla="*/ 7 w 11"/>
                <a:gd name="T29"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6">
                  <a:moveTo>
                    <a:pt x="7" y="0"/>
                  </a:moveTo>
                  <a:cubicBezTo>
                    <a:pt x="5" y="0"/>
                    <a:pt x="3" y="1"/>
                    <a:pt x="2" y="2"/>
                  </a:cubicBezTo>
                  <a:cubicBezTo>
                    <a:pt x="0" y="3"/>
                    <a:pt x="0" y="4"/>
                    <a:pt x="0" y="6"/>
                  </a:cubicBezTo>
                  <a:cubicBezTo>
                    <a:pt x="0" y="5"/>
                    <a:pt x="3" y="5"/>
                    <a:pt x="2" y="6"/>
                  </a:cubicBezTo>
                  <a:cubicBezTo>
                    <a:pt x="3" y="5"/>
                    <a:pt x="2" y="4"/>
                    <a:pt x="3" y="4"/>
                  </a:cubicBezTo>
                  <a:cubicBezTo>
                    <a:pt x="3" y="4"/>
                    <a:pt x="4" y="4"/>
                    <a:pt x="4" y="5"/>
                  </a:cubicBezTo>
                  <a:cubicBezTo>
                    <a:pt x="4" y="7"/>
                    <a:pt x="4" y="8"/>
                    <a:pt x="3" y="10"/>
                  </a:cubicBezTo>
                  <a:cubicBezTo>
                    <a:pt x="2" y="11"/>
                    <a:pt x="3" y="11"/>
                    <a:pt x="3" y="11"/>
                  </a:cubicBezTo>
                  <a:cubicBezTo>
                    <a:pt x="3" y="12"/>
                    <a:pt x="3" y="13"/>
                    <a:pt x="3" y="13"/>
                  </a:cubicBezTo>
                  <a:cubicBezTo>
                    <a:pt x="3" y="16"/>
                    <a:pt x="5" y="12"/>
                    <a:pt x="5" y="12"/>
                  </a:cubicBezTo>
                  <a:cubicBezTo>
                    <a:pt x="5" y="12"/>
                    <a:pt x="5" y="15"/>
                    <a:pt x="6" y="15"/>
                  </a:cubicBezTo>
                  <a:cubicBezTo>
                    <a:pt x="6" y="16"/>
                    <a:pt x="8" y="13"/>
                    <a:pt x="8" y="12"/>
                  </a:cubicBezTo>
                  <a:cubicBezTo>
                    <a:pt x="10" y="10"/>
                    <a:pt x="10" y="8"/>
                    <a:pt x="11" y="7"/>
                  </a:cubicBezTo>
                  <a:cubicBezTo>
                    <a:pt x="11" y="5"/>
                    <a:pt x="10" y="4"/>
                    <a:pt x="10" y="2"/>
                  </a:cubicBezTo>
                  <a:cubicBezTo>
                    <a:pt x="10" y="0"/>
                    <a:pt x="7" y="2"/>
                    <a:pt x="7"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2" name="Freeform 435">
              <a:extLst>
                <a:ext uri="{FF2B5EF4-FFF2-40B4-BE49-F238E27FC236}">
                  <a16:creationId xmlns:a16="http://schemas.microsoft.com/office/drawing/2014/main" id="{4C337747-C0A6-3641-9BEA-C42F0D1ED9CD}"/>
                </a:ext>
              </a:extLst>
            </p:cNvPr>
            <p:cNvSpPr>
              <a:spLocks/>
            </p:cNvSpPr>
            <p:nvPr/>
          </p:nvSpPr>
          <p:spPr bwMode="auto">
            <a:xfrm>
              <a:off x="17550518" y="7771599"/>
              <a:ext cx="35033" cy="28669"/>
            </a:xfrm>
            <a:custGeom>
              <a:avLst/>
              <a:gdLst>
                <a:gd name="T0" fmla="*/ 4 w 4"/>
                <a:gd name="T1" fmla="*/ 0 h 3"/>
                <a:gd name="T2" fmla="*/ 1 w 4"/>
                <a:gd name="T3" fmla="*/ 3 h 3"/>
                <a:gd name="T4" fmla="*/ 4 w 4"/>
                <a:gd name="T5" fmla="*/ 0 h 3"/>
              </a:gdLst>
              <a:ahLst/>
              <a:cxnLst>
                <a:cxn ang="0">
                  <a:pos x="T0" y="T1"/>
                </a:cxn>
                <a:cxn ang="0">
                  <a:pos x="T2" y="T3"/>
                </a:cxn>
                <a:cxn ang="0">
                  <a:pos x="T4" y="T5"/>
                </a:cxn>
              </a:cxnLst>
              <a:rect l="0" t="0" r="r" b="b"/>
              <a:pathLst>
                <a:path w="4" h="3">
                  <a:moveTo>
                    <a:pt x="4" y="0"/>
                  </a:moveTo>
                  <a:cubicBezTo>
                    <a:pt x="3" y="0"/>
                    <a:pt x="0" y="1"/>
                    <a:pt x="1" y="3"/>
                  </a:cubicBezTo>
                  <a:cubicBezTo>
                    <a:pt x="1" y="3"/>
                    <a:pt x="4" y="0"/>
                    <a:pt x="4"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3" name="Freeform 436">
              <a:extLst>
                <a:ext uri="{FF2B5EF4-FFF2-40B4-BE49-F238E27FC236}">
                  <a16:creationId xmlns:a16="http://schemas.microsoft.com/office/drawing/2014/main" id="{B7FE50F0-ADA9-DB47-B206-E82372228B21}"/>
                </a:ext>
              </a:extLst>
            </p:cNvPr>
            <p:cNvSpPr>
              <a:spLocks/>
            </p:cNvSpPr>
            <p:nvPr/>
          </p:nvSpPr>
          <p:spPr bwMode="auto">
            <a:xfrm>
              <a:off x="17633319" y="7679216"/>
              <a:ext cx="19109" cy="15928"/>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1" y="0"/>
                    <a:pt x="0" y="1"/>
                    <a:pt x="0" y="1"/>
                  </a:cubicBezTo>
                  <a:cubicBezTo>
                    <a:pt x="0" y="2"/>
                    <a:pt x="2"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4" name="Freeform 437">
              <a:extLst>
                <a:ext uri="{FF2B5EF4-FFF2-40B4-BE49-F238E27FC236}">
                  <a16:creationId xmlns:a16="http://schemas.microsoft.com/office/drawing/2014/main" id="{C748F1CA-71C9-1E42-992C-8193C9BC5870}"/>
                </a:ext>
              </a:extLst>
            </p:cNvPr>
            <p:cNvSpPr>
              <a:spLocks/>
            </p:cNvSpPr>
            <p:nvPr/>
          </p:nvSpPr>
          <p:spPr bwMode="auto">
            <a:xfrm>
              <a:off x="17381727" y="7873535"/>
              <a:ext cx="19109"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5" name="Freeform 438">
              <a:extLst>
                <a:ext uri="{FF2B5EF4-FFF2-40B4-BE49-F238E27FC236}">
                  <a16:creationId xmlns:a16="http://schemas.microsoft.com/office/drawing/2014/main" id="{9DC92DD5-A2C4-4649-8F01-D586F382C89D}"/>
                </a:ext>
              </a:extLst>
            </p:cNvPr>
            <p:cNvSpPr>
              <a:spLocks/>
            </p:cNvSpPr>
            <p:nvPr/>
          </p:nvSpPr>
          <p:spPr bwMode="auto">
            <a:xfrm>
              <a:off x="17203386" y="7838493"/>
              <a:ext cx="111465" cy="156092"/>
            </a:xfrm>
            <a:custGeom>
              <a:avLst/>
              <a:gdLst>
                <a:gd name="T0" fmla="*/ 8 w 12"/>
                <a:gd name="T1" fmla="*/ 1 h 17"/>
                <a:gd name="T2" fmla="*/ 0 w 12"/>
                <a:gd name="T3" fmla="*/ 8 h 17"/>
                <a:gd name="T4" fmla="*/ 1 w 12"/>
                <a:gd name="T5" fmla="*/ 14 h 17"/>
                <a:gd name="T6" fmla="*/ 3 w 12"/>
                <a:gd name="T7" fmla="*/ 17 h 17"/>
                <a:gd name="T8" fmla="*/ 8 w 12"/>
                <a:gd name="T9" fmla="*/ 1 h 17"/>
                <a:gd name="T10" fmla="*/ 8 w 12"/>
                <a:gd name="T11" fmla="*/ 1 h 17"/>
              </a:gdLst>
              <a:ahLst/>
              <a:cxnLst>
                <a:cxn ang="0">
                  <a:pos x="T0" y="T1"/>
                </a:cxn>
                <a:cxn ang="0">
                  <a:pos x="T2" y="T3"/>
                </a:cxn>
                <a:cxn ang="0">
                  <a:pos x="T4" y="T5"/>
                </a:cxn>
                <a:cxn ang="0">
                  <a:pos x="T6" y="T7"/>
                </a:cxn>
                <a:cxn ang="0">
                  <a:pos x="T8" y="T9"/>
                </a:cxn>
                <a:cxn ang="0">
                  <a:pos x="T10" y="T11"/>
                </a:cxn>
              </a:cxnLst>
              <a:rect l="0" t="0" r="r" b="b"/>
              <a:pathLst>
                <a:path w="12" h="17">
                  <a:moveTo>
                    <a:pt x="8" y="1"/>
                  </a:moveTo>
                  <a:cubicBezTo>
                    <a:pt x="5" y="0"/>
                    <a:pt x="1" y="6"/>
                    <a:pt x="0" y="8"/>
                  </a:cubicBezTo>
                  <a:cubicBezTo>
                    <a:pt x="0" y="10"/>
                    <a:pt x="0" y="12"/>
                    <a:pt x="1" y="14"/>
                  </a:cubicBezTo>
                  <a:cubicBezTo>
                    <a:pt x="1" y="14"/>
                    <a:pt x="3" y="17"/>
                    <a:pt x="3" y="17"/>
                  </a:cubicBezTo>
                  <a:cubicBezTo>
                    <a:pt x="4" y="15"/>
                    <a:pt x="12" y="2"/>
                    <a:pt x="8" y="1"/>
                  </a:cubicBezTo>
                  <a:cubicBezTo>
                    <a:pt x="7" y="1"/>
                    <a:pt x="9" y="1"/>
                    <a:pt x="8"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6" name="Freeform 439">
              <a:extLst>
                <a:ext uri="{FF2B5EF4-FFF2-40B4-BE49-F238E27FC236}">
                  <a16:creationId xmlns:a16="http://schemas.microsoft.com/office/drawing/2014/main" id="{2BE12169-DDF8-404E-8742-B925F8B4A4CA}"/>
                </a:ext>
              </a:extLst>
            </p:cNvPr>
            <p:cNvSpPr>
              <a:spLocks/>
            </p:cNvSpPr>
            <p:nvPr/>
          </p:nvSpPr>
          <p:spPr bwMode="auto">
            <a:xfrm>
              <a:off x="16652429" y="8099708"/>
              <a:ext cx="130574" cy="92380"/>
            </a:xfrm>
            <a:custGeom>
              <a:avLst/>
              <a:gdLst>
                <a:gd name="T0" fmla="*/ 13 w 14"/>
                <a:gd name="T1" fmla="*/ 1 h 10"/>
                <a:gd name="T2" fmla="*/ 9 w 14"/>
                <a:gd name="T3" fmla="*/ 0 h 10"/>
                <a:gd name="T4" fmla="*/ 4 w 14"/>
                <a:gd name="T5" fmla="*/ 2 h 10"/>
                <a:gd name="T6" fmla="*/ 4 w 14"/>
                <a:gd name="T7" fmla="*/ 9 h 10"/>
                <a:gd name="T8" fmla="*/ 11 w 14"/>
                <a:gd name="T9" fmla="*/ 6 h 10"/>
                <a:gd name="T10" fmla="*/ 13 w 14"/>
                <a:gd name="T11" fmla="*/ 1 h 10"/>
              </a:gdLst>
              <a:ahLst/>
              <a:cxnLst>
                <a:cxn ang="0">
                  <a:pos x="T0" y="T1"/>
                </a:cxn>
                <a:cxn ang="0">
                  <a:pos x="T2" y="T3"/>
                </a:cxn>
                <a:cxn ang="0">
                  <a:pos x="T4" y="T5"/>
                </a:cxn>
                <a:cxn ang="0">
                  <a:pos x="T6" y="T7"/>
                </a:cxn>
                <a:cxn ang="0">
                  <a:pos x="T8" y="T9"/>
                </a:cxn>
                <a:cxn ang="0">
                  <a:pos x="T10" y="T11"/>
                </a:cxn>
              </a:cxnLst>
              <a:rect l="0" t="0" r="r" b="b"/>
              <a:pathLst>
                <a:path w="14" h="10">
                  <a:moveTo>
                    <a:pt x="13" y="1"/>
                  </a:moveTo>
                  <a:cubicBezTo>
                    <a:pt x="12" y="1"/>
                    <a:pt x="11" y="0"/>
                    <a:pt x="9" y="0"/>
                  </a:cubicBezTo>
                  <a:cubicBezTo>
                    <a:pt x="7" y="0"/>
                    <a:pt x="6" y="1"/>
                    <a:pt x="4" y="2"/>
                  </a:cubicBezTo>
                  <a:cubicBezTo>
                    <a:pt x="2" y="4"/>
                    <a:pt x="0" y="7"/>
                    <a:pt x="4" y="9"/>
                  </a:cubicBezTo>
                  <a:cubicBezTo>
                    <a:pt x="6" y="10"/>
                    <a:pt x="10" y="8"/>
                    <a:pt x="11" y="6"/>
                  </a:cubicBezTo>
                  <a:cubicBezTo>
                    <a:pt x="11" y="5"/>
                    <a:pt x="14" y="1"/>
                    <a:pt x="13"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7" name="Freeform 440">
              <a:extLst>
                <a:ext uri="{FF2B5EF4-FFF2-40B4-BE49-F238E27FC236}">
                  <a16:creationId xmlns:a16="http://schemas.microsoft.com/office/drawing/2014/main" id="{CB2E37E3-9078-F440-93BF-9E32446A9EC3}"/>
                </a:ext>
              </a:extLst>
            </p:cNvPr>
            <p:cNvSpPr>
              <a:spLocks/>
            </p:cNvSpPr>
            <p:nvPr/>
          </p:nvSpPr>
          <p:spPr bwMode="auto">
            <a:xfrm>
              <a:off x="17184277" y="8163419"/>
              <a:ext cx="187897" cy="264400"/>
            </a:xfrm>
            <a:custGeom>
              <a:avLst/>
              <a:gdLst>
                <a:gd name="T0" fmla="*/ 12 w 20"/>
                <a:gd name="T1" fmla="*/ 2 h 28"/>
                <a:gd name="T2" fmla="*/ 9 w 20"/>
                <a:gd name="T3" fmla="*/ 2 h 28"/>
                <a:gd name="T4" fmla="*/ 4 w 20"/>
                <a:gd name="T5" fmla="*/ 3 h 28"/>
                <a:gd name="T6" fmla="*/ 3 w 20"/>
                <a:gd name="T7" fmla="*/ 11 h 28"/>
                <a:gd name="T8" fmla="*/ 3 w 20"/>
                <a:gd name="T9" fmla="*/ 13 h 28"/>
                <a:gd name="T10" fmla="*/ 0 w 20"/>
                <a:gd name="T11" fmla="*/ 13 h 28"/>
                <a:gd name="T12" fmla="*/ 3 w 20"/>
                <a:gd name="T13" fmla="*/ 22 h 28"/>
                <a:gd name="T14" fmla="*/ 5 w 20"/>
                <a:gd name="T15" fmla="*/ 20 h 28"/>
                <a:gd name="T16" fmla="*/ 7 w 20"/>
                <a:gd name="T17" fmla="*/ 22 h 28"/>
                <a:gd name="T18" fmla="*/ 4 w 20"/>
                <a:gd name="T19" fmla="*/ 23 h 28"/>
                <a:gd name="T20" fmla="*/ 8 w 20"/>
                <a:gd name="T21" fmla="*/ 26 h 28"/>
                <a:gd name="T22" fmla="*/ 11 w 20"/>
                <a:gd name="T23" fmla="*/ 25 h 28"/>
                <a:gd name="T24" fmla="*/ 15 w 20"/>
                <a:gd name="T25" fmla="*/ 28 h 28"/>
                <a:gd name="T26" fmla="*/ 14 w 20"/>
                <a:gd name="T27" fmla="*/ 25 h 28"/>
                <a:gd name="T28" fmla="*/ 17 w 20"/>
                <a:gd name="T29" fmla="*/ 24 h 28"/>
                <a:gd name="T30" fmla="*/ 10 w 20"/>
                <a:gd name="T31" fmla="*/ 22 h 28"/>
                <a:gd name="T32" fmla="*/ 9 w 20"/>
                <a:gd name="T33" fmla="*/ 16 h 28"/>
                <a:gd name="T34" fmla="*/ 12 w 20"/>
                <a:gd name="T35" fmla="*/ 12 h 28"/>
                <a:gd name="T36" fmla="*/ 13 w 20"/>
                <a:gd name="T37" fmla="*/ 7 h 28"/>
                <a:gd name="T38" fmla="*/ 12 w 20"/>
                <a:gd name="T39" fmla="*/ 2 h 28"/>
                <a:gd name="T40" fmla="*/ 12 w 20"/>
                <a:gd name="T41" fmla="*/ 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 h="28">
                  <a:moveTo>
                    <a:pt x="12" y="2"/>
                  </a:moveTo>
                  <a:cubicBezTo>
                    <a:pt x="10" y="1"/>
                    <a:pt x="11" y="5"/>
                    <a:pt x="9" y="2"/>
                  </a:cubicBezTo>
                  <a:cubicBezTo>
                    <a:pt x="8" y="0"/>
                    <a:pt x="4" y="1"/>
                    <a:pt x="4" y="3"/>
                  </a:cubicBezTo>
                  <a:cubicBezTo>
                    <a:pt x="3" y="6"/>
                    <a:pt x="4" y="8"/>
                    <a:pt x="3" y="11"/>
                  </a:cubicBezTo>
                  <a:cubicBezTo>
                    <a:pt x="3" y="12"/>
                    <a:pt x="3" y="13"/>
                    <a:pt x="3" y="13"/>
                  </a:cubicBezTo>
                  <a:cubicBezTo>
                    <a:pt x="2" y="14"/>
                    <a:pt x="0" y="13"/>
                    <a:pt x="0" y="13"/>
                  </a:cubicBezTo>
                  <a:cubicBezTo>
                    <a:pt x="0" y="13"/>
                    <a:pt x="2" y="22"/>
                    <a:pt x="3" y="22"/>
                  </a:cubicBezTo>
                  <a:cubicBezTo>
                    <a:pt x="3" y="22"/>
                    <a:pt x="4" y="19"/>
                    <a:pt x="5" y="20"/>
                  </a:cubicBezTo>
                  <a:cubicBezTo>
                    <a:pt x="5" y="20"/>
                    <a:pt x="7" y="21"/>
                    <a:pt x="7" y="22"/>
                  </a:cubicBezTo>
                  <a:cubicBezTo>
                    <a:pt x="7" y="23"/>
                    <a:pt x="4" y="21"/>
                    <a:pt x="4" y="23"/>
                  </a:cubicBezTo>
                  <a:cubicBezTo>
                    <a:pt x="4" y="25"/>
                    <a:pt x="6" y="27"/>
                    <a:pt x="8" y="26"/>
                  </a:cubicBezTo>
                  <a:cubicBezTo>
                    <a:pt x="9" y="26"/>
                    <a:pt x="10" y="24"/>
                    <a:pt x="11" y="25"/>
                  </a:cubicBezTo>
                  <a:cubicBezTo>
                    <a:pt x="11" y="25"/>
                    <a:pt x="15" y="28"/>
                    <a:pt x="15" y="28"/>
                  </a:cubicBezTo>
                  <a:cubicBezTo>
                    <a:pt x="16" y="27"/>
                    <a:pt x="13" y="26"/>
                    <a:pt x="14" y="25"/>
                  </a:cubicBezTo>
                  <a:cubicBezTo>
                    <a:pt x="13" y="26"/>
                    <a:pt x="20" y="28"/>
                    <a:pt x="17" y="24"/>
                  </a:cubicBezTo>
                  <a:cubicBezTo>
                    <a:pt x="15" y="22"/>
                    <a:pt x="11" y="25"/>
                    <a:pt x="10" y="22"/>
                  </a:cubicBezTo>
                  <a:cubicBezTo>
                    <a:pt x="9" y="20"/>
                    <a:pt x="9" y="19"/>
                    <a:pt x="9" y="16"/>
                  </a:cubicBezTo>
                  <a:cubicBezTo>
                    <a:pt x="9" y="14"/>
                    <a:pt x="11" y="14"/>
                    <a:pt x="12" y="12"/>
                  </a:cubicBezTo>
                  <a:cubicBezTo>
                    <a:pt x="14" y="10"/>
                    <a:pt x="14" y="9"/>
                    <a:pt x="13" y="7"/>
                  </a:cubicBezTo>
                  <a:cubicBezTo>
                    <a:pt x="13" y="7"/>
                    <a:pt x="13" y="2"/>
                    <a:pt x="12" y="2"/>
                  </a:cubicBezTo>
                  <a:cubicBezTo>
                    <a:pt x="11" y="2"/>
                    <a:pt x="13" y="2"/>
                    <a:pt x="12"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8" name="Freeform 441">
              <a:extLst>
                <a:ext uri="{FF2B5EF4-FFF2-40B4-BE49-F238E27FC236}">
                  <a16:creationId xmlns:a16="http://schemas.microsoft.com/office/drawing/2014/main" id="{8CF81BB3-F511-164A-8E23-4D8D117D1A00}"/>
                </a:ext>
              </a:extLst>
            </p:cNvPr>
            <p:cNvSpPr>
              <a:spLocks/>
            </p:cNvSpPr>
            <p:nvPr/>
          </p:nvSpPr>
          <p:spPr bwMode="auto">
            <a:xfrm>
              <a:off x="17343512" y="8389592"/>
              <a:ext cx="57323" cy="73269"/>
            </a:xfrm>
            <a:custGeom>
              <a:avLst/>
              <a:gdLst>
                <a:gd name="T0" fmla="*/ 3 w 6"/>
                <a:gd name="T1" fmla="*/ 1 h 8"/>
                <a:gd name="T2" fmla="*/ 1 w 6"/>
                <a:gd name="T3" fmla="*/ 1 h 8"/>
                <a:gd name="T4" fmla="*/ 0 w 6"/>
                <a:gd name="T5" fmla="*/ 3 h 8"/>
                <a:gd name="T6" fmla="*/ 2 w 6"/>
                <a:gd name="T7" fmla="*/ 6 h 8"/>
                <a:gd name="T8" fmla="*/ 5 w 6"/>
                <a:gd name="T9" fmla="*/ 7 h 8"/>
                <a:gd name="T10" fmla="*/ 4 w 6"/>
                <a:gd name="T11" fmla="*/ 4 h 8"/>
                <a:gd name="T12" fmla="*/ 3 w 6"/>
                <a:gd name="T13" fmla="*/ 1 h 8"/>
                <a:gd name="T14" fmla="*/ 3 w 6"/>
                <a:gd name="T15" fmla="*/ 1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8">
                  <a:moveTo>
                    <a:pt x="3" y="1"/>
                  </a:moveTo>
                  <a:cubicBezTo>
                    <a:pt x="3" y="1"/>
                    <a:pt x="2" y="0"/>
                    <a:pt x="1" y="1"/>
                  </a:cubicBezTo>
                  <a:cubicBezTo>
                    <a:pt x="1" y="2"/>
                    <a:pt x="0" y="2"/>
                    <a:pt x="0" y="3"/>
                  </a:cubicBezTo>
                  <a:cubicBezTo>
                    <a:pt x="1" y="4"/>
                    <a:pt x="0" y="5"/>
                    <a:pt x="2" y="6"/>
                  </a:cubicBezTo>
                  <a:cubicBezTo>
                    <a:pt x="2" y="6"/>
                    <a:pt x="6" y="8"/>
                    <a:pt x="5" y="7"/>
                  </a:cubicBezTo>
                  <a:cubicBezTo>
                    <a:pt x="5" y="6"/>
                    <a:pt x="5" y="5"/>
                    <a:pt x="4" y="4"/>
                  </a:cubicBezTo>
                  <a:cubicBezTo>
                    <a:pt x="2" y="4"/>
                    <a:pt x="2" y="1"/>
                    <a:pt x="3" y="1"/>
                  </a:cubicBezTo>
                  <a:cubicBezTo>
                    <a:pt x="2" y="1"/>
                    <a:pt x="4" y="1"/>
                    <a:pt x="3"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69" name="Freeform 442">
              <a:extLst>
                <a:ext uri="{FF2B5EF4-FFF2-40B4-BE49-F238E27FC236}">
                  <a16:creationId xmlns:a16="http://schemas.microsoft.com/office/drawing/2014/main" id="{005F5A54-367F-D142-AAF8-243C3DDF856D}"/>
                </a:ext>
              </a:extLst>
            </p:cNvPr>
            <p:cNvSpPr>
              <a:spLocks/>
            </p:cNvSpPr>
            <p:nvPr/>
          </p:nvSpPr>
          <p:spPr bwMode="auto">
            <a:xfrm>
              <a:off x="17381727" y="8453303"/>
              <a:ext cx="92356" cy="124237"/>
            </a:xfrm>
            <a:custGeom>
              <a:avLst/>
              <a:gdLst>
                <a:gd name="T0" fmla="*/ 4 w 10"/>
                <a:gd name="T1" fmla="*/ 0 h 13"/>
                <a:gd name="T2" fmla="*/ 2 w 10"/>
                <a:gd name="T3" fmla="*/ 1 h 13"/>
                <a:gd name="T4" fmla="*/ 4 w 10"/>
                <a:gd name="T5" fmla="*/ 4 h 13"/>
                <a:gd name="T6" fmla="*/ 4 w 10"/>
                <a:gd name="T7" fmla="*/ 9 h 13"/>
                <a:gd name="T8" fmla="*/ 5 w 10"/>
                <a:gd name="T9" fmla="*/ 13 h 13"/>
                <a:gd name="T10" fmla="*/ 5 w 10"/>
                <a:gd name="T11" fmla="*/ 11 h 13"/>
                <a:gd name="T12" fmla="*/ 9 w 10"/>
                <a:gd name="T13" fmla="*/ 8 h 13"/>
                <a:gd name="T14" fmla="*/ 8 w 10"/>
                <a:gd name="T15" fmla="*/ 6 h 13"/>
                <a:gd name="T16" fmla="*/ 9 w 10"/>
                <a:gd name="T17" fmla="*/ 5 h 13"/>
                <a:gd name="T18" fmla="*/ 7 w 10"/>
                <a:gd name="T19" fmla="*/ 1 h 13"/>
                <a:gd name="T20" fmla="*/ 4 w 10"/>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3">
                  <a:moveTo>
                    <a:pt x="4" y="0"/>
                  </a:moveTo>
                  <a:cubicBezTo>
                    <a:pt x="3" y="0"/>
                    <a:pt x="4" y="0"/>
                    <a:pt x="2" y="1"/>
                  </a:cubicBezTo>
                  <a:cubicBezTo>
                    <a:pt x="1" y="2"/>
                    <a:pt x="3" y="3"/>
                    <a:pt x="4" y="4"/>
                  </a:cubicBezTo>
                  <a:cubicBezTo>
                    <a:pt x="5" y="6"/>
                    <a:pt x="0" y="7"/>
                    <a:pt x="4" y="9"/>
                  </a:cubicBezTo>
                  <a:cubicBezTo>
                    <a:pt x="5" y="10"/>
                    <a:pt x="3" y="12"/>
                    <a:pt x="5" y="13"/>
                  </a:cubicBezTo>
                  <a:cubicBezTo>
                    <a:pt x="6" y="13"/>
                    <a:pt x="6" y="12"/>
                    <a:pt x="5" y="11"/>
                  </a:cubicBezTo>
                  <a:cubicBezTo>
                    <a:pt x="3" y="5"/>
                    <a:pt x="9" y="10"/>
                    <a:pt x="9" y="8"/>
                  </a:cubicBezTo>
                  <a:cubicBezTo>
                    <a:pt x="9" y="7"/>
                    <a:pt x="7" y="6"/>
                    <a:pt x="8" y="6"/>
                  </a:cubicBezTo>
                  <a:cubicBezTo>
                    <a:pt x="8" y="5"/>
                    <a:pt x="10" y="6"/>
                    <a:pt x="9" y="5"/>
                  </a:cubicBezTo>
                  <a:cubicBezTo>
                    <a:pt x="8" y="4"/>
                    <a:pt x="6" y="3"/>
                    <a:pt x="7" y="1"/>
                  </a:cubicBezTo>
                  <a:cubicBezTo>
                    <a:pt x="7" y="0"/>
                    <a:pt x="5" y="0"/>
                    <a:pt x="4"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0" name="Freeform 443">
              <a:extLst>
                <a:ext uri="{FF2B5EF4-FFF2-40B4-BE49-F238E27FC236}">
                  <a16:creationId xmlns:a16="http://schemas.microsoft.com/office/drawing/2014/main" id="{1048D0DF-2294-CB4A-A605-092D5F808AC5}"/>
                </a:ext>
              </a:extLst>
            </p:cNvPr>
            <p:cNvSpPr>
              <a:spLocks/>
            </p:cNvSpPr>
            <p:nvPr/>
          </p:nvSpPr>
          <p:spPr bwMode="auto">
            <a:xfrm>
              <a:off x="17212936" y="8399150"/>
              <a:ext cx="57323" cy="73269"/>
            </a:xfrm>
            <a:custGeom>
              <a:avLst/>
              <a:gdLst>
                <a:gd name="T0" fmla="*/ 6 w 6"/>
                <a:gd name="T1" fmla="*/ 5 h 8"/>
                <a:gd name="T2" fmla="*/ 0 w 6"/>
                <a:gd name="T3" fmla="*/ 2 h 8"/>
                <a:gd name="T4" fmla="*/ 3 w 6"/>
                <a:gd name="T5" fmla="*/ 6 h 8"/>
                <a:gd name="T6" fmla="*/ 6 w 6"/>
                <a:gd name="T7" fmla="*/ 5 h 8"/>
                <a:gd name="T8" fmla="*/ 6 w 6"/>
                <a:gd name="T9" fmla="*/ 5 h 8"/>
              </a:gdLst>
              <a:ahLst/>
              <a:cxnLst>
                <a:cxn ang="0">
                  <a:pos x="T0" y="T1"/>
                </a:cxn>
                <a:cxn ang="0">
                  <a:pos x="T2" y="T3"/>
                </a:cxn>
                <a:cxn ang="0">
                  <a:pos x="T4" y="T5"/>
                </a:cxn>
                <a:cxn ang="0">
                  <a:pos x="T6" y="T7"/>
                </a:cxn>
                <a:cxn ang="0">
                  <a:pos x="T8" y="T9"/>
                </a:cxn>
              </a:cxnLst>
              <a:rect l="0" t="0" r="r" b="b"/>
              <a:pathLst>
                <a:path w="6" h="8">
                  <a:moveTo>
                    <a:pt x="6" y="5"/>
                  </a:moveTo>
                  <a:cubicBezTo>
                    <a:pt x="5" y="4"/>
                    <a:pt x="3" y="0"/>
                    <a:pt x="0" y="2"/>
                  </a:cubicBezTo>
                  <a:cubicBezTo>
                    <a:pt x="0" y="2"/>
                    <a:pt x="3" y="5"/>
                    <a:pt x="3" y="6"/>
                  </a:cubicBezTo>
                  <a:cubicBezTo>
                    <a:pt x="3" y="8"/>
                    <a:pt x="6" y="8"/>
                    <a:pt x="6" y="5"/>
                  </a:cubicBezTo>
                  <a:cubicBezTo>
                    <a:pt x="6" y="5"/>
                    <a:pt x="6" y="6"/>
                    <a:pt x="6"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1" name="Freeform 444">
              <a:extLst>
                <a:ext uri="{FF2B5EF4-FFF2-40B4-BE49-F238E27FC236}">
                  <a16:creationId xmlns:a16="http://schemas.microsoft.com/office/drawing/2014/main" id="{00B84A4B-CC00-8846-A37E-7D49F609C643}"/>
                </a:ext>
              </a:extLst>
            </p:cNvPr>
            <p:cNvSpPr>
              <a:spLocks/>
            </p:cNvSpPr>
            <p:nvPr/>
          </p:nvSpPr>
          <p:spPr bwMode="auto">
            <a:xfrm>
              <a:off x="17279818" y="8472417"/>
              <a:ext cx="82803" cy="95566"/>
            </a:xfrm>
            <a:custGeom>
              <a:avLst/>
              <a:gdLst>
                <a:gd name="T0" fmla="*/ 3 w 9"/>
                <a:gd name="T1" fmla="*/ 2 h 10"/>
                <a:gd name="T2" fmla="*/ 0 w 9"/>
                <a:gd name="T3" fmla="*/ 2 h 10"/>
                <a:gd name="T4" fmla="*/ 2 w 9"/>
                <a:gd name="T5" fmla="*/ 4 h 10"/>
                <a:gd name="T6" fmla="*/ 1 w 9"/>
                <a:gd name="T7" fmla="*/ 9 h 10"/>
                <a:gd name="T8" fmla="*/ 6 w 9"/>
                <a:gd name="T9" fmla="*/ 6 h 10"/>
                <a:gd name="T10" fmla="*/ 3 w 9"/>
                <a:gd name="T11" fmla="*/ 2 h 10"/>
                <a:gd name="T12" fmla="*/ 3 w 9"/>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3" y="2"/>
                  </a:moveTo>
                  <a:cubicBezTo>
                    <a:pt x="2" y="1"/>
                    <a:pt x="1" y="1"/>
                    <a:pt x="0" y="2"/>
                  </a:cubicBezTo>
                  <a:cubicBezTo>
                    <a:pt x="0" y="3"/>
                    <a:pt x="2" y="3"/>
                    <a:pt x="2" y="4"/>
                  </a:cubicBezTo>
                  <a:cubicBezTo>
                    <a:pt x="3" y="5"/>
                    <a:pt x="0" y="8"/>
                    <a:pt x="1" y="9"/>
                  </a:cubicBezTo>
                  <a:cubicBezTo>
                    <a:pt x="1" y="10"/>
                    <a:pt x="5" y="6"/>
                    <a:pt x="6" y="6"/>
                  </a:cubicBezTo>
                  <a:cubicBezTo>
                    <a:pt x="9" y="6"/>
                    <a:pt x="3" y="2"/>
                    <a:pt x="3" y="2"/>
                  </a:cubicBezTo>
                  <a:cubicBezTo>
                    <a:pt x="1" y="0"/>
                    <a:pt x="3" y="2"/>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2" name="Freeform 445">
              <a:extLst>
                <a:ext uri="{FF2B5EF4-FFF2-40B4-BE49-F238E27FC236}">
                  <a16:creationId xmlns:a16="http://schemas.microsoft.com/office/drawing/2014/main" id="{73CE1B39-6B6A-264A-AA4E-44D71696D10D}"/>
                </a:ext>
              </a:extLst>
            </p:cNvPr>
            <p:cNvSpPr>
              <a:spLocks/>
            </p:cNvSpPr>
            <p:nvPr/>
          </p:nvSpPr>
          <p:spPr bwMode="auto">
            <a:xfrm>
              <a:off x="17298926" y="8529755"/>
              <a:ext cx="63695" cy="101936"/>
            </a:xfrm>
            <a:custGeom>
              <a:avLst/>
              <a:gdLst>
                <a:gd name="T0" fmla="*/ 6 w 7"/>
                <a:gd name="T1" fmla="*/ 1 h 11"/>
                <a:gd name="T2" fmla="*/ 3 w 7"/>
                <a:gd name="T3" fmla="*/ 5 h 11"/>
                <a:gd name="T4" fmla="*/ 3 w 7"/>
                <a:gd name="T5" fmla="*/ 9 h 11"/>
                <a:gd name="T6" fmla="*/ 5 w 7"/>
                <a:gd name="T7" fmla="*/ 6 h 11"/>
                <a:gd name="T8" fmla="*/ 6 w 7"/>
                <a:gd name="T9" fmla="*/ 1 h 11"/>
                <a:gd name="T10" fmla="*/ 6 w 7"/>
                <a:gd name="T11" fmla="*/ 1 h 11"/>
              </a:gdLst>
              <a:ahLst/>
              <a:cxnLst>
                <a:cxn ang="0">
                  <a:pos x="T0" y="T1"/>
                </a:cxn>
                <a:cxn ang="0">
                  <a:pos x="T2" y="T3"/>
                </a:cxn>
                <a:cxn ang="0">
                  <a:pos x="T4" y="T5"/>
                </a:cxn>
                <a:cxn ang="0">
                  <a:pos x="T6" y="T7"/>
                </a:cxn>
                <a:cxn ang="0">
                  <a:pos x="T8" y="T9"/>
                </a:cxn>
                <a:cxn ang="0">
                  <a:pos x="T10" y="T11"/>
                </a:cxn>
              </a:cxnLst>
              <a:rect l="0" t="0" r="r" b="b"/>
              <a:pathLst>
                <a:path w="7" h="11">
                  <a:moveTo>
                    <a:pt x="6" y="1"/>
                  </a:moveTo>
                  <a:cubicBezTo>
                    <a:pt x="3" y="1"/>
                    <a:pt x="4" y="4"/>
                    <a:pt x="3" y="5"/>
                  </a:cubicBezTo>
                  <a:cubicBezTo>
                    <a:pt x="0" y="7"/>
                    <a:pt x="1" y="7"/>
                    <a:pt x="3" y="9"/>
                  </a:cubicBezTo>
                  <a:cubicBezTo>
                    <a:pt x="6" y="11"/>
                    <a:pt x="4" y="8"/>
                    <a:pt x="5" y="6"/>
                  </a:cubicBezTo>
                  <a:cubicBezTo>
                    <a:pt x="5" y="6"/>
                    <a:pt x="7" y="0"/>
                    <a:pt x="6" y="1"/>
                  </a:cubicBezTo>
                  <a:cubicBezTo>
                    <a:pt x="5" y="1"/>
                    <a:pt x="6" y="0"/>
                    <a:pt x="6"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3" name="Freeform 446">
              <a:extLst>
                <a:ext uri="{FF2B5EF4-FFF2-40B4-BE49-F238E27FC236}">
                  <a16:creationId xmlns:a16="http://schemas.microsoft.com/office/drawing/2014/main" id="{ED4284B4-3E2C-9D46-BDA1-BDC03AFDA757}"/>
                </a:ext>
              </a:extLst>
            </p:cNvPr>
            <p:cNvSpPr>
              <a:spLocks/>
            </p:cNvSpPr>
            <p:nvPr/>
          </p:nvSpPr>
          <p:spPr bwMode="auto">
            <a:xfrm>
              <a:off x="17353063" y="8520200"/>
              <a:ext cx="38217" cy="73269"/>
            </a:xfrm>
            <a:custGeom>
              <a:avLst/>
              <a:gdLst>
                <a:gd name="T0" fmla="*/ 3 w 4"/>
                <a:gd name="T1" fmla="*/ 1 h 8"/>
                <a:gd name="T2" fmla="*/ 0 w 4"/>
                <a:gd name="T3" fmla="*/ 8 h 8"/>
                <a:gd name="T4" fmla="*/ 3 w 4"/>
                <a:gd name="T5" fmla="*/ 5 h 8"/>
                <a:gd name="T6" fmla="*/ 3 w 4"/>
                <a:gd name="T7" fmla="*/ 1 h 8"/>
                <a:gd name="T8" fmla="*/ 3 w 4"/>
                <a:gd name="T9" fmla="*/ 1 h 8"/>
              </a:gdLst>
              <a:ahLst/>
              <a:cxnLst>
                <a:cxn ang="0">
                  <a:pos x="T0" y="T1"/>
                </a:cxn>
                <a:cxn ang="0">
                  <a:pos x="T2" y="T3"/>
                </a:cxn>
                <a:cxn ang="0">
                  <a:pos x="T4" y="T5"/>
                </a:cxn>
                <a:cxn ang="0">
                  <a:pos x="T6" y="T7"/>
                </a:cxn>
                <a:cxn ang="0">
                  <a:pos x="T8" y="T9"/>
                </a:cxn>
              </a:cxnLst>
              <a:rect l="0" t="0" r="r" b="b"/>
              <a:pathLst>
                <a:path w="4" h="8">
                  <a:moveTo>
                    <a:pt x="3" y="1"/>
                  </a:moveTo>
                  <a:cubicBezTo>
                    <a:pt x="2" y="1"/>
                    <a:pt x="0" y="7"/>
                    <a:pt x="0" y="8"/>
                  </a:cubicBezTo>
                  <a:cubicBezTo>
                    <a:pt x="0" y="8"/>
                    <a:pt x="2" y="6"/>
                    <a:pt x="3" y="5"/>
                  </a:cubicBezTo>
                  <a:cubicBezTo>
                    <a:pt x="3" y="5"/>
                    <a:pt x="4" y="0"/>
                    <a:pt x="3" y="1"/>
                  </a:cubicBezTo>
                  <a:cubicBezTo>
                    <a:pt x="2" y="1"/>
                    <a:pt x="3" y="1"/>
                    <a:pt x="3"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4" name="Freeform 447">
              <a:extLst>
                <a:ext uri="{FF2B5EF4-FFF2-40B4-BE49-F238E27FC236}">
                  <a16:creationId xmlns:a16="http://schemas.microsoft.com/office/drawing/2014/main" id="{29D3FB35-2075-0947-8FE7-E61434DD7B3D}"/>
                </a:ext>
              </a:extLst>
            </p:cNvPr>
            <p:cNvSpPr>
              <a:spLocks/>
            </p:cNvSpPr>
            <p:nvPr/>
          </p:nvSpPr>
          <p:spPr bwMode="auto">
            <a:xfrm>
              <a:off x="17372174" y="8567983"/>
              <a:ext cx="57323" cy="35042"/>
            </a:xfrm>
            <a:custGeom>
              <a:avLst/>
              <a:gdLst>
                <a:gd name="T0" fmla="*/ 1 w 6"/>
                <a:gd name="T1" fmla="*/ 1 h 4"/>
                <a:gd name="T2" fmla="*/ 3 w 6"/>
                <a:gd name="T3" fmla="*/ 3 h 4"/>
                <a:gd name="T4" fmla="*/ 1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3"/>
                  </a:cubicBezTo>
                  <a:cubicBezTo>
                    <a:pt x="6" y="3"/>
                    <a:pt x="2" y="0"/>
                    <a:pt x="1" y="1"/>
                  </a:cubicBezTo>
                  <a:cubicBezTo>
                    <a:pt x="1" y="2"/>
                    <a:pt x="2" y="1"/>
                    <a:pt x="1"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5" name="Freeform 448">
              <a:extLst>
                <a:ext uri="{FF2B5EF4-FFF2-40B4-BE49-F238E27FC236}">
                  <a16:creationId xmlns:a16="http://schemas.microsoft.com/office/drawing/2014/main" id="{A67DDCA4-6F2D-4441-95D4-5B419023A298}"/>
                </a:ext>
              </a:extLst>
            </p:cNvPr>
            <p:cNvSpPr>
              <a:spLocks/>
            </p:cNvSpPr>
            <p:nvPr/>
          </p:nvSpPr>
          <p:spPr bwMode="auto">
            <a:xfrm>
              <a:off x="17372174" y="8593469"/>
              <a:ext cx="130574" cy="197506"/>
            </a:xfrm>
            <a:custGeom>
              <a:avLst/>
              <a:gdLst>
                <a:gd name="T0" fmla="*/ 10 w 14"/>
                <a:gd name="T1" fmla="*/ 0 h 21"/>
                <a:gd name="T2" fmla="*/ 9 w 14"/>
                <a:gd name="T3" fmla="*/ 2 h 21"/>
                <a:gd name="T4" fmla="*/ 7 w 14"/>
                <a:gd name="T5" fmla="*/ 4 h 21"/>
                <a:gd name="T6" fmla="*/ 3 w 14"/>
                <a:gd name="T7" fmla="*/ 6 h 21"/>
                <a:gd name="T8" fmla="*/ 2 w 14"/>
                <a:gd name="T9" fmla="*/ 11 h 21"/>
                <a:gd name="T10" fmla="*/ 2 w 14"/>
                <a:gd name="T11" fmla="*/ 14 h 21"/>
                <a:gd name="T12" fmla="*/ 3 w 14"/>
                <a:gd name="T13" fmla="*/ 18 h 21"/>
                <a:gd name="T14" fmla="*/ 8 w 14"/>
                <a:gd name="T15" fmla="*/ 19 h 21"/>
                <a:gd name="T16" fmla="*/ 8 w 14"/>
                <a:gd name="T17" fmla="*/ 16 h 21"/>
                <a:gd name="T18" fmla="*/ 10 w 14"/>
                <a:gd name="T19" fmla="*/ 12 h 21"/>
                <a:gd name="T20" fmla="*/ 12 w 14"/>
                <a:gd name="T21" fmla="*/ 17 h 21"/>
                <a:gd name="T22" fmla="*/ 13 w 14"/>
                <a:gd name="T23" fmla="*/ 14 h 21"/>
                <a:gd name="T24" fmla="*/ 13 w 14"/>
                <a:gd name="T25" fmla="*/ 10 h 21"/>
                <a:gd name="T26" fmla="*/ 10 w 14"/>
                <a:gd name="T27" fmla="*/ 0 h 21"/>
                <a:gd name="T28" fmla="*/ 10 w 14"/>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21">
                  <a:moveTo>
                    <a:pt x="10" y="0"/>
                  </a:moveTo>
                  <a:cubicBezTo>
                    <a:pt x="9" y="0"/>
                    <a:pt x="9" y="1"/>
                    <a:pt x="9" y="2"/>
                  </a:cubicBezTo>
                  <a:cubicBezTo>
                    <a:pt x="9" y="3"/>
                    <a:pt x="9" y="3"/>
                    <a:pt x="7" y="4"/>
                  </a:cubicBezTo>
                  <a:cubicBezTo>
                    <a:pt x="6" y="4"/>
                    <a:pt x="4" y="6"/>
                    <a:pt x="3" y="6"/>
                  </a:cubicBezTo>
                  <a:cubicBezTo>
                    <a:pt x="1" y="9"/>
                    <a:pt x="0" y="9"/>
                    <a:pt x="2" y="11"/>
                  </a:cubicBezTo>
                  <a:cubicBezTo>
                    <a:pt x="3" y="12"/>
                    <a:pt x="2" y="13"/>
                    <a:pt x="2" y="14"/>
                  </a:cubicBezTo>
                  <a:cubicBezTo>
                    <a:pt x="1" y="16"/>
                    <a:pt x="2" y="17"/>
                    <a:pt x="3" y="18"/>
                  </a:cubicBezTo>
                  <a:cubicBezTo>
                    <a:pt x="5" y="19"/>
                    <a:pt x="7" y="19"/>
                    <a:pt x="8" y="19"/>
                  </a:cubicBezTo>
                  <a:cubicBezTo>
                    <a:pt x="11" y="21"/>
                    <a:pt x="9" y="18"/>
                    <a:pt x="8" y="16"/>
                  </a:cubicBezTo>
                  <a:cubicBezTo>
                    <a:pt x="8" y="16"/>
                    <a:pt x="8" y="12"/>
                    <a:pt x="10" y="12"/>
                  </a:cubicBezTo>
                  <a:cubicBezTo>
                    <a:pt x="11" y="12"/>
                    <a:pt x="11" y="17"/>
                    <a:pt x="12" y="17"/>
                  </a:cubicBezTo>
                  <a:cubicBezTo>
                    <a:pt x="12" y="17"/>
                    <a:pt x="13" y="14"/>
                    <a:pt x="13" y="14"/>
                  </a:cubicBezTo>
                  <a:cubicBezTo>
                    <a:pt x="14" y="12"/>
                    <a:pt x="14" y="11"/>
                    <a:pt x="13" y="10"/>
                  </a:cubicBezTo>
                  <a:cubicBezTo>
                    <a:pt x="13" y="7"/>
                    <a:pt x="13" y="1"/>
                    <a:pt x="10" y="0"/>
                  </a:cubicBezTo>
                  <a:cubicBezTo>
                    <a:pt x="9" y="0"/>
                    <a:pt x="10" y="1"/>
                    <a:pt x="10"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6" name="Freeform 449">
              <a:extLst>
                <a:ext uri="{FF2B5EF4-FFF2-40B4-BE49-F238E27FC236}">
                  <a16:creationId xmlns:a16="http://schemas.microsoft.com/office/drawing/2014/main" id="{43FFB6D0-B7C7-0148-BF97-9E51276F5876}"/>
                </a:ext>
              </a:extLst>
            </p:cNvPr>
            <p:cNvSpPr>
              <a:spLocks/>
            </p:cNvSpPr>
            <p:nvPr/>
          </p:nvSpPr>
          <p:spPr bwMode="auto">
            <a:xfrm>
              <a:off x="17289371" y="8631694"/>
              <a:ext cx="111465" cy="95566"/>
            </a:xfrm>
            <a:custGeom>
              <a:avLst/>
              <a:gdLst>
                <a:gd name="T0" fmla="*/ 8 w 12"/>
                <a:gd name="T1" fmla="*/ 1 h 10"/>
                <a:gd name="T2" fmla="*/ 2 w 12"/>
                <a:gd name="T3" fmla="*/ 4 h 10"/>
                <a:gd name="T4" fmla="*/ 0 w 12"/>
                <a:gd name="T5" fmla="*/ 10 h 10"/>
                <a:gd name="T6" fmla="*/ 2 w 12"/>
                <a:gd name="T7" fmla="*/ 6 h 10"/>
                <a:gd name="T8" fmla="*/ 4 w 12"/>
                <a:gd name="T9" fmla="*/ 6 h 10"/>
                <a:gd name="T10" fmla="*/ 6 w 12"/>
                <a:gd name="T11" fmla="*/ 7 h 10"/>
                <a:gd name="T12" fmla="*/ 8 w 12"/>
                <a:gd name="T13" fmla="*/ 7 h 10"/>
                <a:gd name="T14" fmla="*/ 8 w 12"/>
                <a:gd name="T15" fmla="*/ 5 h 10"/>
                <a:gd name="T16" fmla="*/ 8 w 12"/>
                <a:gd name="T17" fmla="*/ 1 h 10"/>
                <a:gd name="T18" fmla="*/ 8 w 12"/>
                <a:gd name="T19"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0">
                  <a:moveTo>
                    <a:pt x="8" y="1"/>
                  </a:moveTo>
                  <a:cubicBezTo>
                    <a:pt x="6" y="0"/>
                    <a:pt x="5" y="4"/>
                    <a:pt x="2" y="4"/>
                  </a:cubicBezTo>
                  <a:cubicBezTo>
                    <a:pt x="0" y="5"/>
                    <a:pt x="0" y="9"/>
                    <a:pt x="0" y="10"/>
                  </a:cubicBezTo>
                  <a:cubicBezTo>
                    <a:pt x="1" y="9"/>
                    <a:pt x="1" y="7"/>
                    <a:pt x="2" y="6"/>
                  </a:cubicBezTo>
                  <a:cubicBezTo>
                    <a:pt x="2" y="6"/>
                    <a:pt x="4" y="5"/>
                    <a:pt x="4" y="6"/>
                  </a:cubicBezTo>
                  <a:cubicBezTo>
                    <a:pt x="4" y="7"/>
                    <a:pt x="6" y="7"/>
                    <a:pt x="6" y="7"/>
                  </a:cubicBezTo>
                  <a:cubicBezTo>
                    <a:pt x="7" y="7"/>
                    <a:pt x="7" y="8"/>
                    <a:pt x="8" y="7"/>
                  </a:cubicBezTo>
                  <a:cubicBezTo>
                    <a:pt x="8" y="7"/>
                    <a:pt x="8" y="5"/>
                    <a:pt x="8" y="5"/>
                  </a:cubicBezTo>
                  <a:cubicBezTo>
                    <a:pt x="9" y="3"/>
                    <a:pt x="11" y="2"/>
                    <a:pt x="8" y="1"/>
                  </a:cubicBezTo>
                  <a:cubicBezTo>
                    <a:pt x="7" y="1"/>
                    <a:pt x="12" y="3"/>
                    <a:pt x="8"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7" name="Freeform 450">
              <a:extLst>
                <a:ext uri="{FF2B5EF4-FFF2-40B4-BE49-F238E27FC236}">
                  <a16:creationId xmlns:a16="http://schemas.microsoft.com/office/drawing/2014/main" id="{459CFE49-6FEF-6041-BD28-4B94B9F5EC30}"/>
                </a:ext>
              </a:extLst>
            </p:cNvPr>
            <p:cNvSpPr>
              <a:spLocks/>
            </p:cNvSpPr>
            <p:nvPr/>
          </p:nvSpPr>
          <p:spPr bwMode="auto">
            <a:xfrm>
              <a:off x="17063256" y="8539313"/>
              <a:ext cx="111465" cy="111494"/>
            </a:xfrm>
            <a:custGeom>
              <a:avLst/>
              <a:gdLst>
                <a:gd name="T0" fmla="*/ 11 w 12"/>
                <a:gd name="T1" fmla="*/ 0 h 12"/>
                <a:gd name="T2" fmla="*/ 6 w 12"/>
                <a:gd name="T3" fmla="*/ 6 h 12"/>
                <a:gd name="T4" fmla="*/ 0 w 12"/>
                <a:gd name="T5" fmla="*/ 12 h 12"/>
                <a:gd name="T6" fmla="*/ 4 w 12"/>
                <a:gd name="T7" fmla="*/ 10 h 12"/>
                <a:gd name="T8" fmla="*/ 8 w 12"/>
                <a:gd name="T9" fmla="*/ 7 h 12"/>
                <a:gd name="T10" fmla="*/ 10 w 12"/>
                <a:gd name="T11" fmla="*/ 3 h 12"/>
                <a:gd name="T12" fmla="*/ 11 w 12"/>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11" y="0"/>
                  </a:moveTo>
                  <a:cubicBezTo>
                    <a:pt x="9" y="1"/>
                    <a:pt x="7" y="4"/>
                    <a:pt x="6" y="6"/>
                  </a:cubicBezTo>
                  <a:cubicBezTo>
                    <a:pt x="5" y="7"/>
                    <a:pt x="0" y="10"/>
                    <a:pt x="0" y="12"/>
                  </a:cubicBezTo>
                  <a:cubicBezTo>
                    <a:pt x="0" y="12"/>
                    <a:pt x="3" y="11"/>
                    <a:pt x="4" y="10"/>
                  </a:cubicBezTo>
                  <a:cubicBezTo>
                    <a:pt x="5" y="10"/>
                    <a:pt x="7" y="8"/>
                    <a:pt x="8" y="7"/>
                  </a:cubicBezTo>
                  <a:cubicBezTo>
                    <a:pt x="8" y="5"/>
                    <a:pt x="9" y="4"/>
                    <a:pt x="10" y="3"/>
                  </a:cubicBezTo>
                  <a:cubicBezTo>
                    <a:pt x="11" y="3"/>
                    <a:pt x="12" y="0"/>
                    <a:pt x="1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8" name="Freeform 451">
              <a:extLst>
                <a:ext uri="{FF2B5EF4-FFF2-40B4-BE49-F238E27FC236}">
                  <a16:creationId xmlns:a16="http://schemas.microsoft.com/office/drawing/2014/main" id="{0A3B39EC-DD8A-8148-B9D2-5E29D0941730}"/>
                </a:ext>
              </a:extLst>
            </p:cNvPr>
            <p:cNvSpPr>
              <a:spLocks/>
            </p:cNvSpPr>
            <p:nvPr/>
          </p:nvSpPr>
          <p:spPr bwMode="auto">
            <a:xfrm>
              <a:off x="17391283" y="8399150"/>
              <a:ext cx="19109" cy="9556"/>
            </a:xfrm>
            <a:custGeom>
              <a:avLst/>
              <a:gdLst>
                <a:gd name="T0" fmla="*/ 0 w 2"/>
                <a:gd name="T1" fmla="*/ 1 h 1"/>
                <a:gd name="T2" fmla="*/ 1 w 2"/>
                <a:gd name="T3" fmla="*/ 0 h 1"/>
                <a:gd name="T4" fmla="*/ 0 w 2"/>
                <a:gd name="T5" fmla="*/ 1 h 1"/>
              </a:gdLst>
              <a:ahLst/>
              <a:cxnLst>
                <a:cxn ang="0">
                  <a:pos x="T0" y="T1"/>
                </a:cxn>
                <a:cxn ang="0">
                  <a:pos x="T2" y="T3"/>
                </a:cxn>
                <a:cxn ang="0">
                  <a:pos x="T4" y="T5"/>
                </a:cxn>
              </a:cxnLst>
              <a:rect l="0" t="0" r="r" b="b"/>
              <a:pathLst>
                <a:path w="2" h="1">
                  <a:moveTo>
                    <a:pt x="0" y="1"/>
                  </a:moveTo>
                  <a:cubicBezTo>
                    <a:pt x="1" y="1"/>
                    <a:pt x="2" y="0"/>
                    <a:pt x="1" y="0"/>
                  </a:cubicBezTo>
                  <a:cubicBezTo>
                    <a:pt x="0" y="0"/>
                    <a:pt x="0" y="1"/>
                    <a:pt x="0"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79" name="Freeform 452">
              <a:extLst>
                <a:ext uri="{FF2B5EF4-FFF2-40B4-BE49-F238E27FC236}">
                  <a16:creationId xmlns:a16="http://schemas.microsoft.com/office/drawing/2014/main" id="{573FAA06-A4EB-2645-85CF-DB1F7EA42657}"/>
                </a:ext>
              </a:extLst>
            </p:cNvPr>
            <p:cNvSpPr>
              <a:spLocks/>
            </p:cNvSpPr>
            <p:nvPr/>
          </p:nvSpPr>
          <p:spPr bwMode="auto">
            <a:xfrm>
              <a:off x="16037776" y="8781415"/>
              <a:ext cx="522294" cy="544729"/>
            </a:xfrm>
            <a:custGeom>
              <a:avLst/>
              <a:gdLst>
                <a:gd name="T0" fmla="*/ 12 w 56"/>
                <a:gd name="T1" fmla="*/ 3 h 58"/>
                <a:gd name="T2" fmla="*/ 4 w 56"/>
                <a:gd name="T3" fmla="*/ 2 h 58"/>
                <a:gd name="T4" fmla="*/ 2 w 56"/>
                <a:gd name="T5" fmla="*/ 3 h 58"/>
                <a:gd name="T6" fmla="*/ 6 w 56"/>
                <a:gd name="T7" fmla="*/ 9 h 58"/>
                <a:gd name="T8" fmla="*/ 11 w 56"/>
                <a:gd name="T9" fmla="*/ 13 h 58"/>
                <a:gd name="T10" fmla="*/ 13 w 56"/>
                <a:gd name="T11" fmla="*/ 17 h 58"/>
                <a:gd name="T12" fmla="*/ 17 w 56"/>
                <a:gd name="T13" fmla="*/ 19 h 58"/>
                <a:gd name="T14" fmla="*/ 20 w 56"/>
                <a:gd name="T15" fmla="*/ 26 h 58"/>
                <a:gd name="T16" fmla="*/ 22 w 56"/>
                <a:gd name="T17" fmla="*/ 28 h 58"/>
                <a:gd name="T18" fmla="*/ 26 w 56"/>
                <a:gd name="T19" fmla="*/ 33 h 58"/>
                <a:gd name="T20" fmla="*/ 30 w 56"/>
                <a:gd name="T21" fmla="*/ 42 h 58"/>
                <a:gd name="T22" fmla="*/ 41 w 56"/>
                <a:gd name="T23" fmla="*/ 52 h 58"/>
                <a:gd name="T24" fmla="*/ 46 w 56"/>
                <a:gd name="T25" fmla="*/ 57 h 58"/>
                <a:gd name="T26" fmla="*/ 54 w 56"/>
                <a:gd name="T27" fmla="*/ 57 h 58"/>
                <a:gd name="T28" fmla="*/ 54 w 56"/>
                <a:gd name="T29" fmla="*/ 46 h 58"/>
                <a:gd name="T30" fmla="*/ 55 w 56"/>
                <a:gd name="T31" fmla="*/ 44 h 58"/>
                <a:gd name="T32" fmla="*/ 52 w 56"/>
                <a:gd name="T33" fmla="*/ 41 h 58"/>
                <a:gd name="T34" fmla="*/ 50 w 56"/>
                <a:gd name="T35" fmla="*/ 40 h 58"/>
                <a:gd name="T36" fmla="*/ 48 w 56"/>
                <a:gd name="T37" fmla="*/ 42 h 58"/>
                <a:gd name="T38" fmla="*/ 48 w 56"/>
                <a:gd name="T39" fmla="*/ 38 h 58"/>
                <a:gd name="T40" fmla="*/ 47 w 56"/>
                <a:gd name="T41" fmla="*/ 36 h 58"/>
                <a:gd name="T42" fmla="*/ 44 w 56"/>
                <a:gd name="T43" fmla="*/ 34 h 58"/>
                <a:gd name="T44" fmla="*/ 42 w 56"/>
                <a:gd name="T45" fmla="*/ 30 h 58"/>
                <a:gd name="T46" fmla="*/ 42 w 56"/>
                <a:gd name="T47" fmla="*/ 29 h 58"/>
                <a:gd name="T48" fmla="*/ 43 w 56"/>
                <a:gd name="T49" fmla="*/ 28 h 58"/>
                <a:gd name="T50" fmla="*/ 38 w 56"/>
                <a:gd name="T51" fmla="*/ 27 h 58"/>
                <a:gd name="T52" fmla="*/ 38 w 56"/>
                <a:gd name="T53" fmla="*/ 25 h 58"/>
                <a:gd name="T54" fmla="*/ 36 w 56"/>
                <a:gd name="T55" fmla="*/ 24 h 58"/>
                <a:gd name="T56" fmla="*/ 37 w 56"/>
                <a:gd name="T57" fmla="*/ 23 h 58"/>
                <a:gd name="T58" fmla="*/ 35 w 56"/>
                <a:gd name="T59" fmla="*/ 22 h 58"/>
                <a:gd name="T60" fmla="*/ 34 w 56"/>
                <a:gd name="T61" fmla="*/ 21 h 58"/>
                <a:gd name="T62" fmla="*/ 31 w 56"/>
                <a:gd name="T63" fmla="*/ 19 h 58"/>
                <a:gd name="T64" fmla="*/ 30 w 56"/>
                <a:gd name="T65" fmla="*/ 19 h 58"/>
                <a:gd name="T66" fmla="*/ 25 w 56"/>
                <a:gd name="T67" fmla="*/ 16 h 58"/>
                <a:gd name="T68" fmla="*/ 21 w 56"/>
                <a:gd name="T69" fmla="*/ 11 h 58"/>
                <a:gd name="T70" fmla="*/ 16 w 56"/>
                <a:gd name="T71" fmla="*/ 7 h 58"/>
                <a:gd name="T72" fmla="*/ 12 w 56"/>
                <a:gd name="T73" fmla="*/ 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 h="58">
                  <a:moveTo>
                    <a:pt x="12" y="3"/>
                  </a:moveTo>
                  <a:cubicBezTo>
                    <a:pt x="9" y="3"/>
                    <a:pt x="7" y="3"/>
                    <a:pt x="4" y="2"/>
                  </a:cubicBezTo>
                  <a:cubicBezTo>
                    <a:pt x="2" y="1"/>
                    <a:pt x="0" y="0"/>
                    <a:pt x="2" y="3"/>
                  </a:cubicBezTo>
                  <a:cubicBezTo>
                    <a:pt x="3" y="5"/>
                    <a:pt x="4" y="8"/>
                    <a:pt x="6" y="9"/>
                  </a:cubicBezTo>
                  <a:cubicBezTo>
                    <a:pt x="8" y="10"/>
                    <a:pt x="10" y="11"/>
                    <a:pt x="11" y="13"/>
                  </a:cubicBezTo>
                  <a:cubicBezTo>
                    <a:pt x="12" y="14"/>
                    <a:pt x="12" y="16"/>
                    <a:pt x="13" y="17"/>
                  </a:cubicBezTo>
                  <a:cubicBezTo>
                    <a:pt x="15" y="18"/>
                    <a:pt x="16" y="18"/>
                    <a:pt x="17" y="19"/>
                  </a:cubicBezTo>
                  <a:cubicBezTo>
                    <a:pt x="19" y="21"/>
                    <a:pt x="19" y="24"/>
                    <a:pt x="20" y="26"/>
                  </a:cubicBezTo>
                  <a:cubicBezTo>
                    <a:pt x="21" y="27"/>
                    <a:pt x="22" y="28"/>
                    <a:pt x="22" y="28"/>
                  </a:cubicBezTo>
                  <a:cubicBezTo>
                    <a:pt x="24" y="30"/>
                    <a:pt x="25" y="31"/>
                    <a:pt x="26" y="33"/>
                  </a:cubicBezTo>
                  <a:cubicBezTo>
                    <a:pt x="28" y="36"/>
                    <a:pt x="28" y="39"/>
                    <a:pt x="30" y="42"/>
                  </a:cubicBezTo>
                  <a:cubicBezTo>
                    <a:pt x="34" y="45"/>
                    <a:pt x="37" y="49"/>
                    <a:pt x="41" y="52"/>
                  </a:cubicBezTo>
                  <a:cubicBezTo>
                    <a:pt x="43" y="54"/>
                    <a:pt x="44" y="55"/>
                    <a:pt x="46" y="57"/>
                  </a:cubicBezTo>
                  <a:cubicBezTo>
                    <a:pt x="47" y="57"/>
                    <a:pt x="53" y="58"/>
                    <a:pt x="54" y="57"/>
                  </a:cubicBezTo>
                  <a:cubicBezTo>
                    <a:pt x="55" y="56"/>
                    <a:pt x="53" y="48"/>
                    <a:pt x="54" y="46"/>
                  </a:cubicBezTo>
                  <a:cubicBezTo>
                    <a:pt x="54" y="45"/>
                    <a:pt x="56" y="45"/>
                    <a:pt x="55" y="44"/>
                  </a:cubicBezTo>
                  <a:cubicBezTo>
                    <a:pt x="54" y="43"/>
                    <a:pt x="53" y="42"/>
                    <a:pt x="52" y="41"/>
                  </a:cubicBezTo>
                  <a:cubicBezTo>
                    <a:pt x="52" y="41"/>
                    <a:pt x="51" y="40"/>
                    <a:pt x="50" y="40"/>
                  </a:cubicBezTo>
                  <a:cubicBezTo>
                    <a:pt x="49" y="40"/>
                    <a:pt x="49" y="42"/>
                    <a:pt x="48" y="42"/>
                  </a:cubicBezTo>
                  <a:cubicBezTo>
                    <a:pt x="49" y="42"/>
                    <a:pt x="48" y="38"/>
                    <a:pt x="48" y="38"/>
                  </a:cubicBezTo>
                  <a:cubicBezTo>
                    <a:pt x="47" y="37"/>
                    <a:pt x="47" y="37"/>
                    <a:pt x="47" y="36"/>
                  </a:cubicBezTo>
                  <a:cubicBezTo>
                    <a:pt x="47" y="35"/>
                    <a:pt x="45" y="34"/>
                    <a:pt x="44" y="34"/>
                  </a:cubicBezTo>
                  <a:cubicBezTo>
                    <a:pt x="43" y="33"/>
                    <a:pt x="41" y="32"/>
                    <a:pt x="42" y="30"/>
                  </a:cubicBezTo>
                  <a:cubicBezTo>
                    <a:pt x="42" y="30"/>
                    <a:pt x="41" y="29"/>
                    <a:pt x="42" y="29"/>
                  </a:cubicBezTo>
                  <a:cubicBezTo>
                    <a:pt x="42" y="28"/>
                    <a:pt x="43" y="29"/>
                    <a:pt x="43" y="28"/>
                  </a:cubicBezTo>
                  <a:cubicBezTo>
                    <a:pt x="44" y="26"/>
                    <a:pt x="38" y="26"/>
                    <a:pt x="38" y="27"/>
                  </a:cubicBezTo>
                  <a:cubicBezTo>
                    <a:pt x="38" y="26"/>
                    <a:pt x="42" y="25"/>
                    <a:pt x="38" y="25"/>
                  </a:cubicBezTo>
                  <a:cubicBezTo>
                    <a:pt x="37" y="25"/>
                    <a:pt x="36" y="24"/>
                    <a:pt x="36" y="24"/>
                  </a:cubicBezTo>
                  <a:cubicBezTo>
                    <a:pt x="36" y="23"/>
                    <a:pt x="37" y="23"/>
                    <a:pt x="37" y="23"/>
                  </a:cubicBezTo>
                  <a:cubicBezTo>
                    <a:pt x="37" y="22"/>
                    <a:pt x="35" y="22"/>
                    <a:pt x="35" y="22"/>
                  </a:cubicBezTo>
                  <a:cubicBezTo>
                    <a:pt x="35" y="22"/>
                    <a:pt x="36" y="21"/>
                    <a:pt x="34" y="21"/>
                  </a:cubicBezTo>
                  <a:cubicBezTo>
                    <a:pt x="33" y="20"/>
                    <a:pt x="32" y="20"/>
                    <a:pt x="31" y="19"/>
                  </a:cubicBezTo>
                  <a:cubicBezTo>
                    <a:pt x="28" y="15"/>
                    <a:pt x="30" y="19"/>
                    <a:pt x="30" y="19"/>
                  </a:cubicBezTo>
                  <a:cubicBezTo>
                    <a:pt x="29" y="19"/>
                    <a:pt x="26" y="16"/>
                    <a:pt x="25" y="16"/>
                  </a:cubicBezTo>
                  <a:cubicBezTo>
                    <a:pt x="24" y="14"/>
                    <a:pt x="23" y="12"/>
                    <a:pt x="21" y="11"/>
                  </a:cubicBezTo>
                  <a:cubicBezTo>
                    <a:pt x="19" y="10"/>
                    <a:pt x="18" y="9"/>
                    <a:pt x="16" y="7"/>
                  </a:cubicBezTo>
                  <a:cubicBezTo>
                    <a:pt x="15" y="6"/>
                    <a:pt x="14" y="3"/>
                    <a:pt x="12"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0" name="Freeform 453">
              <a:extLst>
                <a:ext uri="{FF2B5EF4-FFF2-40B4-BE49-F238E27FC236}">
                  <a16:creationId xmlns:a16="http://schemas.microsoft.com/office/drawing/2014/main" id="{E605D525-8417-7D41-9F40-4AB8659DDB69}"/>
                </a:ext>
              </a:extLst>
            </p:cNvPr>
            <p:cNvSpPr>
              <a:spLocks/>
            </p:cNvSpPr>
            <p:nvPr/>
          </p:nvSpPr>
          <p:spPr bwMode="auto">
            <a:xfrm>
              <a:off x="16130132" y="8978921"/>
              <a:ext cx="47770"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1" name="Freeform 454">
              <a:extLst>
                <a:ext uri="{FF2B5EF4-FFF2-40B4-BE49-F238E27FC236}">
                  <a16:creationId xmlns:a16="http://schemas.microsoft.com/office/drawing/2014/main" id="{6E33D668-7FE7-A041-BC94-B730981750F1}"/>
                </a:ext>
              </a:extLst>
            </p:cNvPr>
            <p:cNvSpPr>
              <a:spLocks/>
            </p:cNvSpPr>
            <p:nvPr/>
          </p:nvSpPr>
          <p:spPr bwMode="auto">
            <a:xfrm>
              <a:off x="16197014" y="9090415"/>
              <a:ext cx="44586" cy="47785"/>
            </a:xfrm>
            <a:custGeom>
              <a:avLst/>
              <a:gdLst>
                <a:gd name="T0" fmla="*/ 4 w 5"/>
                <a:gd name="T1" fmla="*/ 4 h 5"/>
                <a:gd name="T2" fmla="*/ 1 w 5"/>
                <a:gd name="T3" fmla="*/ 0 h 5"/>
                <a:gd name="T4" fmla="*/ 4 w 5"/>
                <a:gd name="T5" fmla="*/ 4 h 5"/>
              </a:gdLst>
              <a:ahLst/>
              <a:cxnLst>
                <a:cxn ang="0">
                  <a:pos x="T0" y="T1"/>
                </a:cxn>
                <a:cxn ang="0">
                  <a:pos x="T2" y="T3"/>
                </a:cxn>
                <a:cxn ang="0">
                  <a:pos x="T4" y="T5"/>
                </a:cxn>
              </a:cxnLst>
              <a:rect l="0" t="0" r="r" b="b"/>
              <a:pathLst>
                <a:path w="5" h="5">
                  <a:moveTo>
                    <a:pt x="4" y="4"/>
                  </a:moveTo>
                  <a:cubicBezTo>
                    <a:pt x="5" y="3"/>
                    <a:pt x="2" y="0"/>
                    <a:pt x="1" y="0"/>
                  </a:cubicBezTo>
                  <a:cubicBezTo>
                    <a:pt x="0" y="1"/>
                    <a:pt x="3" y="5"/>
                    <a:pt x="4"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2" name="Freeform 455">
              <a:extLst>
                <a:ext uri="{FF2B5EF4-FFF2-40B4-BE49-F238E27FC236}">
                  <a16:creationId xmlns:a16="http://schemas.microsoft.com/office/drawing/2014/main" id="{3139E6D8-FFD9-8F44-9DDF-FC44D20A02E5}"/>
                </a:ext>
              </a:extLst>
            </p:cNvPr>
            <p:cNvSpPr>
              <a:spLocks/>
            </p:cNvSpPr>
            <p:nvPr/>
          </p:nvSpPr>
          <p:spPr bwMode="auto">
            <a:xfrm>
              <a:off x="16512300" y="9119082"/>
              <a:ext cx="66879" cy="66896"/>
            </a:xfrm>
            <a:custGeom>
              <a:avLst/>
              <a:gdLst>
                <a:gd name="T0" fmla="*/ 7 w 7"/>
                <a:gd name="T1" fmla="*/ 7 h 7"/>
                <a:gd name="T2" fmla="*/ 5 w 7"/>
                <a:gd name="T3" fmla="*/ 3 h 7"/>
                <a:gd name="T4" fmla="*/ 0 w 7"/>
                <a:gd name="T5" fmla="*/ 1 h 7"/>
                <a:gd name="T6" fmla="*/ 1 w 7"/>
                <a:gd name="T7" fmla="*/ 3 h 7"/>
                <a:gd name="T8" fmla="*/ 3 w 7"/>
                <a:gd name="T9" fmla="*/ 5 h 7"/>
                <a:gd name="T10" fmla="*/ 7 w 7"/>
                <a:gd name="T11" fmla="*/ 7 h 7"/>
              </a:gdLst>
              <a:ahLst/>
              <a:cxnLst>
                <a:cxn ang="0">
                  <a:pos x="T0" y="T1"/>
                </a:cxn>
                <a:cxn ang="0">
                  <a:pos x="T2" y="T3"/>
                </a:cxn>
                <a:cxn ang="0">
                  <a:pos x="T4" y="T5"/>
                </a:cxn>
                <a:cxn ang="0">
                  <a:pos x="T6" y="T7"/>
                </a:cxn>
                <a:cxn ang="0">
                  <a:pos x="T8" y="T9"/>
                </a:cxn>
                <a:cxn ang="0">
                  <a:pos x="T10" y="T11"/>
                </a:cxn>
              </a:cxnLst>
              <a:rect l="0" t="0" r="r" b="b"/>
              <a:pathLst>
                <a:path w="7" h="7">
                  <a:moveTo>
                    <a:pt x="7" y="7"/>
                  </a:moveTo>
                  <a:cubicBezTo>
                    <a:pt x="7" y="5"/>
                    <a:pt x="5" y="5"/>
                    <a:pt x="5" y="3"/>
                  </a:cubicBezTo>
                  <a:cubicBezTo>
                    <a:pt x="5" y="1"/>
                    <a:pt x="2" y="0"/>
                    <a:pt x="0" y="1"/>
                  </a:cubicBezTo>
                  <a:cubicBezTo>
                    <a:pt x="0" y="2"/>
                    <a:pt x="0" y="3"/>
                    <a:pt x="1" y="3"/>
                  </a:cubicBezTo>
                  <a:cubicBezTo>
                    <a:pt x="3" y="3"/>
                    <a:pt x="2" y="4"/>
                    <a:pt x="3" y="5"/>
                  </a:cubicBezTo>
                  <a:cubicBezTo>
                    <a:pt x="3" y="6"/>
                    <a:pt x="7" y="7"/>
                    <a:pt x="7"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3" name="Freeform 456">
              <a:extLst>
                <a:ext uri="{FF2B5EF4-FFF2-40B4-BE49-F238E27FC236}">
                  <a16:creationId xmlns:a16="http://schemas.microsoft.com/office/drawing/2014/main" id="{9E033DCF-6AF5-8042-A1DB-3412299DB753}"/>
                </a:ext>
              </a:extLst>
            </p:cNvPr>
            <p:cNvSpPr>
              <a:spLocks/>
            </p:cNvSpPr>
            <p:nvPr/>
          </p:nvSpPr>
          <p:spPr bwMode="auto">
            <a:xfrm>
              <a:off x="16617396" y="9166867"/>
              <a:ext cx="35033" cy="35042"/>
            </a:xfrm>
            <a:custGeom>
              <a:avLst/>
              <a:gdLst>
                <a:gd name="T0" fmla="*/ 2 w 4"/>
                <a:gd name="T1" fmla="*/ 3 h 4"/>
                <a:gd name="T2" fmla="*/ 2 w 4"/>
                <a:gd name="T3" fmla="*/ 0 h 4"/>
                <a:gd name="T4" fmla="*/ 2 w 4"/>
                <a:gd name="T5" fmla="*/ 3 h 4"/>
                <a:gd name="T6" fmla="*/ 2 w 4"/>
                <a:gd name="T7" fmla="*/ 3 h 4"/>
              </a:gdLst>
              <a:ahLst/>
              <a:cxnLst>
                <a:cxn ang="0">
                  <a:pos x="T0" y="T1"/>
                </a:cxn>
                <a:cxn ang="0">
                  <a:pos x="T2" y="T3"/>
                </a:cxn>
                <a:cxn ang="0">
                  <a:pos x="T4" y="T5"/>
                </a:cxn>
                <a:cxn ang="0">
                  <a:pos x="T6" y="T7"/>
                </a:cxn>
              </a:cxnLst>
              <a:rect l="0" t="0" r="r" b="b"/>
              <a:pathLst>
                <a:path w="4" h="4">
                  <a:moveTo>
                    <a:pt x="2" y="3"/>
                  </a:moveTo>
                  <a:cubicBezTo>
                    <a:pt x="0" y="4"/>
                    <a:pt x="0" y="1"/>
                    <a:pt x="2" y="0"/>
                  </a:cubicBezTo>
                  <a:cubicBezTo>
                    <a:pt x="4" y="0"/>
                    <a:pt x="4" y="3"/>
                    <a:pt x="2" y="3"/>
                  </a:cubicBezTo>
                  <a:cubicBezTo>
                    <a:pt x="1" y="4"/>
                    <a:pt x="3" y="3"/>
                    <a:pt x="2"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4" name="Freeform 457">
              <a:extLst>
                <a:ext uri="{FF2B5EF4-FFF2-40B4-BE49-F238E27FC236}">
                  <a16:creationId xmlns:a16="http://schemas.microsoft.com/office/drawing/2014/main" id="{D9B4D317-ADD1-B64A-A670-233B6214E2D2}"/>
                </a:ext>
              </a:extLst>
            </p:cNvPr>
            <p:cNvSpPr>
              <a:spLocks/>
            </p:cNvSpPr>
            <p:nvPr/>
          </p:nvSpPr>
          <p:spPr bwMode="auto">
            <a:xfrm>
              <a:off x="16521853" y="9326144"/>
              <a:ext cx="429938" cy="140163"/>
            </a:xfrm>
            <a:custGeom>
              <a:avLst/>
              <a:gdLst>
                <a:gd name="T0" fmla="*/ 9 w 46"/>
                <a:gd name="T1" fmla="*/ 0 h 15"/>
                <a:gd name="T2" fmla="*/ 3 w 46"/>
                <a:gd name="T3" fmla="*/ 0 h 15"/>
                <a:gd name="T4" fmla="*/ 0 w 46"/>
                <a:gd name="T5" fmla="*/ 4 h 15"/>
                <a:gd name="T6" fmla="*/ 5 w 46"/>
                <a:gd name="T7" fmla="*/ 6 h 15"/>
                <a:gd name="T8" fmla="*/ 11 w 46"/>
                <a:gd name="T9" fmla="*/ 9 h 15"/>
                <a:gd name="T10" fmla="*/ 15 w 46"/>
                <a:gd name="T11" fmla="*/ 9 h 15"/>
                <a:gd name="T12" fmla="*/ 24 w 46"/>
                <a:gd name="T13" fmla="*/ 11 h 15"/>
                <a:gd name="T14" fmla="*/ 40 w 46"/>
                <a:gd name="T15" fmla="*/ 13 h 15"/>
                <a:gd name="T16" fmla="*/ 45 w 46"/>
                <a:gd name="T17" fmla="*/ 13 h 15"/>
                <a:gd name="T18" fmla="*/ 43 w 46"/>
                <a:gd name="T19" fmla="*/ 9 h 15"/>
                <a:gd name="T20" fmla="*/ 41 w 46"/>
                <a:gd name="T21" fmla="*/ 9 h 15"/>
                <a:gd name="T22" fmla="*/ 37 w 46"/>
                <a:gd name="T23" fmla="*/ 9 h 15"/>
                <a:gd name="T24" fmla="*/ 35 w 46"/>
                <a:gd name="T25" fmla="*/ 6 h 15"/>
                <a:gd name="T26" fmla="*/ 32 w 46"/>
                <a:gd name="T27" fmla="*/ 4 h 15"/>
                <a:gd name="T28" fmla="*/ 27 w 46"/>
                <a:gd name="T29" fmla="*/ 3 h 15"/>
                <a:gd name="T30" fmla="*/ 25 w 46"/>
                <a:gd name="T31" fmla="*/ 4 h 15"/>
                <a:gd name="T32" fmla="*/ 21 w 46"/>
                <a:gd name="T33" fmla="*/ 5 h 15"/>
                <a:gd name="T34" fmla="*/ 15 w 46"/>
                <a:gd name="T35" fmla="*/ 3 h 15"/>
                <a:gd name="T36" fmla="*/ 11 w 46"/>
                <a:gd name="T37" fmla="*/ 2 h 15"/>
                <a:gd name="T38" fmla="*/ 9 w 46"/>
                <a:gd name="T39" fmla="*/ 0 h 15"/>
                <a:gd name="T40" fmla="*/ 9 w 46"/>
                <a:gd name="T41"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15">
                  <a:moveTo>
                    <a:pt x="9" y="0"/>
                  </a:moveTo>
                  <a:cubicBezTo>
                    <a:pt x="7" y="1"/>
                    <a:pt x="6" y="0"/>
                    <a:pt x="3" y="0"/>
                  </a:cubicBezTo>
                  <a:cubicBezTo>
                    <a:pt x="3" y="0"/>
                    <a:pt x="0" y="3"/>
                    <a:pt x="0" y="4"/>
                  </a:cubicBezTo>
                  <a:cubicBezTo>
                    <a:pt x="0" y="5"/>
                    <a:pt x="4" y="4"/>
                    <a:pt x="5" y="6"/>
                  </a:cubicBezTo>
                  <a:cubicBezTo>
                    <a:pt x="6" y="8"/>
                    <a:pt x="9" y="8"/>
                    <a:pt x="11" y="9"/>
                  </a:cubicBezTo>
                  <a:cubicBezTo>
                    <a:pt x="13" y="9"/>
                    <a:pt x="14" y="9"/>
                    <a:pt x="15" y="9"/>
                  </a:cubicBezTo>
                  <a:cubicBezTo>
                    <a:pt x="18" y="9"/>
                    <a:pt x="21" y="10"/>
                    <a:pt x="24" y="11"/>
                  </a:cubicBezTo>
                  <a:cubicBezTo>
                    <a:pt x="29" y="12"/>
                    <a:pt x="35" y="11"/>
                    <a:pt x="40" y="13"/>
                  </a:cubicBezTo>
                  <a:cubicBezTo>
                    <a:pt x="41" y="13"/>
                    <a:pt x="44" y="15"/>
                    <a:pt x="45" y="13"/>
                  </a:cubicBezTo>
                  <a:cubicBezTo>
                    <a:pt x="46" y="13"/>
                    <a:pt x="44" y="9"/>
                    <a:pt x="43" y="9"/>
                  </a:cubicBezTo>
                  <a:cubicBezTo>
                    <a:pt x="42" y="8"/>
                    <a:pt x="42" y="9"/>
                    <a:pt x="41" y="9"/>
                  </a:cubicBezTo>
                  <a:cubicBezTo>
                    <a:pt x="39" y="10"/>
                    <a:pt x="38" y="9"/>
                    <a:pt x="37" y="9"/>
                  </a:cubicBezTo>
                  <a:cubicBezTo>
                    <a:pt x="36" y="8"/>
                    <a:pt x="36" y="7"/>
                    <a:pt x="35" y="6"/>
                  </a:cubicBezTo>
                  <a:cubicBezTo>
                    <a:pt x="35" y="5"/>
                    <a:pt x="33" y="5"/>
                    <a:pt x="32" y="4"/>
                  </a:cubicBezTo>
                  <a:cubicBezTo>
                    <a:pt x="31" y="4"/>
                    <a:pt x="28" y="3"/>
                    <a:pt x="27" y="3"/>
                  </a:cubicBezTo>
                  <a:cubicBezTo>
                    <a:pt x="26" y="3"/>
                    <a:pt x="25" y="4"/>
                    <a:pt x="25" y="4"/>
                  </a:cubicBezTo>
                  <a:cubicBezTo>
                    <a:pt x="24" y="5"/>
                    <a:pt x="23" y="5"/>
                    <a:pt x="21" y="5"/>
                  </a:cubicBezTo>
                  <a:cubicBezTo>
                    <a:pt x="19" y="5"/>
                    <a:pt x="17" y="4"/>
                    <a:pt x="15" y="3"/>
                  </a:cubicBezTo>
                  <a:cubicBezTo>
                    <a:pt x="14" y="2"/>
                    <a:pt x="12" y="2"/>
                    <a:pt x="11" y="2"/>
                  </a:cubicBezTo>
                  <a:cubicBezTo>
                    <a:pt x="11" y="2"/>
                    <a:pt x="10" y="0"/>
                    <a:pt x="9" y="0"/>
                  </a:cubicBezTo>
                  <a:cubicBezTo>
                    <a:pt x="8" y="1"/>
                    <a:pt x="10" y="0"/>
                    <a:pt x="9"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5" name="Freeform 458">
              <a:extLst>
                <a:ext uri="{FF2B5EF4-FFF2-40B4-BE49-F238E27FC236}">
                  <a16:creationId xmlns:a16="http://schemas.microsoft.com/office/drawing/2014/main" id="{5380FC3C-D0D3-CB47-8DA4-0B1F0DE0AED4}"/>
                </a:ext>
              </a:extLst>
            </p:cNvPr>
            <p:cNvSpPr>
              <a:spLocks/>
            </p:cNvSpPr>
            <p:nvPr/>
          </p:nvSpPr>
          <p:spPr bwMode="auto">
            <a:xfrm>
              <a:off x="16840326" y="9361183"/>
              <a:ext cx="73248" cy="28669"/>
            </a:xfrm>
            <a:custGeom>
              <a:avLst/>
              <a:gdLst>
                <a:gd name="T0" fmla="*/ 3 w 8"/>
                <a:gd name="T1" fmla="*/ 3 h 3"/>
                <a:gd name="T2" fmla="*/ 8 w 8"/>
                <a:gd name="T3" fmla="*/ 1 h 3"/>
                <a:gd name="T4" fmla="*/ 3 w 8"/>
                <a:gd name="T5" fmla="*/ 3 h 3"/>
                <a:gd name="T6" fmla="*/ 3 w 8"/>
                <a:gd name="T7" fmla="*/ 3 h 3"/>
              </a:gdLst>
              <a:ahLst/>
              <a:cxnLst>
                <a:cxn ang="0">
                  <a:pos x="T0" y="T1"/>
                </a:cxn>
                <a:cxn ang="0">
                  <a:pos x="T2" y="T3"/>
                </a:cxn>
                <a:cxn ang="0">
                  <a:pos x="T4" y="T5"/>
                </a:cxn>
                <a:cxn ang="0">
                  <a:pos x="T6" y="T7"/>
                </a:cxn>
              </a:cxnLst>
              <a:rect l="0" t="0" r="r" b="b"/>
              <a:pathLst>
                <a:path w="8" h="3">
                  <a:moveTo>
                    <a:pt x="3" y="3"/>
                  </a:moveTo>
                  <a:cubicBezTo>
                    <a:pt x="0" y="2"/>
                    <a:pt x="7" y="0"/>
                    <a:pt x="8" y="1"/>
                  </a:cubicBezTo>
                  <a:cubicBezTo>
                    <a:pt x="8" y="2"/>
                    <a:pt x="4" y="3"/>
                    <a:pt x="3" y="3"/>
                  </a:cubicBezTo>
                  <a:cubicBezTo>
                    <a:pt x="2" y="3"/>
                    <a:pt x="4" y="3"/>
                    <a:pt x="3"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6" name="Freeform 459">
              <a:extLst>
                <a:ext uri="{FF2B5EF4-FFF2-40B4-BE49-F238E27FC236}">
                  <a16:creationId xmlns:a16="http://schemas.microsoft.com/office/drawing/2014/main" id="{3E73B227-7F34-EB44-9AAB-B1160C3DBE21}"/>
                </a:ext>
              </a:extLst>
            </p:cNvPr>
            <p:cNvSpPr>
              <a:spLocks/>
            </p:cNvSpPr>
            <p:nvPr/>
          </p:nvSpPr>
          <p:spPr bwMode="auto">
            <a:xfrm>
              <a:off x="16942236" y="9428080"/>
              <a:ext cx="57323" cy="38227"/>
            </a:xfrm>
            <a:custGeom>
              <a:avLst/>
              <a:gdLst>
                <a:gd name="T0" fmla="*/ 3 w 6"/>
                <a:gd name="T1" fmla="*/ 0 h 4"/>
                <a:gd name="T2" fmla="*/ 1 w 6"/>
                <a:gd name="T3" fmla="*/ 1 h 4"/>
                <a:gd name="T4" fmla="*/ 3 w 6"/>
                <a:gd name="T5" fmla="*/ 4 h 4"/>
                <a:gd name="T6" fmla="*/ 3 w 6"/>
                <a:gd name="T7" fmla="*/ 0 h 4"/>
              </a:gdLst>
              <a:ahLst/>
              <a:cxnLst>
                <a:cxn ang="0">
                  <a:pos x="T0" y="T1"/>
                </a:cxn>
                <a:cxn ang="0">
                  <a:pos x="T2" y="T3"/>
                </a:cxn>
                <a:cxn ang="0">
                  <a:pos x="T4" y="T5"/>
                </a:cxn>
                <a:cxn ang="0">
                  <a:pos x="T6" y="T7"/>
                </a:cxn>
              </a:cxnLst>
              <a:rect l="0" t="0" r="r" b="b"/>
              <a:pathLst>
                <a:path w="6" h="4">
                  <a:moveTo>
                    <a:pt x="3" y="0"/>
                  </a:moveTo>
                  <a:cubicBezTo>
                    <a:pt x="2" y="0"/>
                    <a:pt x="0" y="0"/>
                    <a:pt x="1" y="1"/>
                  </a:cubicBezTo>
                  <a:cubicBezTo>
                    <a:pt x="1" y="1"/>
                    <a:pt x="3" y="4"/>
                    <a:pt x="3" y="4"/>
                  </a:cubicBezTo>
                  <a:cubicBezTo>
                    <a:pt x="5" y="4"/>
                    <a:pt x="6" y="0"/>
                    <a:pt x="3"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7" name="Freeform 460">
              <a:extLst>
                <a:ext uri="{FF2B5EF4-FFF2-40B4-BE49-F238E27FC236}">
                  <a16:creationId xmlns:a16="http://schemas.microsoft.com/office/drawing/2014/main" id="{94CC42CF-3C85-2946-B5B2-2541D26E7BD1}"/>
                </a:ext>
              </a:extLst>
            </p:cNvPr>
            <p:cNvSpPr>
              <a:spLocks/>
            </p:cNvSpPr>
            <p:nvPr/>
          </p:nvSpPr>
          <p:spPr bwMode="auto">
            <a:xfrm>
              <a:off x="16999562" y="9437635"/>
              <a:ext cx="44586" cy="28669"/>
            </a:xfrm>
            <a:custGeom>
              <a:avLst/>
              <a:gdLst>
                <a:gd name="T0" fmla="*/ 4 w 5"/>
                <a:gd name="T1" fmla="*/ 1 h 3"/>
                <a:gd name="T2" fmla="*/ 2 w 5"/>
                <a:gd name="T3" fmla="*/ 0 h 3"/>
                <a:gd name="T4" fmla="*/ 1 w 5"/>
                <a:gd name="T5" fmla="*/ 2 h 3"/>
                <a:gd name="T6" fmla="*/ 2 w 5"/>
                <a:gd name="T7" fmla="*/ 2 h 3"/>
                <a:gd name="T8" fmla="*/ 4 w 5"/>
                <a:gd name="T9" fmla="*/ 1 h 3"/>
                <a:gd name="T10" fmla="*/ 4 w 5"/>
                <a:gd name="T11" fmla="*/ 1 h 3"/>
              </a:gdLst>
              <a:ahLst/>
              <a:cxnLst>
                <a:cxn ang="0">
                  <a:pos x="T0" y="T1"/>
                </a:cxn>
                <a:cxn ang="0">
                  <a:pos x="T2" y="T3"/>
                </a:cxn>
                <a:cxn ang="0">
                  <a:pos x="T4" y="T5"/>
                </a:cxn>
                <a:cxn ang="0">
                  <a:pos x="T6" y="T7"/>
                </a:cxn>
                <a:cxn ang="0">
                  <a:pos x="T8" y="T9"/>
                </a:cxn>
                <a:cxn ang="0">
                  <a:pos x="T10" y="T11"/>
                </a:cxn>
              </a:cxnLst>
              <a:rect l="0" t="0" r="r" b="b"/>
              <a:pathLst>
                <a:path w="5" h="3">
                  <a:moveTo>
                    <a:pt x="4" y="1"/>
                  </a:moveTo>
                  <a:cubicBezTo>
                    <a:pt x="4" y="1"/>
                    <a:pt x="3" y="0"/>
                    <a:pt x="2" y="0"/>
                  </a:cubicBezTo>
                  <a:cubicBezTo>
                    <a:pt x="2" y="1"/>
                    <a:pt x="0" y="2"/>
                    <a:pt x="1" y="2"/>
                  </a:cubicBezTo>
                  <a:cubicBezTo>
                    <a:pt x="1" y="2"/>
                    <a:pt x="2" y="3"/>
                    <a:pt x="2" y="2"/>
                  </a:cubicBezTo>
                  <a:cubicBezTo>
                    <a:pt x="3" y="2"/>
                    <a:pt x="5" y="2"/>
                    <a:pt x="4" y="1"/>
                  </a:cubicBezTo>
                  <a:cubicBezTo>
                    <a:pt x="4" y="1"/>
                    <a:pt x="5" y="2"/>
                    <a:pt x="4"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8" name="Freeform 461">
              <a:extLst>
                <a:ext uri="{FF2B5EF4-FFF2-40B4-BE49-F238E27FC236}">
                  <a16:creationId xmlns:a16="http://schemas.microsoft.com/office/drawing/2014/main" id="{15E0C471-4586-1F42-97FE-BAED1AB177C5}"/>
                </a:ext>
              </a:extLst>
            </p:cNvPr>
            <p:cNvSpPr>
              <a:spLocks/>
            </p:cNvSpPr>
            <p:nvPr/>
          </p:nvSpPr>
          <p:spPr bwMode="auto">
            <a:xfrm>
              <a:off x="17034592" y="9437635"/>
              <a:ext cx="66879" cy="38227"/>
            </a:xfrm>
            <a:custGeom>
              <a:avLst/>
              <a:gdLst>
                <a:gd name="T0" fmla="*/ 2 w 7"/>
                <a:gd name="T1" fmla="*/ 1 h 4"/>
                <a:gd name="T2" fmla="*/ 2 w 7"/>
                <a:gd name="T3" fmla="*/ 4 h 4"/>
                <a:gd name="T4" fmla="*/ 6 w 7"/>
                <a:gd name="T5" fmla="*/ 3 h 4"/>
                <a:gd name="T6" fmla="*/ 5 w 7"/>
                <a:gd name="T7" fmla="*/ 1 h 4"/>
                <a:gd name="T8" fmla="*/ 2 w 7"/>
                <a:gd name="T9" fmla="*/ 1 h 4"/>
              </a:gdLst>
              <a:ahLst/>
              <a:cxnLst>
                <a:cxn ang="0">
                  <a:pos x="T0" y="T1"/>
                </a:cxn>
                <a:cxn ang="0">
                  <a:pos x="T2" y="T3"/>
                </a:cxn>
                <a:cxn ang="0">
                  <a:pos x="T4" y="T5"/>
                </a:cxn>
                <a:cxn ang="0">
                  <a:pos x="T6" y="T7"/>
                </a:cxn>
                <a:cxn ang="0">
                  <a:pos x="T8" y="T9"/>
                </a:cxn>
              </a:cxnLst>
              <a:rect l="0" t="0" r="r" b="b"/>
              <a:pathLst>
                <a:path w="7" h="4">
                  <a:moveTo>
                    <a:pt x="2" y="1"/>
                  </a:moveTo>
                  <a:cubicBezTo>
                    <a:pt x="1" y="2"/>
                    <a:pt x="0" y="4"/>
                    <a:pt x="2" y="4"/>
                  </a:cubicBezTo>
                  <a:cubicBezTo>
                    <a:pt x="4" y="4"/>
                    <a:pt x="5" y="4"/>
                    <a:pt x="6" y="3"/>
                  </a:cubicBezTo>
                  <a:cubicBezTo>
                    <a:pt x="7" y="3"/>
                    <a:pt x="5" y="2"/>
                    <a:pt x="5" y="1"/>
                  </a:cubicBezTo>
                  <a:cubicBezTo>
                    <a:pt x="4" y="0"/>
                    <a:pt x="3" y="0"/>
                    <a:pt x="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89" name="Freeform 462">
              <a:extLst>
                <a:ext uri="{FF2B5EF4-FFF2-40B4-BE49-F238E27FC236}">
                  <a16:creationId xmlns:a16="http://schemas.microsoft.com/office/drawing/2014/main" id="{EAACDD50-A376-5F4F-922C-1B1403979224}"/>
                </a:ext>
              </a:extLst>
            </p:cNvPr>
            <p:cNvSpPr>
              <a:spLocks/>
            </p:cNvSpPr>
            <p:nvPr/>
          </p:nvSpPr>
          <p:spPr bwMode="auto">
            <a:xfrm>
              <a:off x="17082363" y="9428080"/>
              <a:ext cx="76432" cy="47785"/>
            </a:xfrm>
            <a:custGeom>
              <a:avLst/>
              <a:gdLst>
                <a:gd name="T0" fmla="*/ 1 w 8"/>
                <a:gd name="T1" fmla="*/ 0 h 5"/>
                <a:gd name="T2" fmla="*/ 0 w 8"/>
                <a:gd name="T3" fmla="*/ 1 h 5"/>
                <a:gd name="T4" fmla="*/ 2 w 8"/>
                <a:gd name="T5" fmla="*/ 2 h 5"/>
                <a:gd name="T6" fmla="*/ 2 w 8"/>
                <a:gd name="T7" fmla="*/ 3 h 5"/>
                <a:gd name="T8" fmla="*/ 7 w 8"/>
                <a:gd name="T9" fmla="*/ 4 h 5"/>
                <a:gd name="T10" fmla="*/ 7 w 8"/>
                <a:gd name="T11" fmla="*/ 1 h 5"/>
                <a:gd name="T12" fmla="*/ 1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1" y="0"/>
                  </a:moveTo>
                  <a:cubicBezTo>
                    <a:pt x="0" y="0"/>
                    <a:pt x="0" y="0"/>
                    <a:pt x="0" y="1"/>
                  </a:cubicBezTo>
                  <a:cubicBezTo>
                    <a:pt x="0" y="1"/>
                    <a:pt x="2" y="1"/>
                    <a:pt x="2" y="2"/>
                  </a:cubicBezTo>
                  <a:cubicBezTo>
                    <a:pt x="2" y="2"/>
                    <a:pt x="2" y="3"/>
                    <a:pt x="2" y="3"/>
                  </a:cubicBezTo>
                  <a:cubicBezTo>
                    <a:pt x="2" y="4"/>
                    <a:pt x="6" y="5"/>
                    <a:pt x="7" y="4"/>
                  </a:cubicBezTo>
                  <a:cubicBezTo>
                    <a:pt x="8" y="3"/>
                    <a:pt x="8" y="2"/>
                    <a:pt x="7" y="1"/>
                  </a:cubicBezTo>
                  <a:cubicBezTo>
                    <a:pt x="5" y="1"/>
                    <a:pt x="3" y="1"/>
                    <a:pt x="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0" name="Freeform 463">
              <a:extLst>
                <a:ext uri="{FF2B5EF4-FFF2-40B4-BE49-F238E27FC236}">
                  <a16:creationId xmlns:a16="http://schemas.microsoft.com/office/drawing/2014/main" id="{EB52320D-8CE1-974A-8638-C9D486F16628}"/>
                </a:ext>
              </a:extLst>
            </p:cNvPr>
            <p:cNvSpPr>
              <a:spLocks/>
            </p:cNvSpPr>
            <p:nvPr/>
          </p:nvSpPr>
          <p:spPr bwMode="auto">
            <a:xfrm>
              <a:off x="17184277" y="9437635"/>
              <a:ext cx="114649" cy="38227"/>
            </a:xfrm>
            <a:custGeom>
              <a:avLst/>
              <a:gdLst>
                <a:gd name="T0" fmla="*/ 2 w 12"/>
                <a:gd name="T1" fmla="*/ 0 h 4"/>
                <a:gd name="T2" fmla="*/ 0 w 12"/>
                <a:gd name="T3" fmla="*/ 2 h 4"/>
                <a:gd name="T4" fmla="*/ 12 w 12"/>
                <a:gd name="T5" fmla="*/ 2 h 4"/>
                <a:gd name="T6" fmla="*/ 9 w 12"/>
                <a:gd name="T7" fmla="*/ 2 h 4"/>
                <a:gd name="T8" fmla="*/ 2 w 12"/>
                <a:gd name="T9" fmla="*/ 0 h 4"/>
                <a:gd name="T10" fmla="*/ 2 w 12"/>
                <a:gd name="T11" fmla="*/ 0 h 4"/>
              </a:gdLst>
              <a:ahLst/>
              <a:cxnLst>
                <a:cxn ang="0">
                  <a:pos x="T0" y="T1"/>
                </a:cxn>
                <a:cxn ang="0">
                  <a:pos x="T2" y="T3"/>
                </a:cxn>
                <a:cxn ang="0">
                  <a:pos x="T4" y="T5"/>
                </a:cxn>
                <a:cxn ang="0">
                  <a:pos x="T6" y="T7"/>
                </a:cxn>
                <a:cxn ang="0">
                  <a:pos x="T8" y="T9"/>
                </a:cxn>
                <a:cxn ang="0">
                  <a:pos x="T10" y="T11"/>
                </a:cxn>
              </a:cxnLst>
              <a:rect l="0" t="0" r="r" b="b"/>
              <a:pathLst>
                <a:path w="12" h="4">
                  <a:moveTo>
                    <a:pt x="2" y="0"/>
                  </a:moveTo>
                  <a:cubicBezTo>
                    <a:pt x="2" y="0"/>
                    <a:pt x="0" y="1"/>
                    <a:pt x="0" y="2"/>
                  </a:cubicBezTo>
                  <a:cubicBezTo>
                    <a:pt x="0" y="2"/>
                    <a:pt x="11" y="4"/>
                    <a:pt x="12" y="2"/>
                  </a:cubicBezTo>
                  <a:cubicBezTo>
                    <a:pt x="12" y="1"/>
                    <a:pt x="9" y="2"/>
                    <a:pt x="9" y="2"/>
                  </a:cubicBezTo>
                  <a:cubicBezTo>
                    <a:pt x="7" y="2"/>
                    <a:pt x="4" y="1"/>
                    <a:pt x="2" y="0"/>
                  </a:cubicBezTo>
                  <a:cubicBezTo>
                    <a:pt x="2" y="0"/>
                    <a:pt x="3"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1" name="Freeform 464">
              <a:extLst>
                <a:ext uri="{FF2B5EF4-FFF2-40B4-BE49-F238E27FC236}">
                  <a16:creationId xmlns:a16="http://schemas.microsoft.com/office/drawing/2014/main" id="{F21B9B59-4869-B34C-B9C8-73259AFCFB42}"/>
                </a:ext>
              </a:extLst>
            </p:cNvPr>
            <p:cNvSpPr>
              <a:spLocks/>
            </p:cNvSpPr>
            <p:nvPr/>
          </p:nvSpPr>
          <p:spPr bwMode="auto">
            <a:xfrm>
              <a:off x="17149244" y="9491791"/>
              <a:ext cx="101909" cy="57338"/>
            </a:xfrm>
            <a:custGeom>
              <a:avLst/>
              <a:gdLst>
                <a:gd name="T0" fmla="*/ 0 w 11"/>
                <a:gd name="T1" fmla="*/ 0 h 6"/>
                <a:gd name="T2" fmla="*/ 8 w 11"/>
                <a:gd name="T3" fmla="*/ 4 h 6"/>
                <a:gd name="T4" fmla="*/ 0 w 11"/>
                <a:gd name="T5" fmla="*/ 0 h 6"/>
              </a:gdLst>
              <a:ahLst/>
              <a:cxnLst>
                <a:cxn ang="0">
                  <a:pos x="T0" y="T1"/>
                </a:cxn>
                <a:cxn ang="0">
                  <a:pos x="T2" y="T3"/>
                </a:cxn>
                <a:cxn ang="0">
                  <a:pos x="T4" y="T5"/>
                </a:cxn>
              </a:cxnLst>
              <a:rect l="0" t="0" r="r" b="b"/>
              <a:pathLst>
                <a:path w="11" h="6">
                  <a:moveTo>
                    <a:pt x="0" y="0"/>
                  </a:moveTo>
                  <a:cubicBezTo>
                    <a:pt x="1" y="0"/>
                    <a:pt x="7" y="6"/>
                    <a:pt x="8" y="4"/>
                  </a:cubicBezTo>
                  <a:cubicBezTo>
                    <a:pt x="11" y="1"/>
                    <a:pt x="1" y="0"/>
                    <a:pt x="0"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2" name="Freeform 465">
              <a:extLst>
                <a:ext uri="{FF2B5EF4-FFF2-40B4-BE49-F238E27FC236}">
                  <a16:creationId xmlns:a16="http://schemas.microsoft.com/office/drawing/2014/main" id="{6A9734FF-B5EC-EC41-8057-D68107C2CB69}"/>
                </a:ext>
              </a:extLst>
            </p:cNvPr>
            <p:cNvSpPr>
              <a:spLocks/>
            </p:cNvSpPr>
            <p:nvPr/>
          </p:nvSpPr>
          <p:spPr bwMode="auto">
            <a:xfrm>
              <a:off x="17474083" y="9192351"/>
              <a:ext cx="57323" cy="38227"/>
            </a:xfrm>
            <a:custGeom>
              <a:avLst/>
              <a:gdLst>
                <a:gd name="T0" fmla="*/ 3 w 6"/>
                <a:gd name="T1" fmla="*/ 3 h 4"/>
                <a:gd name="T2" fmla="*/ 4 w 6"/>
                <a:gd name="T3" fmla="*/ 0 h 4"/>
                <a:gd name="T4" fmla="*/ 3 w 6"/>
                <a:gd name="T5" fmla="*/ 3 h 4"/>
                <a:gd name="T6" fmla="*/ 3 w 6"/>
                <a:gd name="T7" fmla="*/ 3 h 4"/>
              </a:gdLst>
              <a:ahLst/>
              <a:cxnLst>
                <a:cxn ang="0">
                  <a:pos x="T0" y="T1"/>
                </a:cxn>
                <a:cxn ang="0">
                  <a:pos x="T2" y="T3"/>
                </a:cxn>
                <a:cxn ang="0">
                  <a:pos x="T4" y="T5"/>
                </a:cxn>
                <a:cxn ang="0">
                  <a:pos x="T6" y="T7"/>
                </a:cxn>
              </a:cxnLst>
              <a:rect l="0" t="0" r="r" b="b"/>
              <a:pathLst>
                <a:path w="6" h="4">
                  <a:moveTo>
                    <a:pt x="3" y="3"/>
                  </a:moveTo>
                  <a:cubicBezTo>
                    <a:pt x="0" y="4"/>
                    <a:pt x="1" y="0"/>
                    <a:pt x="4" y="0"/>
                  </a:cubicBezTo>
                  <a:cubicBezTo>
                    <a:pt x="6" y="0"/>
                    <a:pt x="5" y="3"/>
                    <a:pt x="3" y="3"/>
                  </a:cubicBezTo>
                  <a:cubicBezTo>
                    <a:pt x="2" y="4"/>
                    <a:pt x="5" y="3"/>
                    <a:pt x="3"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3" name="Freeform 466">
              <a:extLst>
                <a:ext uri="{FF2B5EF4-FFF2-40B4-BE49-F238E27FC236}">
                  <a16:creationId xmlns:a16="http://schemas.microsoft.com/office/drawing/2014/main" id="{B64D2F60-E8D9-D04D-BB2A-9A30B0EFCADF}"/>
                </a:ext>
              </a:extLst>
            </p:cNvPr>
            <p:cNvSpPr>
              <a:spLocks/>
            </p:cNvSpPr>
            <p:nvPr/>
          </p:nvSpPr>
          <p:spPr bwMode="auto">
            <a:xfrm>
              <a:off x="17569627" y="9185981"/>
              <a:ext cx="140127" cy="44598"/>
            </a:xfrm>
            <a:custGeom>
              <a:avLst/>
              <a:gdLst>
                <a:gd name="T0" fmla="*/ 2 w 15"/>
                <a:gd name="T1" fmla="*/ 3 h 5"/>
                <a:gd name="T2" fmla="*/ 1 w 15"/>
                <a:gd name="T3" fmla="*/ 1 h 5"/>
                <a:gd name="T4" fmla="*/ 5 w 15"/>
                <a:gd name="T5" fmla="*/ 0 h 5"/>
                <a:gd name="T6" fmla="*/ 13 w 15"/>
                <a:gd name="T7" fmla="*/ 2 h 5"/>
                <a:gd name="T8" fmla="*/ 15 w 15"/>
                <a:gd name="T9" fmla="*/ 5 h 5"/>
                <a:gd name="T10" fmla="*/ 11 w 15"/>
                <a:gd name="T11" fmla="*/ 3 h 5"/>
                <a:gd name="T12" fmla="*/ 2 w 15"/>
                <a:gd name="T13" fmla="*/ 3 h 5"/>
                <a:gd name="T14" fmla="*/ 2 w 15"/>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5">
                  <a:moveTo>
                    <a:pt x="2" y="3"/>
                  </a:moveTo>
                  <a:cubicBezTo>
                    <a:pt x="1" y="3"/>
                    <a:pt x="0" y="2"/>
                    <a:pt x="1" y="1"/>
                  </a:cubicBezTo>
                  <a:cubicBezTo>
                    <a:pt x="2" y="0"/>
                    <a:pt x="3" y="0"/>
                    <a:pt x="5" y="0"/>
                  </a:cubicBezTo>
                  <a:cubicBezTo>
                    <a:pt x="8" y="0"/>
                    <a:pt x="10" y="0"/>
                    <a:pt x="13" y="2"/>
                  </a:cubicBezTo>
                  <a:cubicBezTo>
                    <a:pt x="14" y="3"/>
                    <a:pt x="15" y="4"/>
                    <a:pt x="15" y="5"/>
                  </a:cubicBezTo>
                  <a:cubicBezTo>
                    <a:pt x="14" y="5"/>
                    <a:pt x="11" y="3"/>
                    <a:pt x="11" y="3"/>
                  </a:cubicBezTo>
                  <a:cubicBezTo>
                    <a:pt x="8" y="2"/>
                    <a:pt x="5" y="3"/>
                    <a:pt x="2" y="3"/>
                  </a:cubicBezTo>
                  <a:cubicBezTo>
                    <a:pt x="1" y="3"/>
                    <a:pt x="3" y="3"/>
                    <a:pt x="2"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4" name="Freeform 467">
              <a:extLst>
                <a:ext uri="{FF2B5EF4-FFF2-40B4-BE49-F238E27FC236}">
                  <a16:creationId xmlns:a16="http://schemas.microsoft.com/office/drawing/2014/main" id="{4FB036B4-3EFC-A843-BC11-E995B0E7FD63}"/>
                </a:ext>
              </a:extLst>
            </p:cNvPr>
            <p:cNvSpPr>
              <a:spLocks/>
            </p:cNvSpPr>
            <p:nvPr/>
          </p:nvSpPr>
          <p:spPr bwMode="auto">
            <a:xfrm>
              <a:off x="17139689" y="8969361"/>
              <a:ext cx="299364" cy="337667"/>
            </a:xfrm>
            <a:custGeom>
              <a:avLst/>
              <a:gdLst>
                <a:gd name="T0" fmla="*/ 13 w 32"/>
                <a:gd name="T1" fmla="*/ 32 h 36"/>
                <a:gd name="T2" fmla="*/ 14 w 32"/>
                <a:gd name="T3" fmla="*/ 30 h 36"/>
                <a:gd name="T4" fmla="*/ 11 w 32"/>
                <a:gd name="T5" fmla="*/ 28 h 36"/>
                <a:gd name="T6" fmla="*/ 12 w 32"/>
                <a:gd name="T7" fmla="*/ 23 h 36"/>
                <a:gd name="T8" fmla="*/ 8 w 32"/>
                <a:gd name="T9" fmla="*/ 23 h 36"/>
                <a:gd name="T10" fmla="*/ 8 w 32"/>
                <a:gd name="T11" fmla="*/ 29 h 36"/>
                <a:gd name="T12" fmla="*/ 8 w 32"/>
                <a:gd name="T13" fmla="*/ 30 h 36"/>
                <a:gd name="T14" fmla="*/ 7 w 32"/>
                <a:gd name="T15" fmla="*/ 34 h 36"/>
                <a:gd name="T16" fmla="*/ 4 w 32"/>
                <a:gd name="T17" fmla="*/ 36 h 36"/>
                <a:gd name="T18" fmla="*/ 4 w 32"/>
                <a:gd name="T19" fmla="*/ 31 h 36"/>
                <a:gd name="T20" fmla="*/ 2 w 32"/>
                <a:gd name="T21" fmla="*/ 26 h 36"/>
                <a:gd name="T22" fmla="*/ 1 w 32"/>
                <a:gd name="T23" fmla="*/ 21 h 36"/>
                <a:gd name="T24" fmla="*/ 3 w 32"/>
                <a:gd name="T25" fmla="*/ 14 h 36"/>
                <a:gd name="T26" fmla="*/ 9 w 32"/>
                <a:gd name="T27" fmla="*/ 5 h 36"/>
                <a:gd name="T28" fmla="*/ 11 w 32"/>
                <a:gd name="T29" fmla="*/ 2 h 36"/>
                <a:gd name="T30" fmla="*/ 18 w 32"/>
                <a:gd name="T31" fmla="*/ 4 h 36"/>
                <a:gd name="T32" fmla="*/ 25 w 32"/>
                <a:gd name="T33" fmla="*/ 4 h 36"/>
                <a:gd name="T34" fmla="*/ 32 w 32"/>
                <a:gd name="T35" fmla="*/ 1 h 36"/>
                <a:gd name="T36" fmla="*/ 29 w 32"/>
                <a:gd name="T37" fmla="*/ 6 h 36"/>
                <a:gd name="T38" fmla="*/ 23 w 32"/>
                <a:gd name="T39" fmla="*/ 7 h 36"/>
                <a:gd name="T40" fmla="*/ 10 w 32"/>
                <a:gd name="T41" fmla="*/ 7 h 36"/>
                <a:gd name="T42" fmla="*/ 6 w 32"/>
                <a:gd name="T43" fmla="*/ 10 h 36"/>
                <a:gd name="T44" fmla="*/ 10 w 32"/>
                <a:gd name="T45" fmla="*/ 15 h 36"/>
                <a:gd name="T46" fmla="*/ 13 w 32"/>
                <a:gd name="T47" fmla="*/ 14 h 36"/>
                <a:gd name="T48" fmla="*/ 20 w 32"/>
                <a:gd name="T49" fmla="*/ 13 h 36"/>
                <a:gd name="T50" fmla="*/ 17 w 32"/>
                <a:gd name="T51" fmla="*/ 16 h 36"/>
                <a:gd name="T52" fmla="*/ 13 w 32"/>
                <a:gd name="T53" fmla="*/ 17 h 36"/>
                <a:gd name="T54" fmla="*/ 14 w 32"/>
                <a:gd name="T55" fmla="*/ 20 h 36"/>
                <a:gd name="T56" fmla="*/ 18 w 32"/>
                <a:gd name="T57" fmla="*/ 25 h 36"/>
                <a:gd name="T58" fmla="*/ 19 w 32"/>
                <a:gd name="T59" fmla="*/ 28 h 36"/>
                <a:gd name="T60" fmla="*/ 22 w 32"/>
                <a:gd name="T61" fmla="*/ 30 h 36"/>
                <a:gd name="T62" fmla="*/ 13 w 32"/>
                <a:gd name="T63" fmla="*/ 32 h 36"/>
                <a:gd name="T64" fmla="*/ 13 w 32"/>
                <a:gd name="T65" fmla="*/ 3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6">
                  <a:moveTo>
                    <a:pt x="13" y="32"/>
                  </a:moveTo>
                  <a:cubicBezTo>
                    <a:pt x="13" y="31"/>
                    <a:pt x="14" y="31"/>
                    <a:pt x="14" y="30"/>
                  </a:cubicBezTo>
                  <a:cubicBezTo>
                    <a:pt x="14" y="29"/>
                    <a:pt x="12" y="28"/>
                    <a:pt x="11" y="28"/>
                  </a:cubicBezTo>
                  <a:cubicBezTo>
                    <a:pt x="10" y="26"/>
                    <a:pt x="12" y="25"/>
                    <a:pt x="12" y="23"/>
                  </a:cubicBezTo>
                  <a:cubicBezTo>
                    <a:pt x="12" y="22"/>
                    <a:pt x="8" y="22"/>
                    <a:pt x="8" y="23"/>
                  </a:cubicBezTo>
                  <a:cubicBezTo>
                    <a:pt x="7" y="25"/>
                    <a:pt x="8" y="27"/>
                    <a:pt x="8" y="29"/>
                  </a:cubicBezTo>
                  <a:cubicBezTo>
                    <a:pt x="7" y="29"/>
                    <a:pt x="8" y="30"/>
                    <a:pt x="8" y="30"/>
                  </a:cubicBezTo>
                  <a:cubicBezTo>
                    <a:pt x="8" y="32"/>
                    <a:pt x="7" y="33"/>
                    <a:pt x="7" y="34"/>
                  </a:cubicBezTo>
                  <a:cubicBezTo>
                    <a:pt x="6" y="36"/>
                    <a:pt x="7" y="36"/>
                    <a:pt x="4" y="36"/>
                  </a:cubicBezTo>
                  <a:cubicBezTo>
                    <a:pt x="1" y="36"/>
                    <a:pt x="4" y="32"/>
                    <a:pt x="4" y="31"/>
                  </a:cubicBezTo>
                  <a:cubicBezTo>
                    <a:pt x="5" y="30"/>
                    <a:pt x="4" y="27"/>
                    <a:pt x="2" y="26"/>
                  </a:cubicBezTo>
                  <a:cubicBezTo>
                    <a:pt x="0" y="25"/>
                    <a:pt x="0" y="23"/>
                    <a:pt x="1" y="21"/>
                  </a:cubicBezTo>
                  <a:cubicBezTo>
                    <a:pt x="2" y="19"/>
                    <a:pt x="2" y="16"/>
                    <a:pt x="3" y="14"/>
                  </a:cubicBezTo>
                  <a:cubicBezTo>
                    <a:pt x="5" y="11"/>
                    <a:pt x="4" y="5"/>
                    <a:pt x="9" y="5"/>
                  </a:cubicBezTo>
                  <a:cubicBezTo>
                    <a:pt x="10" y="5"/>
                    <a:pt x="9" y="2"/>
                    <a:pt x="11" y="2"/>
                  </a:cubicBezTo>
                  <a:cubicBezTo>
                    <a:pt x="14" y="3"/>
                    <a:pt x="16" y="4"/>
                    <a:pt x="18" y="4"/>
                  </a:cubicBezTo>
                  <a:cubicBezTo>
                    <a:pt x="20" y="4"/>
                    <a:pt x="23" y="5"/>
                    <a:pt x="25" y="4"/>
                  </a:cubicBezTo>
                  <a:cubicBezTo>
                    <a:pt x="26" y="4"/>
                    <a:pt x="32" y="0"/>
                    <a:pt x="32" y="1"/>
                  </a:cubicBezTo>
                  <a:cubicBezTo>
                    <a:pt x="32" y="2"/>
                    <a:pt x="29" y="5"/>
                    <a:pt x="29" y="6"/>
                  </a:cubicBezTo>
                  <a:cubicBezTo>
                    <a:pt x="27" y="7"/>
                    <a:pt x="25" y="7"/>
                    <a:pt x="23" y="7"/>
                  </a:cubicBezTo>
                  <a:cubicBezTo>
                    <a:pt x="18" y="6"/>
                    <a:pt x="14" y="7"/>
                    <a:pt x="10" y="7"/>
                  </a:cubicBezTo>
                  <a:cubicBezTo>
                    <a:pt x="7" y="6"/>
                    <a:pt x="6" y="7"/>
                    <a:pt x="6" y="10"/>
                  </a:cubicBezTo>
                  <a:cubicBezTo>
                    <a:pt x="6" y="13"/>
                    <a:pt x="9" y="13"/>
                    <a:pt x="10" y="15"/>
                  </a:cubicBezTo>
                  <a:cubicBezTo>
                    <a:pt x="11" y="17"/>
                    <a:pt x="12" y="15"/>
                    <a:pt x="13" y="14"/>
                  </a:cubicBezTo>
                  <a:cubicBezTo>
                    <a:pt x="13" y="13"/>
                    <a:pt x="20" y="12"/>
                    <a:pt x="20" y="13"/>
                  </a:cubicBezTo>
                  <a:cubicBezTo>
                    <a:pt x="21" y="13"/>
                    <a:pt x="18" y="16"/>
                    <a:pt x="17" y="16"/>
                  </a:cubicBezTo>
                  <a:cubicBezTo>
                    <a:pt x="15" y="18"/>
                    <a:pt x="15" y="18"/>
                    <a:pt x="13" y="17"/>
                  </a:cubicBezTo>
                  <a:cubicBezTo>
                    <a:pt x="13" y="17"/>
                    <a:pt x="14" y="20"/>
                    <a:pt x="14" y="20"/>
                  </a:cubicBezTo>
                  <a:cubicBezTo>
                    <a:pt x="15" y="21"/>
                    <a:pt x="18" y="23"/>
                    <a:pt x="18" y="25"/>
                  </a:cubicBezTo>
                  <a:cubicBezTo>
                    <a:pt x="18" y="26"/>
                    <a:pt x="18" y="27"/>
                    <a:pt x="19" y="28"/>
                  </a:cubicBezTo>
                  <a:cubicBezTo>
                    <a:pt x="19" y="28"/>
                    <a:pt x="21" y="30"/>
                    <a:pt x="22" y="30"/>
                  </a:cubicBezTo>
                  <a:cubicBezTo>
                    <a:pt x="20" y="31"/>
                    <a:pt x="15" y="33"/>
                    <a:pt x="13" y="32"/>
                  </a:cubicBezTo>
                  <a:cubicBezTo>
                    <a:pt x="13" y="31"/>
                    <a:pt x="14" y="33"/>
                    <a:pt x="13" y="3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5" name="Freeform 468">
              <a:extLst>
                <a:ext uri="{FF2B5EF4-FFF2-40B4-BE49-F238E27FC236}">
                  <a16:creationId xmlns:a16="http://schemas.microsoft.com/office/drawing/2014/main" id="{6031B8A1-83D8-9642-BC82-9E5F6D2F1C45}"/>
                </a:ext>
              </a:extLst>
            </p:cNvPr>
            <p:cNvSpPr>
              <a:spLocks/>
            </p:cNvSpPr>
            <p:nvPr/>
          </p:nvSpPr>
          <p:spPr bwMode="auto">
            <a:xfrm>
              <a:off x="17540962" y="8950247"/>
              <a:ext cx="73248" cy="140163"/>
            </a:xfrm>
            <a:custGeom>
              <a:avLst/>
              <a:gdLst>
                <a:gd name="T0" fmla="*/ 3 w 8"/>
                <a:gd name="T1" fmla="*/ 2 h 15"/>
                <a:gd name="T2" fmla="*/ 3 w 8"/>
                <a:gd name="T3" fmla="*/ 0 h 15"/>
                <a:gd name="T4" fmla="*/ 0 w 8"/>
                <a:gd name="T5" fmla="*/ 4 h 15"/>
                <a:gd name="T6" fmla="*/ 1 w 8"/>
                <a:gd name="T7" fmla="*/ 8 h 15"/>
                <a:gd name="T8" fmla="*/ 2 w 8"/>
                <a:gd name="T9" fmla="*/ 12 h 15"/>
                <a:gd name="T10" fmla="*/ 5 w 8"/>
                <a:gd name="T11" fmla="*/ 15 h 15"/>
                <a:gd name="T12" fmla="*/ 4 w 8"/>
                <a:gd name="T13" fmla="*/ 13 h 15"/>
                <a:gd name="T14" fmla="*/ 3 w 8"/>
                <a:gd name="T15" fmla="*/ 9 h 15"/>
                <a:gd name="T16" fmla="*/ 7 w 8"/>
                <a:gd name="T17" fmla="*/ 9 h 15"/>
                <a:gd name="T18" fmla="*/ 5 w 8"/>
                <a:gd name="T19" fmla="*/ 7 h 15"/>
                <a:gd name="T20" fmla="*/ 6 w 8"/>
                <a:gd name="T21" fmla="*/ 5 h 15"/>
                <a:gd name="T22" fmla="*/ 2 w 8"/>
                <a:gd name="T23" fmla="*/ 6 h 15"/>
                <a:gd name="T24" fmla="*/ 3 w 8"/>
                <a:gd name="T25" fmla="*/ 2 h 15"/>
                <a:gd name="T26" fmla="*/ 3 w 8"/>
                <a:gd name="T27"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 h="15">
                  <a:moveTo>
                    <a:pt x="3" y="2"/>
                  </a:moveTo>
                  <a:cubicBezTo>
                    <a:pt x="3" y="1"/>
                    <a:pt x="3" y="1"/>
                    <a:pt x="3" y="0"/>
                  </a:cubicBezTo>
                  <a:cubicBezTo>
                    <a:pt x="2" y="0"/>
                    <a:pt x="0" y="3"/>
                    <a:pt x="0" y="4"/>
                  </a:cubicBezTo>
                  <a:cubicBezTo>
                    <a:pt x="0" y="5"/>
                    <a:pt x="1" y="6"/>
                    <a:pt x="1" y="8"/>
                  </a:cubicBezTo>
                  <a:cubicBezTo>
                    <a:pt x="1" y="9"/>
                    <a:pt x="1" y="11"/>
                    <a:pt x="2" y="12"/>
                  </a:cubicBezTo>
                  <a:cubicBezTo>
                    <a:pt x="2" y="12"/>
                    <a:pt x="5" y="15"/>
                    <a:pt x="5" y="15"/>
                  </a:cubicBezTo>
                  <a:cubicBezTo>
                    <a:pt x="5" y="15"/>
                    <a:pt x="4" y="13"/>
                    <a:pt x="4" y="13"/>
                  </a:cubicBezTo>
                  <a:cubicBezTo>
                    <a:pt x="3" y="12"/>
                    <a:pt x="3" y="10"/>
                    <a:pt x="3" y="9"/>
                  </a:cubicBezTo>
                  <a:cubicBezTo>
                    <a:pt x="3" y="8"/>
                    <a:pt x="7" y="9"/>
                    <a:pt x="7" y="9"/>
                  </a:cubicBezTo>
                  <a:cubicBezTo>
                    <a:pt x="8" y="9"/>
                    <a:pt x="6" y="8"/>
                    <a:pt x="5" y="7"/>
                  </a:cubicBezTo>
                  <a:cubicBezTo>
                    <a:pt x="5" y="7"/>
                    <a:pt x="6" y="6"/>
                    <a:pt x="6" y="5"/>
                  </a:cubicBezTo>
                  <a:cubicBezTo>
                    <a:pt x="7" y="1"/>
                    <a:pt x="3" y="6"/>
                    <a:pt x="2" y="6"/>
                  </a:cubicBezTo>
                  <a:cubicBezTo>
                    <a:pt x="2" y="6"/>
                    <a:pt x="4" y="3"/>
                    <a:pt x="3" y="2"/>
                  </a:cubicBezTo>
                  <a:cubicBezTo>
                    <a:pt x="3" y="1"/>
                    <a:pt x="4" y="3"/>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6" name="Freeform 469">
              <a:extLst>
                <a:ext uri="{FF2B5EF4-FFF2-40B4-BE49-F238E27FC236}">
                  <a16:creationId xmlns:a16="http://schemas.microsoft.com/office/drawing/2014/main" id="{00E10CD3-B103-0142-B994-17227E320A79}"/>
                </a:ext>
              </a:extLst>
            </p:cNvPr>
            <p:cNvSpPr>
              <a:spLocks/>
            </p:cNvSpPr>
            <p:nvPr/>
          </p:nvSpPr>
          <p:spPr bwMode="auto">
            <a:xfrm>
              <a:off x="17579182" y="8931136"/>
              <a:ext cx="25477" cy="1911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0" y="2"/>
                    <a:pt x="1" y="0"/>
                    <a:pt x="2" y="0"/>
                  </a:cubicBezTo>
                  <a:cubicBezTo>
                    <a:pt x="3" y="0"/>
                    <a:pt x="2" y="2"/>
                    <a:pt x="1"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7" name="Freeform 470">
              <a:extLst>
                <a:ext uri="{FF2B5EF4-FFF2-40B4-BE49-F238E27FC236}">
                  <a16:creationId xmlns:a16="http://schemas.microsoft.com/office/drawing/2014/main" id="{D33821C5-E899-A345-AB6B-A3DD392E0D98}"/>
                </a:ext>
              </a:extLst>
            </p:cNvPr>
            <p:cNvSpPr>
              <a:spLocks/>
            </p:cNvSpPr>
            <p:nvPr/>
          </p:nvSpPr>
          <p:spPr bwMode="auto">
            <a:xfrm>
              <a:off x="17681092" y="9052186"/>
              <a:ext cx="44586" cy="19114"/>
            </a:xfrm>
            <a:custGeom>
              <a:avLst/>
              <a:gdLst>
                <a:gd name="T0" fmla="*/ 5 w 5"/>
                <a:gd name="T1" fmla="*/ 1 h 2"/>
                <a:gd name="T2" fmla="*/ 0 w 5"/>
                <a:gd name="T3" fmla="*/ 1 h 2"/>
                <a:gd name="T4" fmla="*/ 5 w 5"/>
                <a:gd name="T5" fmla="*/ 1 h 2"/>
              </a:gdLst>
              <a:ahLst/>
              <a:cxnLst>
                <a:cxn ang="0">
                  <a:pos x="T0" y="T1"/>
                </a:cxn>
                <a:cxn ang="0">
                  <a:pos x="T2" y="T3"/>
                </a:cxn>
                <a:cxn ang="0">
                  <a:pos x="T4" y="T5"/>
                </a:cxn>
              </a:cxnLst>
              <a:rect l="0" t="0" r="r" b="b"/>
              <a:pathLst>
                <a:path w="5" h="2">
                  <a:moveTo>
                    <a:pt x="5" y="1"/>
                  </a:moveTo>
                  <a:cubicBezTo>
                    <a:pt x="5" y="0"/>
                    <a:pt x="0" y="0"/>
                    <a:pt x="0" y="1"/>
                  </a:cubicBezTo>
                  <a:cubicBezTo>
                    <a:pt x="0" y="1"/>
                    <a:pt x="5" y="2"/>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8" name="Freeform 471">
              <a:extLst>
                <a:ext uri="{FF2B5EF4-FFF2-40B4-BE49-F238E27FC236}">
                  <a16:creationId xmlns:a16="http://schemas.microsoft.com/office/drawing/2014/main" id="{96A0C0ED-5BED-B44B-9AC5-5BF1E5AC7B35}"/>
                </a:ext>
              </a:extLst>
            </p:cNvPr>
            <p:cNvSpPr>
              <a:spLocks/>
            </p:cNvSpPr>
            <p:nvPr/>
          </p:nvSpPr>
          <p:spPr bwMode="auto">
            <a:xfrm>
              <a:off x="17690647" y="9061741"/>
              <a:ext cx="175160" cy="105124"/>
            </a:xfrm>
            <a:custGeom>
              <a:avLst/>
              <a:gdLst>
                <a:gd name="T0" fmla="*/ 10 w 19"/>
                <a:gd name="T1" fmla="*/ 1 h 11"/>
                <a:gd name="T2" fmla="*/ 4 w 19"/>
                <a:gd name="T3" fmla="*/ 3 h 11"/>
                <a:gd name="T4" fmla="*/ 3 w 19"/>
                <a:gd name="T5" fmla="*/ 4 h 11"/>
                <a:gd name="T6" fmla="*/ 1 w 19"/>
                <a:gd name="T7" fmla="*/ 3 h 11"/>
                <a:gd name="T8" fmla="*/ 3 w 19"/>
                <a:gd name="T9" fmla="*/ 6 h 11"/>
                <a:gd name="T10" fmla="*/ 6 w 19"/>
                <a:gd name="T11" fmla="*/ 7 h 11"/>
                <a:gd name="T12" fmla="*/ 9 w 19"/>
                <a:gd name="T13" fmla="*/ 10 h 11"/>
                <a:gd name="T14" fmla="*/ 14 w 19"/>
                <a:gd name="T15" fmla="*/ 10 h 11"/>
                <a:gd name="T16" fmla="*/ 18 w 19"/>
                <a:gd name="T17" fmla="*/ 5 h 11"/>
                <a:gd name="T18" fmla="*/ 15 w 19"/>
                <a:gd name="T19" fmla="*/ 2 h 11"/>
                <a:gd name="T20" fmla="*/ 10 w 19"/>
                <a:gd name="T21" fmla="*/ 1 h 11"/>
                <a:gd name="T22" fmla="*/ 10 w 19"/>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11">
                  <a:moveTo>
                    <a:pt x="10" y="1"/>
                  </a:moveTo>
                  <a:cubicBezTo>
                    <a:pt x="9" y="0"/>
                    <a:pt x="5" y="2"/>
                    <a:pt x="4" y="3"/>
                  </a:cubicBezTo>
                  <a:cubicBezTo>
                    <a:pt x="3" y="3"/>
                    <a:pt x="4" y="3"/>
                    <a:pt x="3" y="4"/>
                  </a:cubicBezTo>
                  <a:cubicBezTo>
                    <a:pt x="3" y="5"/>
                    <a:pt x="2" y="3"/>
                    <a:pt x="1" y="3"/>
                  </a:cubicBezTo>
                  <a:cubicBezTo>
                    <a:pt x="0" y="3"/>
                    <a:pt x="2" y="6"/>
                    <a:pt x="3" y="6"/>
                  </a:cubicBezTo>
                  <a:cubicBezTo>
                    <a:pt x="3" y="7"/>
                    <a:pt x="5" y="7"/>
                    <a:pt x="6" y="7"/>
                  </a:cubicBezTo>
                  <a:cubicBezTo>
                    <a:pt x="8" y="7"/>
                    <a:pt x="8" y="9"/>
                    <a:pt x="9" y="10"/>
                  </a:cubicBezTo>
                  <a:cubicBezTo>
                    <a:pt x="10" y="11"/>
                    <a:pt x="13" y="10"/>
                    <a:pt x="14" y="10"/>
                  </a:cubicBezTo>
                  <a:cubicBezTo>
                    <a:pt x="18" y="10"/>
                    <a:pt x="19" y="8"/>
                    <a:pt x="18" y="5"/>
                  </a:cubicBezTo>
                  <a:cubicBezTo>
                    <a:pt x="18" y="3"/>
                    <a:pt x="17" y="2"/>
                    <a:pt x="15" y="2"/>
                  </a:cubicBezTo>
                  <a:cubicBezTo>
                    <a:pt x="14" y="2"/>
                    <a:pt x="12" y="1"/>
                    <a:pt x="10" y="1"/>
                  </a:cubicBezTo>
                  <a:cubicBezTo>
                    <a:pt x="10" y="1"/>
                    <a:pt x="11" y="1"/>
                    <a:pt x="10"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99" name="Freeform 472">
              <a:extLst>
                <a:ext uri="{FF2B5EF4-FFF2-40B4-BE49-F238E27FC236}">
                  <a16:creationId xmlns:a16="http://schemas.microsoft.com/office/drawing/2014/main" id="{0E529935-20FF-1040-8258-8EECE6CA74DF}"/>
                </a:ext>
              </a:extLst>
            </p:cNvPr>
            <p:cNvSpPr>
              <a:spLocks/>
            </p:cNvSpPr>
            <p:nvPr/>
          </p:nvSpPr>
          <p:spPr bwMode="auto">
            <a:xfrm>
              <a:off x="18521857" y="9240134"/>
              <a:ext cx="194268" cy="111494"/>
            </a:xfrm>
            <a:custGeom>
              <a:avLst/>
              <a:gdLst>
                <a:gd name="T0" fmla="*/ 0 w 21"/>
                <a:gd name="T1" fmla="*/ 8 h 12"/>
                <a:gd name="T2" fmla="*/ 6 w 21"/>
                <a:gd name="T3" fmla="*/ 8 h 12"/>
                <a:gd name="T4" fmla="*/ 9 w 21"/>
                <a:gd name="T5" fmla="*/ 7 h 12"/>
                <a:gd name="T6" fmla="*/ 13 w 21"/>
                <a:gd name="T7" fmla="*/ 7 h 12"/>
                <a:gd name="T8" fmla="*/ 14 w 21"/>
                <a:gd name="T9" fmla="*/ 5 h 12"/>
                <a:gd name="T10" fmla="*/ 17 w 21"/>
                <a:gd name="T11" fmla="*/ 3 h 12"/>
                <a:gd name="T12" fmla="*/ 20 w 21"/>
                <a:gd name="T13" fmla="*/ 4 h 12"/>
                <a:gd name="T14" fmla="*/ 18 w 21"/>
                <a:gd name="T15" fmla="*/ 7 h 12"/>
                <a:gd name="T16" fmla="*/ 11 w 21"/>
                <a:gd name="T17" fmla="*/ 11 h 12"/>
                <a:gd name="T18" fmla="*/ 0 w 21"/>
                <a:gd name="T19" fmla="*/ 8 h 12"/>
                <a:gd name="T20" fmla="*/ 0 w 21"/>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2">
                  <a:moveTo>
                    <a:pt x="0" y="8"/>
                  </a:moveTo>
                  <a:cubicBezTo>
                    <a:pt x="1" y="7"/>
                    <a:pt x="5" y="8"/>
                    <a:pt x="6" y="8"/>
                  </a:cubicBezTo>
                  <a:cubicBezTo>
                    <a:pt x="7" y="8"/>
                    <a:pt x="8" y="6"/>
                    <a:pt x="9" y="7"/>
                  </a:cubicBezTo>
                  <a:cubicBezTo>
                    <a:pt x="10" y="8"/>
                    <a:pt x="12" y="8"/>
                    <a:pt x="13" y="7"/>
                  </a:cubicBezTo>
                  <a:cubicBezTo>
                    <a:pt x="13" y="6"/>
                    <a:pt x="14" y="5"/>
                    <a:pt x="14" y="5"/>
                  </a:cubicBezTo>
                  <a:cubicBezTo>
                    <a:pt x="15" y="5"/>
                    <a:pt x="17" y="5"/>
                    <a:pt x="17" y="3"/>
                  </a:cubicBezTo>
                  <a:cubicBezTo>
                    <a:pt x="17" y="0"/>
                    <a:pt x="21" y="2"/>
                    <a:pt x="20" y="4"/>
                  </a:cubicBezTo>
                  <a:cubicBezTo>
                    <a:pt x="19" y="5"/>
                    <a:pt x="18" y="7"/>
                    <a:pt x="18" y="7"/>
                  </a:cubicBezTo>
                  <a:cubicBezTo>
                    <a:pt x="15" y="8"/>
                    <a:pt x="14" y="10"/>
                    <a:pt x="11" y="11"/>
                  </a:cubicBezTo>
                  <a:cubicBezTo>
                    <a:pt x="9" y="12"/>
                    <a:pt x="0" y="11"/>
                    <a:pt x="0" y="8"/>
                  </a:cubicBezTo>
                  <a:cubicBezTo>
                    <a:pt x="0" y="7"/>
                    <a:pt x="0" y="10"/>
                    <a:pt x="0" y="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0" name="Freeform 473">
              <a:extLst>
                <a:ext uri="{FF2B5EF4-FFF2-40B4-BE49-F238E27FC236}">
                  <a16:creationId xmlns:a16="http://schemas.microsoft.com/office/drawing/2014/main" id="{3524F3ED-3475-7144-8724-6C8D39844B78}"/>
                </a:ext>
              </a:extLst>
            </p:cNvPr>
            <p:cNvSpPr>
              <a:spLocks/>
            </p:cNvSpPr>
            <p:nvPr/>
          </p:nvSpPr>
          <p:spPr bwMode="auto">
            <a:xfrm>
              <a:off x="18802113" y="9297472"/>
              <a:ext cx="82803" cy="101936"/>
            </a:xfrm>
            <a:custGeom>
              <a:avLst/>
              <a:gdLst>
                <a:gd name="T0" fmla="*/ 1 w 9"/>
                <a:gd name="T1" fmla="*/ 0 h 11"/>
                <a:gd name="T2" fmla="*/ 8 w 9"/>
                <a:gd name="T3" fmla="*/ 8 h 11"/>
                <a:gd name="T4" fmla="*/ 5 w 9"/>
                <a:gd name="T5" fmla="*/ 4 h 11"/>
                <a:gd name="T6" fmla="*/ 1 w 9"/>
                <a:gd name="T7" fmla="*/ 0 h 11"/>
                <a:gd name="T8" fmla="*/ 1 w 9"/>
                <a:gd name="T9" fmla="*/ 0 h 11"/>
              </a:gdLst>
              <a:ahLst/>
              <a:cxnLst>
                <a:cxn ang="0">
                  <a:pos x="T0" y="T1"/>
                </a:cxn>
                <a:cxn ang="0">
                  <a:pos x="T2" y="T3"/>
                </a:cxn>
                <a:cxn ang="0">
                  <a:pos x="T4" y="T5"/>
                </a:cxn>
                <a:cxn ang="0">
                  <a:pos x="T6" y="T7"/>
                </a:cxn>
                <a:cxn ang="0">
                  <a:pos x="T8" y="T9"/>
                </a:cxn>
              </a:cxnLst>
              <a:rect l="0" t="0" r="r" b="b"/>
              <a:pathLst>
                <a:path w="9" h="11">
                  <a:moveTo>
                    <a:pt x="1" y="0"/>
                  </a:moveTo>
                  <a:cubicBezTo>
                    <a:pt x="0" y="1"/>
                    <a:pt x="5" y="11"/>
                    <a:pt x="8" y="8"/>
                  </a:cubicBezTo>
                  <a:cubicBezTo>
                    <a:pt x="9" y="6"/>
                    <a:pt x="6" y="4"/>
                    <a:pt x="5" y="4"/>
                  </a:cubicBezTo>
                  <a:cubicBezTo>
                    <a:pt x="4" y="3"/>
                    <a:pt x="1" y="0"/>
                    <a:pt x="1" y="0"/>
                  </a:cubicBezTo>
                  <a:cubicBezTo>
                    <a:pt x="0" y="1"/>
                    <a:pt x="2" y="0"/>
                    <a:pt x="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1" name="Freeform 474">
              <a:extLst>
                <a:ext uri="{FF2B5EF4-FFF2-40B4-BE49-F238E27FC236}">
                  <a16:creationId xmlns:a16="http://schemas.microsoft.com/office/drawing/2014/main" id="{7609BB95-8635-CB48-BAD9-B008E75B45C5}"/>
                </a:ext>
              </a:extLst>
            </p:cNvPr>
            <p:cNvSpPr>
              <a:spLocks/>
            </p:cNvSpPr>
            <p:nvPr/>
          </p:nvSpPr>
          <p:spPr bwMode="auto">
            <a:xfrm>
              <a:off x="19044149" y="9485423"/>
              <a:ext cx="54139" cy="54153"/>
            </a:xfrm>
            <a:custGeom>
              <a:avLst/>
              <a:gdLst>
                <a:gd name="T0" fmla="*/ 6 w 6"/>
                <a:gd name="T1" fmla="*/ 4 h 6"/>
                <a:gd name="T2" fmla="*/ 1 w 6"/>
                <a:gd name="T3" fmla="*/ 2 h 6"/>
                <a:gd name="T4" fmla="*/ 6 w 6"/>
                <a:gd name="T5" fmla="*/ 4 h 6"/>
                <a:gd name="T6" fmla="*/ 6 w 6"/>
                <a:gd name="T7" fmla="*/ 4 h 6"/>
              </a:gdLst>
              <a:ahLst/>
              <a:cxnLst>
                <a:cxn ang="0">
                  <a:pos x="T0" y="T1"/>
                </a:cxn>
                <a:cxn ang="0">
                  <a:pos x="T2" y="T3"/>
                </a:cxn>
                <a:cxn ang="0">
                  <a:pos x="T4" y="T5"/>
                </a:cxn>
                <a:cxn ang="0">
                  <a:pos x="T6" y="T7"/>
                </a:cxn>
              </a:cxnLst>
              <a:rect l="0" t="0" r="r" b="b"/>
              <a:pathLst>
                <a:path w="6" h="6">
                  <a:moveTo>
                    <a:pt x="6" y="4"/>
                  </a:moveTo>
                  <a:cubicBezTo>
                    <a:pt x="6" y="2"/>
                    <a:pt x="0" y="0"/>
                    <a:pt x="1" y="2"/>
                  </a:cubicBezTo>
                  <a:cubicBezTo>
                    <a:pt x="1" y="3"/>
                    <a:pt x="6" y="5"/>
                    <a:pt x="6" y="4"/>
                  </a:cubicBezTo>
                  <a:cubicBezTo>
                    <a:pt x="6" y="3"/>
                    <a:pt x="6" y="6"/>
                    <a:pt x="6"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2" name="Freeform 475">
              <a:extLst>
                <a:ext uri="{FF2B5EF4-FFF2-40B4-BE49-F238E27FC236}">
                  <a16:creationId xmlns:a16="http://schemas.microsoft.com/office/drawing/2014/main" id="{F0AB294F-7611-1E44-9898-F8088EE484B8}"/>
                </a:ext>
              </a:extLst>
            </p:cNvPr>
            <p:cNvSpPr>
              <a:spLocks/>
            </p:cNvSpPr>
            <p:nvPr/>
          </p:nvSpPr>
          <p:spPr bwMode="auto">
            <a:xfrm>
              <a:off x="18986825" y="9399411"/>
              <a:ext cx="85988" cy="57338"/>
            </a:xfrm>
            <a:custGeom>
              <a:avLst/>
              <a:gdLst>
                <a:gd name="T0" fmla="*/ 8 w 9"/>
                <a:gd name="T1" fmla="*/ 6 h 6"/>
                <a:gd name="T2" fmla="*/ 0 w 9"/>
                <a:gd name="T3" fmla="*/ 1 h 6"/>
                <a:gd name="T4" fmla="*/ 3 w 9"/>
                <a:gd name="T5" fmla="*/ 4 h 6"/>
                <a:gd name="T6" fmla="*/ 8 w 9"/>
                <a:gd name="T7" fmla="*/ 6 h 6"/>
                <a:gd name="T8" fmla="*/ 8 w 9"/>
                <a:gd name="T9" fmla="*/ 6 h 6"/>
              </a:gdLst>
              <a:ahLst/>
              <a:cxnLst>
                <a:cxn ang="0">
                  <a:pos x="T0" y="T1"/>
                </a:cxn>
                <a:cxn ang="0">
                  <a:pos x="T2" y="T3"/>
                </a:cxn>
                <a:cxn ang="0">
                  <a:pos x="T4" y="T5"/>
                </a:cxn>
                <a:cxn ang="0">
                  <a:pos x="T6" y="T7"/>
                </a:cxn>
                <a:cxn ang="0">
                  <a:pos x="T8" y="T9"/>
                </a:cxn>
              </a:cxnLst>
              <a:rect l="0" t="0" r="r" b="b"/>
              <a:pathLst>
                <a:path w="9" h="6">
                  <a:moveTo>
                    <a:pt x="8" y="6"/>
                  </a:moveTo>
                  <a:cubicBezTo>
                    <a:pt x="6" y="5"/>
                    <a:pt x="3" y="0"/>
                    <a:pt x="0" y="1"/>
                  </a:cubicBezTo>
                  <a:cubicBezTo>
                    <a:pt x="0" y="2"/>
                    <a:pt x="3" y="3"/>
                    <a:pt x="3" y="4"/>
                  </a:cubicBezTo>
                  <a:cubicBezTo>
                    <a:pt x="5" y="4"/>
                    <a:pt x="6" y="5"/>
                    <a:pt x="8" y="6"/>
                  </a:cubicBezTo>
                  <a:cubicBezTo>
                    <a:pt x="9" y="6"/>
                    <a:pt x="6" y="5"/>
                    <a:pt x="8"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3" name="Freeform 476">
              <a:extLst>
                <a:ext uri="{FF2B5EF4-FFF2-40B4-BE49-F238E27FC236}">
                  <a16:creationId xmlns:a16="http://schemas.microsoft.com/office/drawing/2014/main" id="{9147729F-D527-404C-8A63-86F1A33ED806}"/>
                </a:ext>
              </a:extLst>
            </p:cNvPr>
            <p:cNvSpPr>
              <a:spLocks/>
            </p:cNvSpPr>
            <p:nvPr/>
          </p:nvSpPr>
          <p:spPr bwMode="auto">
            <a:xfrm>
              <a:off x="18904022" y="9361183"/>
              <a:ext cx="38217" cy="47785"/>
            </a:xfrm>
            <a:custGeom>
              <a:avLst/>
              <a:gdLst>
                <a:gd name="T0" fmla="*/ 4 w 4"/>
                <a:gd name="T1" fmla="*/ 4 h 5"/>
                <a:gd name="T2" fmla="*/ 0 w 4"/>
                <a:gd name="T3" fmla="*/ 0 h 5"/>
                <a:gd name="T4" fmla="*/ 4 w 4"/>
                <a:gd name="T5" fmla="*/ 4 h 5"/>
              </a:gdLst>
              <a:ahLst/>
              <a:cxnLst>
                <a:cxn ang="0">
                  <a:pos x="T0" y="T1"/>
                </a:cxn>
                <a:cxn ang="0">
                  <a:pos x="T2" y="T3"/>
                </a:cxn>
                <a:cxn ang="0">
                  <a:pos x="T4" y="T5"/>
                </a:cxn>
              </a:cxnLst>
              <a:rect l="0" t="0" r="r" b="b"/>
              <a:pathLst>
                <a:path w="4" h="5">
                  <a:moveTo>
                    <a:pt x="4" y="4"/>
                  </a:moveTo>
                  <a:cubicBezTo>
                    <a:pt x="4" y="2"/>
                    <a:pt x="0" y="0"/>
                    <a:pt x="0" y="0"/>
                  </a:cubicBezTo>
                  <a:cubicBezTo>
                    <a:pt x="0" y="1"/>
                    <a:pt x="4" y="5"/>
                    <a:pt x="4"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4" name="Freeform 477">
              <a:extLst>
                <a:ext uri="{FF2B5EF4-FFF2-40B4-BE49-F238E27FC236}">
                  <a16:creationId xmlns:a16="http://schemas.microsoft.com/office/drawing/2014/main" id="{BD916E19-D53C-1243-B5D2-101DC6C235BC}"/>
                </a:ext>
              </a:extLst>
            </p:cNvPr>
            <p:cNvSpPr>
              <a:spLocks/>
            </p:cNvSpPr>
            <p:nvPr/>
          </p:nvSpPr>
          <p:spPr bwMode="auto">
            <a:xfrm>
              <a:off x="19247970" y="10017406"/>
              <a:ext cx="149680" cy="111494"/>
            </a:xfrm>
            <a:custGeom>
              <a:avLst/>
              <a:gdLst>
                <a:gd name="T0" fmla="*/ 15 w 16"/>
                <a:gd name="T1" fmla="*/ 11 h 12"/>
                <a:gd name="T2" fmla="*/ 2 w 16"/>
                <a:gd name="T3" fmla="*/ 0 h 12"/>
                <a:gd name="T4" fmla="*/ 15 w 16"/>
                <a:gd name="T5" fmla="*/ 11 h 12"/>
              </a:gdLst>
              <a:ahLst/>
              <a:cxnLst>
                <a:cxn ang="0">
                  <a:pos x="T0" y="T1"/>
                </a:cxn>
                <a:cxn ang="0">
                  <a:pos x="T2" y="T3"/>
                </a:cxn>
                <a:cxn ang="0">
                  <a:pos x="T4" y="T5"/>
                </a:cxn>
              </a:cxnLst>
              <a:rect l="0" t="0" r="r" b="b"/>
              <a:pathLst>
                <a:path w="16" h="12">
                  <a:moveTo>
                    <a:pt x="15" y="11"/>
                  </a:moveTo>
                  <a:cubicBezTo>
                    <a:pt x="16" y="12"/>
                    <a:pt x="3" y="0"/>
                    <a:pt x="2" y="0"/>
                  </a:cubicBezTo>
                  <a:cubicBezTo>
                    <a:pt x="0" y="0"/>
                    <a:pt x="7" y="9"/>
                    <a:pt x="15" y="1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5" name="Freeform 478">
              <a:extLst>
                <a:ext uri="{FF2B5EF4-FFF2-40B4-BE49-F238E27FC236}">
                  <a16:creationId xmlns:a16="http://schemas.microsoft.com/office/drawing/2014/main" id="{5494D6D1-8F9E-BA41-BDAA-FC112DB12378}"/>
                </a:ext>
              </a:extLst>
            </p:cNvPr>
            <p:cNvSpPr>
              <a:spLocks/>
            </p:cNvSpPr>
            <p:nvPr/>
          </p:nvSpPr>
          <p:spPr bwMode="auto">
            <a:xfrm>
              <a:off x="19649244" y="10727782"/>
              <a:ext cx="105096" cy="130608"/>
            </a:xfrm>
            <a:custGeom>
              <a:avLst/>
              <a:gdLst>
                <a:gd name="T0" fmla="*/ 11 w 11"/>
                <a:gd name="T1" fmla="*/ 14 h 14"/>
                <a:gd name="T2" fmla="*/ 9 w 11"/>
                <a:gd name="T3" fmla="*/ 10 h 14"/>
                <a:gd name="T4" fmla="*/ 9 w 11"/>
                <a:gd name="T5" fmla="*/ 7 h 14"/>
                <a:gd name="T6" fmla="*/ 0 w 11"/>
                <a:gd name="T7" fmla="*/ 0 h 14"/>
                <a:gd name="T8" fmla="*/ 3 w 11"/>
                <a:gd name="T9" fmla="*/ 4 h 14"/>
                <a:gd name="T10" fmla="*/ 5 w 11"/>
                <a:gd name="T11" fmla="*/ 8 h 14"/>
                <a:gd name="T12" fmla="*/ 8 w 11"/>
                <a:gd name="T13" fmla="*/ 11 h 14"/>
                <a:gd name="T14" fmla="*/ 11 w 11"/>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4">
                  <a:moveTo>
                    <a:pt x="11" y="14"/>
                  </a:moveTo>
                  <a:cubicBezTo>
                    <a:pt x="10" y="12"/>
                    <a:pt x="11" y="11"/>
                    <a:pt x="9" y="10"/>
                  </a:cubicBezTo>
                  <a:cubicBezTo>
                    <a:pt x="8" y="8"/>
                    <a:pt x="9" y="8"/>
                    <a:pt x="9" y="7"/>
                  </a:cubicBezTo>
                  <a:cubicBezTo>
                    <a:pt x="8" y="5"/>
                    <a:pt x="0" y="1"/>
                    <a:pt x="0" y="0"/>
                  </a:cubicBezTo>
                  <a:cubicBezTo>
                    <a:pt x="0" y="1"/>
                    <a:pt x="3" y="3"/>
                    <a:pt x="3" y="4"/>
                  </a:cubicBezTo>
                  <a:cubicBezTo>
                    <a:pt x="4" y="6"/>
                    <a:pt x="4" y="7"/>
                    <a:pt x="5" y="8"/>
                  </a:cubicBezTo>
                  <a:cubicBezTo>
                    <a:pt x="6" y="9"/>
                    <a:pt x="9" y="10"/>
                    <a:pt x="8" y="11"/>
                  </a:cubicBezTo>
                  <a:cubicBezTo>
                    <a:pt x="8" y="13"/>
                    <a:pt x="9" y="13"/>
                    <a:pt x="11" y="1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6" name="Freeform 479">
              <a:extLst>
                <a:ext uri="{FF2B5EF4-FFF2-40B4-BE49-F238E27FC236}">
                  <a16:creationId xmlns:a16="http://schemas.microsoft.com/office/drawing/2014/main" id="{946C1EF4-1139-FD4B-AEC5-A7342F76241B}"/>
                </a:ext>
              </a:extLst>
            </p:cNvPr>
            <p:cNvSpPr>
              <a:spLocks/>
            </p:cNvSpPr>
            <p:nvPr/>
          </p:nvSpPr>
          <p:spPr bwMode="auto">
            <a:xfrm>
              <a:off x="19677908" y="10848834"/>
              <a:ext cx="242036" cy="283514"/>
            </a:xfrm>
            <a:custGeom>
              <a:avLst/>
              <a:gdLst>
                <a:gd name="T0" fmla="*/ 8 w 26"/>
                <a:gd name="T1" fmla="*/ 2 h 30"/>
                <a:gd name="T2" fmla="*/ 7 w 26"/>
                <a:gd name="T3" fmla="*/ 11 h 30"/>
                <a:gd name="T4" fmla="*/ 5 w 26"/>
                <a:gd name="T5" fmla="*/ 18 h 30"/>
                <a:gd name="T6" fmla="*/ 9 w 26"/>
                <a:gd name="T7" fmla="*/ 25 h 30"/>
                <a:gd name="T8" fmla="*/ 14 w 26"/>
                <a:gd name="T9" fmla="*/ 26 h 30"/>
                <a:gd name="T10" fmla="*/ 17 w 26"/>
                <a:gd name="T11" fmla="*/ 22 h 30"/>
                <a:gd name="T12" fmla="*/ 18 w 26"/>
                <a:gd name="T13" fmla="*/ 16 h 30"/>
                <a:gd name="T14" fmla="*/ 22 w 26"/>
                <a:gd name="T15" fmla="*/ 14 h 30"/>
                <a:gd name="T16" fmla="*/ 26 w 26"/>
                <a:gd name="T17" fmla="*/ 10 h 30"/>
                <a:gd name="T18" fmla="*/ 25 w 26"/>
                <a:gd name="T19" fmla="*/ 6 h 30"/>
                <a:gd name="T20" fmla="*/ 20 w 26"/>
                <a:gd name="T21" fmla="*/ 8 h 30"/>
                <a:gd name="T22" fmla="*/ 14 w 26"/>
                <a:gd name="T23" fmla="*/ 5 h 30"/>
                <a:gd name="T24" fmla="*/ 11 w 26"/>
                <a:gd name="T25" fmla="*/ 0 h 30"/>
                <a:gd name="T26" fmla="*/ 11 w 26"/>
                <a:gd name="T27" fmla="*/ 3 h 30"/>
                <a:gd name="T28" fmla="*/ 8 w 26"/>
                <a:gd name="T29" fmla="*/ 2 h 30"/>
                <a:gd name="T30" fmla="*/ 8 w 26"/>
                <a:gd name="T31"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0">
                  <a:moveTo>
                    <a:pt x="8" y="2"/>
                  </a:moveTo>
                  <a:cubicBezTo>
                    <a:pt x="7" y="2"/>
                    <a:pt x="7" y="9"/>
                    <a:pt x="7" y="11"/>
                  </a:cubicBezTo>
                  <a:cubicBezTo>
                    <a:pt x="6" y="13"/>
                    <a:pt x="0" y="16"/>
                    <a:pt x="5" y="18"/>
                  </a:cubicBezTo>
                  <a:cubicBezTo>
                    <a:pt x="8" y="19"/>
                    <a:pt x="11" y="21"/>
                    <a:pt x="9" y="25"/>
                  </a:cubicBezTo>
                  <a:cubicBezTo>
                    <a:pt x="6" y="30"/>
                    <a:pt x="11" y="29"/>
                    <a:pt x="14" y="26"/>
                  </a:cubicBezTo>
                  <a:cubicBezTo>
                    <a:pt x="15" y="25"/>
                    <a:pt x="16" y="23"/>
                    <a:pt x="17" y="22"/>
                  </a:cubicBezTo>
                  <a:cubicBezTo>
                    <a:pt x="19" y="19"/>
                    <a:pt x="18" y="19"/>
                    <a:pt x="18" y="16"/>
                  </a:cubicBezTo>
                  <a:cubicBezTo>
                    <a:pt x="19" y="14"/>
                    <a:pt x="21" y="14"/>
                    <a:pt x="22" y="14"/>
                  </a:cubicBezTo>
                  <a:cubicBezTo>
                    <a:pt x="23" y="15"/>
                    <a:pt x="25" y="11"/>
                    <a:pt x="26" y="10"/>
                  </a:cubicBezTo>
                  <a:cubicBezTo>
                    <a:pt x="26" y="9"/>
                    <a:pt x="26" y="6"/>
                    <a:pt x="25" y="6"/>
                  </a:cubicBezTo>
                  <a:cubicBezTo>
                    <a:pt x="23" y="6"/>
                    <a:pt x="21" y="8"/>
                    <a:pt x="20" y="8"/>
                  </a:cubicBezTo>
                  <a:cubicBezTo>
                    <a:pt x="18" y="8"/>
                    <a:pt x="15" y="7"/>
                    <a:pt x="14" y="5"/>
                  </a:cubicBezTo>
                  <a:cubicBezTo>
                    <a:pt x="13" y="4"/>
                    <a:pt x="13" y="0"/>
                    <a:pt x="11" y="0"/>
                  </a:cubicBezTo>
                  <a:cubicBezTo>
                    <a:pt x="11" y="0"/>
                    <a:pt x="11" y="3"/>
                    <a:pt x="11" y="3"/>
                  </a:cubicBezTo>
                  <a:cubicBezTo>
                    <a:pt x="10" y="3"/>
                    <a:pt x="9" y="1"/>
                    <a:pt x="8" y="2"/>
                  </a:cubicBezTo>
                  <a:cubicBezTo>
                    <a:pt x="7" y="2"/>
                    <a:pt x="9" y="1"/>
                    <a:pt x="8"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7" name="Freeform 480">
              <a:extLst>
                <a:ext uri="{FF2B5EF4-FFF2-40B4-BE49-F238E27FC236}">
                  <a16:creationId xmlns:a16="http://schemas.microsoft.com/office/drawing/2014/main" id="{B3B9EC64-F008-1042-A126-4491A36E609C}"/>
                </a:ext>
              </a:extLst>
            </p:cNvPr>
            <p:cNvSpPr>
              <a:spLocks/>
            </p:cNvSpPr>
            <p:nvPr/>
          </p:nvSpPr>
          <p:spPr bwMode="auto">
            <a:xfrm>
              <a:off x="19359438" y="11055894"/>
              <a:ext cx="366243" cy="356781"/>
            </a:xfrm>
            <a:custGeom>
              <a:avLst/>
              <a:gdLst>
                <a:gd name="T0" fmla="*/ 33 w 39"/>
                <a:gd name="T1" fmla="*/ 4 h 38"/>
                <a:gd name="T2" fmla="*/ 30 w 39"/>
                <a:gd name="T3" fmla="*/ 1 h 38"/>
                <a:gd name="T4" fmla="*/ 26 w 39"/>
                <a:gd name="T5" fmla="*/ 8 h 38"/>
                <a:gd name="T6" fmla="*/ 22 w 39"/>
                <a:gd name="T7" fmla="*/ 13 h 38"/>
                <a:gd name="T8" fmla="*/ 15 w 39"/>
                <a:gd name="T9" fmla="*/ 18 h 38"/>
                <a:gd name="T10" fmla="*/ 9 w 39"/>
                <a:gd name="T11" fmla="*/ 22 h 38"/>
                <a:gd name="T12" fmla="*/ 4 w 39"/>
                <a:gd name="T13" fmla="*/ 27 h 38"/>
                <a:gd name="T14" fmla="*/ 2 w 39"/>
                <a:gd name="T15" fmla="*/ 33 h 38"/>
                <a:gd name="T16" fmla="*/ 1 w 39"/>
                <a:gd name="T17" fmla="*/ 34 h 38"/>
                <a:gd name="T18" fmla="*/ 3 w 39"/>
                <a:gd name="T19" fmla="*/ 35 h 38"/>
                <a:gd name="T20" fmla="*/ 10 w 39"/>
                <a:gd name="T21" fmla="*/ 37 h 38"/>
                <a:gd name="T22" fmla="*/ 19 w 39"/>
                <a:gd name="T23" fmla="*/ 34 h 38"/>
                <a:gd name="T24" fmla="*/ 22 w 39"/>
                <a:gd name="T25" fmla="*/ 27 h 38"/>
                <a:gd name="T26" fmla="*/ 27 w 39"/>
                <a:gd name="T27" fmla="*/ 22 h 38"/>
                <a:gd name="T28" fmla="*/ 29 w 39"/>
                <a:gd name="T29" fmla="*/ 21 h 38"/>
                <a:gd name="T30" fmla="*/ 33 w 39"/>
                <a:gd name="T31" fmla="*/ 21 h 38"/>
                <a:gd name="T32" fmla="*/ 32 w 39"/>
                <a:gd name="T33" fmla="*/ 19 h 38"/>
                <a:gd name="T34" fmla="*/ 32 w 39"/>
                <a:gd name="T35" fmla="*/ 17 h 38"/>
                <a:gd name="T36" fmla="*/ 38 w 39"/>
                <a:gd name="T37" fmla="*/ 9 h 38"/>
                <a:gd name="T38" fmla="*/ 38 w 39"/>
                <a:gd name="T39" fmla="*/ 6 h 38"/>
                <a:gd name="T40" fmla="*/ 38 w 39"/>
                <a:gd name="T41" fmla="*/ 4 h 38"/>
                <a:gd name="T42" fmla="*/ 37 w 39"/>
                <a:gd name="T43" fmla="*/ 4 h 38"/>
                <a:gd name="T44" fmla="*/ 37 w 39"/>
                <a:gd name="T45" fmla="*/ 2 h 38"/>
                <a:gd name="T46" fmla="*/ 33 w 39"/>
                <a:gd name="T47"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38">
                  <a:moveTo>
                    <a:pt x="33" y="4"/>
                  </a:moveTo>
                  <a:cubicBezTo>
                    <a:pt x="33" y="4"/>
                    <a:pt x="32" y="0"/>
                    <a:pt x="30" y="1"/>
                  </a:cubicBezTo>
                  <a:cubicBezTo>
                    <a:pt x="27" y="3"/>
                    <a:pt x="28" y="5"/>
                    <a:pt x="26" y="8"/>
                  </a:cubicBezTo>
                  <a:cubicBezTo>
                    <a:pt x="25" y="9"/>
                    <a:pt x="24" y="12"/>
                    <a:pt x="22" y="13"/>
                  </a:cubicBezTo>
                  <a:cubicBezTo>
                    <a:pt x="20" y="16"/>
                    <a:pt x="18" y="17"/>
                    <a:pt x="15" y="18"/>
                  </a:cubicBezTo>
                  <a:cubicBezTo>
                    <a:pt x="13" y="19"/>
                    <a:pt x="12" y="21"/>
                    <a:pt x="9" y="22"/>
                  </a:cubicBezTo>
                  <a:cubicBezTo>
                    <a:pt x="7" y="23"/>
                    <a:pt x="7" y="27"/>
                    <a:pt x="4" y="27"/>
                  </a:cubicBezTo>
                  <a:cubicBezTo>
                    <a:pt x="0" y="28"/>
                    <a:pt x="4" y="31"/>
                    <a:pt x="2" y="33"/>
                  </a:cubicBezTo>
                  <a:cubicBezTo>
                    <a:pt x="1" y="33"/>
                    <a:pt x="0" y="33"/>
                    <a:pt x="1" y="34"/>
                  </a:cubicBezTo>
                  <a:cubicBezTo>
                    <a:pt x="1" y="35"/>
                    <a:pt x="1" y="35"/>
                    <a:pt x="3" y="35"/>
                  </a:cubicBezTo>
                  <a:cubicBezTo>
                    <a:pt x="5" y="35"/>
                    <a:pt x="8" y="37"/>
                    <a:pt x="10" y="37"/>
                  </a:cubicBezTo>
                  <a:cubicBezTo>
                    <a:pt x="14" y="38"/>
                    <a:pt x="16" y="36"/>
                    <a:pt x="19" y="34"/>
                  </a:cubicBezTo>
                  <a:cubicBezTo>
                    <a:pt x="21" y="32"/>
                    <a:pt x="22" y="30"/>
                    <a:pt x="22" y="27"/>
                  </a:cubicBezTo>
                  <a:cubicBezTo>
                    <a:pt x="23" y="24"/>
                    <a:pt x="24" y="24"/>
                    <a:pt x="27" y="22"/>
                  </a:cubicBezTo>
                  <a:cubicBezTo>
                    <a:pt x="28" y="22"/>
                    <a:pt x="28" y="21"/>
                    <a:pt x="29" y="21"/>
                  </a:cubicBezTo>
                  <a:cubicBezTo>
                    <a:pt x="30" y="21"/>
                    <a:pt x="31" y="21"/>
                    <a:pt x="33" y="21"/>
                  </a:cubicBezTo>
                  <a:cubicBezTo>
                    <a:pt x="34" y="20"/>
                    <a:pt x="33" y="19"/>
                    <a:pt x="32" y="19"/>
                  </a:cubicBezTo>
                  <a:cubicBezTo>
                    <a:pt x="31" y="18"/>
                    <a:pt x="31" y="18"/>
                    <a:pt x="32" y="17"/>
                  </a:cubicBezTo>
                  <a:cubicBezTo>
                    <a:pt x="34" y="14"/>
                    <a:pt x="36" y="12"/>
                    <a:pt x="38" y="9"/>
                  </a:cubicBezTo>
                  <a:cubicBezTo>
                    <a:pt x="38" y="8"/>
                    <a:pt x="38" y="7"/>
                    <a:pt x="38" y="6"/>
                  </a:cubicBezTo>
                  <a:cubicBezTo>
                    <a:pt x="38" y="5"/>
                    <a:pt x="38" y="5"/>
                    <a:pt x="38" y="4"/>
                  </a:cubicBezTo>
                  <a:cubicBezTo>
                    <a:pt x="39" y="3"/>
                    <a:pt x="37" y="4"/>
                    <a:pt x="37" y="4"/>
                  </a:cubicBezTo>
                  <a:cubicBezTo>
                    <a:pt x="37" y="3"/>
                    <a:pt x="37" y="3"/>
                    <a:pt x="37" y="2"/>
                  </a:cubicBezTo>
                  <a:cubicBezTo>
                    <a:pt x="36" y="3"/>
                    <a:pt x="35" y="5"/>
                    <a:pt x="33"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8" name="Freeform 481">
              <a:extLst>
                <a:ext uri="{FF2B5EF4-FFF2-40B4-BE49-F238E27FC236}">
                  <a16:creationId xmlns:a16="http://schemas.microsoft.com/office/drawing/2014/main" id="{1F3D38AB-1AE2-FA4A-BE62-1E4866B1D586}"/>
                </a:ext>
              </a:extLst>
            </p:cNvPr>
            <p:cNvSpPr>
              <a:spLocks/>
            </p:cNvSpPr>
            <p:nvPr/>
          </p:nvSpPr>
          <p:spPr bwMode="auto">
            <a:xfrm>
              <a:off x="19416761" y="11412677"/>
              <a:ext cx="19109" cy="19114"/>
            </a:xfrm>
            <a:custGeom>
              <a:avLst/>
              <a:gdLst>
                <a:gd name="T0" fmla="*/ 2 w 2"/>
                <a:gd name="T1" fmla="*/ 2 h 2"/>
                <a:gd name="T2" fmla="*/ 1 w 2"/>
                <a:gd name="T3" fmla="*/ 0 h 2"/>
                <a:gd name="T4" fmla="*/ 0 w 2"/>
                <a:gd name="T5" fmla="*/ 2 h 2"/>
                <a:gd name="T6" fmla="*/ 2 w 2"/>
                <a:gd name="T7" fmla="*/ 2 h 2"/>
              </a:gdLst>
              <a:ahLst/>
              <a:cxnLst>
                <a:cxn ang="0">
                  <a:pos x="T0" y="T1"/>
                </a:cxn>
                <a:cxn ang="0">
                  <a:pos x="T2" y="T3"/>
                </a:cxn>
                <a:cxn ang="0">
                  <a:pos x="T4" y="T5"/>
                </a:cxn>
                <a:cxn ang="0">
                  <a:pos x="T6" y="T7"/>
                </a:cxn>
              </a:cxnLst>
              <a:rect l="0" t="0" r="r" b="b"/>
              <a:pathLst>
                <a:path w="2" h="2">
                  <a:moveTo>
                    <a:pt x="2" y="2"/>
                  </a:moveTo>
                  <a:cubicBezTo>
                    <a:pt x="2" y="1"/>
                    <a:pt x="1" y="1"/>
                    <a:pt x="1" y="0"/>
                  </a:cubicBezTo>
                  <a:cubicBezTo>
                    <a:pt x="0" y="1"/>
                    <a:pt x="0" y="1"/>
                    <a:pt x="0" y="2"/>
                  </a:cubicBezTo>
                  <a:cubicBezTo>
                    <a:pt x="1" y="2"/>
                    <a:pt x="2" y="2"/>
                    <a:pt x="2"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09" name="Freeform 482">
              <a:extLst>
                <a:ext uri="{FF2B5EF4-FFF2-40B4-BE49-F238E27FC236}">
                  <a16:creationId xmlns:a16="http://schemas.microsoft.com/office/drawing/2014/main" id="{4C1DFC8B-A3F2-3846-9C4C-1C09E57D42EB}"/>
                </a:ext>
              </a:extLst>
            </p:cNvPr>
            <p:cNvSpPr>
              <a:spLocks/>
            </p:cNvSpPr>
            <p:nvPr/>
          </p:nvSpPr>
          <p:spPr bwMode="auto">
            <a:xfrm>
              <a:off x="18343513" y="11065452"/>
              <a:ext cx="178346" cy="168835"/>
            </a:xfrm>
            <a:custGeom>
              <a:avLst/>
              <a:gdLst>
                <a:gd name="T0" fmla="*/ 0 w 19"/>
                <a:gd name="T1" fmla="*/ 2 h 18"/>
                <a:gd name="T2" fmla="*/ 2 w 19"/>
                <a:gd name="T3" fmla="*/ 7 h 18"/>
                <a:gd name="T4" fmla="*/ 4 w 19"/>
                <a:gd name="T5" fmla="*/ 10 h 18"/>
                <a:gd name="T6" fmla="*/ 3 w 19"/>
                <a:gd name="T7" fmla="*/ 12 h 18"/>
                <a:gd name="T8" fmla="*/ 9 w 19"/>
                <a:gd name="T9" fmla="*/ 18 h 18"/>
                <a:gd name="T10" fmla="*/ 12 w 19"/>
                <a:gd name="T11" fmla="*/ 15 h 18"/>
                <a:gd name="T12" fmla="*/ 13 w 19"/>
                <a:gd name="T13" fmla="*/ 17 h 18"/>
                <a:gd name="T14" fmla="*/ 14 w 19"/>
                <a:gd name="T15" fmla="*/ 14 h 18"/>
                <a:gd name="T16" fmla="*/ 16 w 19"/>
                <a:gd name="T17" fmla="*/ 15 h 18"/>
                <a:gd name="T18" fmla="*/ 18 w 19"/>
                <a:gd name="T19" fmla="*/ 7 h 18"/>
                <a:gd name="T20" fmla="*/ 16 w 19"/>
                <a:gd name="T21" fmla="*/ 1 h 18"/>
                <a:gd name="T22" fmla="*/ 7 w 19"/>
                <a:gd name="T23" fmla="*/ 3 h 18"/>
                <a:gd name="T24" fmla="*/ 0 w 19"/>
                <a:gd name="T25" fmla="*/ 2 h 18"/>
                <a:gd name="T26" fmla="*/ 0 w 19"/>
                <a:gd name="T27" fmla="*/ 2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18">
                  <a:moveTo>
                    <a:pt x="0" y="2"/>
                  </a:moveTo>
                  <a:cubicBezTo>
                    <a:pt x="0" y="3"/>
                    <a:pt x="2" y="6"/>
                    <a:pt x="2" y="7"/>
                  </a:cubicBezTo>
                  <a:cubicBezTo>
                    <a:pt x="3" y="8"/>
                    <a:pt x="4" y="9"/>
                    <a:pt x="4" y="10"/>
                  </a:cubicBezTo>
                  <a:cubicBezTo>
                    <a:pt x="4" y="11"/>
                    <a:pt x="3" y="11"/>
                    <a:pt x="3" y="12"/>
                  </a:cubicBezTo>
                  <a:cubicBezTo>
                    <a:pt x="4" y="15"/>
                    <a:pt x="7" y="17"/>
                    <a:pt x="9" y="18"/>
                  </a:cubicBezTo>
                  <a:cubicBezTo>
                    <a:pt x="11" y="18"/>
                    <a:pt x="11" y="16"/>
                    <a:pt x="12" y="15"/>
                  </a:cubicBezTo>
                  <a:cubicBezTo>
                    <a:pt x="12" y="15"/>
                    <a:pt x="13" y="17"/>
                    <a:pt x="13" y="17"/>
                  </a:cubicBezTo>
                  <a:cubicBezTo>
                    <a:pt x="13" y="16"/>
                    <a:pt x="13" y="14"/>
                    <a:pt x="14" y="14"/>
                  </a:cubicBezTo>
                  <a:cubicBezTo>
                    <a:pt x="15" y="13"/>
                    <a:pt x="15" y="15"/>
                    <a:pt x="16" y="15"/>
                  </a:cubicBezTo>
                  <a:cubicBezTo>
                    <a:pt x="15" y="15"/>
                    <a:pt x="18" y="8"/>
                    <a:pt x="18" y="7"/>
                  </a:cubicBezTo>
                  <a:cubicBezTo>
                    <a:pt x="18" y="6"/>
                    <a:pt x="19" y="0"/>
                    <a:pt x="16" y="1"/>
                  </a:cubicBezTo>
                  <a:cubicBezTo>
                    <a:pt x="13" y="2"/>
                    <a:pt x="10" y="4"/>
                    <a:pt x="7" y="3"/>
                  </a:cubicBezTo>
                  <a:cubicBezTo>
                    <a:pt x="6" y="3"/>
                    <a:pt x="1" y="0"/>
                    <a:pt x="0" y="2"/>
                  </a:cubicBezTo>
                  <a:cubicBezTo>
                    <a:pt x="0" y="3"/>
                    <a:pt x="1" y="0"/>
                    <a:pt x="0"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0" name="Freeform 483">
              <a:extLst>
                <a:ext uri="{FF2B5EF4-FFF2-40B4-BE49-F238E27FC236}">
                  <a16:creationId xmlns:a16="http://schemas.microsoft.com/office/drawing/2014/main" id="{660DADFD-FC59-7B4B-9F3E-C7B76428C523}"/>
                </a:ext>
              </a:extLst>
            </p:cNvPr>
            <p:cNvSpPr>
              <a:spLocks/>
            </p:cNvSpPr>
            <p:nvPr/>
          </p:nvSpPr>
          <p:spPr bwMode="auto">
            <a:xfrm>
              <a:off x="18483640" y="11017669"/>
              <a:ext cx="28662" cy="47785"/>
            </a:xfrm>
            <a:custGeom>
              <a:avLst/>
              <a:gdLst>
                <a:gd name="T0" fmla="*/ 3 w 3"/>
                <a:gd name="T1" fmla="*/ 4 h 5"/>
                <a:gd name="T2" fmla="*/ 1 w 3"/>
                <a:gd name="T3" fmla="*/ 0 h 5"/>
                <a:gd name="T4" fmla="*/ 3 w 3"/>
                <a:gd name="T5" fmla="*/ 4 h 5"/>
              </a:gdLst>
              <a:ahLst/>
              <a:cxnLst>
                <a:cxn ang="0">
                  <a:pos x="T0" y="T1"/>
                </a:cxn>
                <a:cxn ang="0">
                  <a:pos x="T2" y="T3"/>
                </a:cxn>
                <a:cxn ang="0">
                  <a:pos x="T4" y="T5"/>
                </a:cxn>
              </a:cxnLst>
              <a:rect l="0" t="0" r="r" b="b"/>
              <a:pathLst>
                <a:path w="3" h="5">
                  <a:moveTo>
                    <a:pt x="3" y="4"/>
                  </a:moveTo>
                  <a:cubicBezTo>
                    <a:pt x="3" y="5"/>
                    <a:pt x="0" y="1"/>
                    <a:pt x="1" y="0"/>
                  </a:cubicBezTo>
                  <a:cubicBezTo>
                    <a:pt x="2" y="0"/>
                    <a:pt x="3" y="1"/>
                    <a:pt x="3"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1" name="Freeform 484">
              <a:extLst>
                <a:ext uri="{FF2B5EF4-FFF2-40B4-BE49-F238E27FC236}">
                  <a16:creationId xmlns:a16="http://schemas.microsoft.com/office/drawing/2014/main" id="{6057E815-BFB1-6447-B647-7B56F91D99C7}"/>
                </a:ext>
              </a:extLst>
            </p:cNvPr>
            <p:cNvSpPr>
              <a:spLocks/>
            </p:cNvSpPr>
            <p:nvPr/>
          </p:nvSpPr>
          <p:spPr bwMode="auto">
            <a:xfrm>
              <a:off x="18295742" y="11017669"/>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0"/>
                    <a:pt x="1" y="0"/>
                  </a:cubicBezTo>
                  <a:cubicBezTo>
                    <a:pt x="2" y="0"/>
                    <a:pt x="2" y="2"/>
                    <a:pt x="1"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2" name="Freeform 485">
              <a:extLst>
                <a:ext uri="{FF2B5EF4-FFF2-40B4-BE49-F238E27FC236}">
                  <a16:creationId xmlns:a16="http://schemas.microsoft.com/office/drawing/2014/main" id="{6D6A0F99-D705-AD49-B022-B1D77FF046B0}"/>
                </a:ext>
              </a:extLst>
            </p:cNvPr>
            <p:cNvSpPr>
              <a:spLocks/>
            </p:cNvSpPr>
            <p:nvPr/>
          </p:nvSpPr>
          <p:spPr bwMode="auto">
            <a:xfrm>
              <a:off x="15384910" y="8593469"/>
              <a:ext cx="101909" cy="168835"/>
            </a:xfrm>
            <a:custGeom>
              <a:avLst/>
              <a:gdLst>
                <a:gd name="T0" fmla="*/ 2 w 11"/>
                <a:gd name="T1" fmla="*/ 0 h 18"/>
                <a:gd name="T2" fmla="*/ 1 w 11"/>
                <a:gd name="T3" fmla="*/ 0 h 18"/>
                <a:gd name="T4" fmla="*/ 1 w 11"/>
                <a:gd name="T5" fmla="*/ 3 h 18"/>
                <a:gd name="T6" fmla="*/ 0 w 11"/>
                <a:gd name="T7" fmla="*/ 8 h 18"/>
                <a:gd name="T8" fmla="*/ 4 w 11"/>
                <a:gd name="T9" fmla="*/ 18 h 18"/>
                <a:gd name="T10" fmla="*/ 9 w 11"/>
                <a:gd name="T11" fmla="*/ 15 h 18"/>
                <a:gd name="T12" fmla="*/ 9 w 11"/>
                <a:gd name="T13" fmla="*/ 8 h 18"/>
                <a:gd name="T14" fmla="*/ 2 w 11"/>
                <a:gd name="T15" fmla="*/ 0 h 18"/>
                <a:gd name="T16" fmla="*/ 2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2" y="0"/>
                  </a:moveTo>
                  <a:cubicBezTo>
                    <a:pt x="2" y="0"/>
                    <a:pt x="2" y="0"/>
                    <a:pt x="1" y="0"/>
                  </a:cubicBezTo>
                  <a:cubicBezTo>
                    <a:pt x="1" y="0"/>
                    <a:pt x="1" y="3"/>
                    <a:pt x="1" y="3"/>
                  </a:cubicBezTo>
                  <a:cubicBezTo>
                    <a:pt x="1" y="5"/>
                    <a:pt x="0" y="6"/>
                    <a:pt x="0" y="8"/>
                  </a:cubicBezTo>
                  <a:cubicBezTo>
                    <a:pt x="0" y="11"/>
                    <a:pt x="0" y="18"/>
                    <a:pt x="4" y="18"/>
                  </a:cubicBezTo>
                  <a:cubicBezTo>
                    <a:pt x="6" y="18"/>
                    <a:pt x="9" y="17"/>
                    <a:pt x="9" y="15"/>
                  </a:cubicBezTo>
                  <a:cubicBezTo>
                    <a:pt x="11" y="13"/>
                    <a:pt x="9" y="10"/>
                    <a:pt x="9" y="8"/>
                  </a:cubicBezTo>
                  <a:cubicBezTo>
                    <a:pt x="7" y="6"/>
                    <a:pt x="5" y="0"/>
                    <a:pt x="2" y="0"/>
                  </a:cubicBezTo>
                  <a:cubicBezTo>
                    <a:pt x="1" y="0"/>
                    <a:pt x="3"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3" name="Freeform 486">
              <a:extLst>
                <a:ext uri="{FF2B5EF4-FFF2-40B4-BE49-F238E27FC236}">
                  <a16:creationId xmlns:a16="http://schemas.microsoft.com/office/drawing/2014/main" id="{2A8D537B-F270-D941-A1E3-D112FAED8296}"/>
                </a:ext>
              </a:extLst>
            </p:cNvPr>
            <p:cNvSpPr>
              <a:spLocks/>
            </p:cNvSpPr>
            <p:nvPr/>
          </p:nvSpPr>
          <p:spPr bwMode="auto">
            <a:xfrm>
              <a:off x="13665165" y="9606473"/>
              <a:ext cx="337579" cy="653035"/>
            </a:xfrm>
            <a:custGeom>
              <a:avLst/>
              <a:gdLst>
                <a:gd name="T0" fmla="*/ 31 w 36"/>
                <a:gd name="T1" fmla="*/ 2 h 70"/>
                <a:gd name="T2" fmla="*/ 29 w 36"/>
                <a:gd name="T3" fmla="*/ 0 h 70"/>
                <a:gd name="T4" fmla="*/ 28 w 36"/>
                <a:gd name="T5" fmla="*/ 3 h 70"/>
                <a:gd name="T6" fmla="*/ 26 w 36"/>
                <a:gd name="T7" fmla="*/ 8 h 70"/>
                <a:gd name="T8" fmla="*/ 23 w 36"/>
                <a:gd name="T9" fmla="*/ 8 h 70"/>
                <a:gd name="T10" fmla="*/ 23 w 36"/>
                <a:gd name="T11" fmla="*/ 10 h 70"/>
                <a:gd name="T12" fmla="*/ 22 w 36"/>
                <a:gd name="T13" fmla="*/ 12 h 70"/>
                <a:gd name="T14" fmla="*/ 23 w 36"/>
                <a:gd name="T15" fmla="*/ 13 h 70"/>
                <a:gd name="T16" fmla="*/ 21 w 36"/>
                <a:gd name="T17" fmla="*/ 14 h 70"/>
                <a:gd name="T18" fmla="*/ 19 w 36"/>
                <a:gd name="T19" fmla="*/ 16 h 70"/>
                <a:gd name="T20" fmla="*/ 15 w 36"/>
                <a:gd name="T21" fmla="*/ 18 h 70"/>
                <a:gd name="T22" fmla="*/ 15 w 36"/>
                <a:gd name="T23" fmla="*/ 19 h 70"/>
                <a:gd name="T24" fmla="*/ 13 w 36"/>
                <a:gd name="T25" fmla="*/ 19 h 70"/>
                <a:gd name="T26" fmla="*/ 8 w 36"/>
                <a:gd name="T27" fmla="*/ 21 h 70"/>
                <a:gd name="T28" fmla="*/ 6 w 36"/>
                <a:gd name="T29" fmla="*/ 21 h 70"/>
                <a:gd name="T30" fmla="*/ 4 w 36"/>
                <a:gd name="T31" fmla="*/ 27 h 70"/>
                <a:gd name="T32" fmla="*/ 4 w 36"/>
                <a:gd name="T33" fmla="*/ 44 h 70"/>
                <a:gd name="T34" fmla="*/ 0 w 36"/>
                <a:gd name="T35" fmla="*/ 51 h 70"/>
                <a:gd name="T36" fmla="*/ 0 w 36"/>
                <a:gd name="T37" fmla="*/ 55 h 70"/>
                <a:gd name="T38" fmla="*/ 2 w 36"/>
                <a:gd name="T39" fmla="*/ 59 h 70"/>
                <a:gd name="T40" fmla="*/ 5 w 36"/>
                <a:gd name="T41" fmla="*/ 68 h 70"/>
                <a:gd name="T42" fmla="*/ 16 w 36"/>
                <a:gd name="T43" fmla="*/ 68 h 70"/>
                <a:gd name="T44" fmla="*/ 24 w 36"/>
                <a:gd name="T45" fmla="*/ 50 h 70"/>
                <a:gd name="T46" fmla="*/ 31 w 36"/>
                <a:gd name="T47" fmla="*/ 30 h 70"/>
                <a:gd name="T48" fmla="*/ 32 w 36"/>
                <a:gd name="T49" fmla="*/ 23 h 70"/>
                <a:gd name="T50" fmla="*/ 34 w 36"/>
                <a:gd name="T51" fmla="*/ 19 h 70"/>
                <a:gd name="T52" fmla="*/ 36 w 36"/>
                <a:gd name="T53" fmla="*/ 17 h 70"/>
                <a:gd name="T54" fmla="*/ 35 w 36"/>
                <a:gd name="T55" fmla="*/ 11 h 70"/>
                <a:gd name="T56" fmla="*/ 31 w 36"/>
                <a:gd name="T57" fmla="*/ 2 h 70"/>
                <a:gd name="T58" fmla="*/ 31 w 36"/>
                <a:gd name="T59"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 h="70">
                  <a:moveTo>
                    <a:pt x="31" y="2"/>
                  </a:moveTo>
                  <a:cubicBezTo>
                    <a:pt x="31" y="2"/>
                    <a:pt x="30" y="0"/>
                    <a:pt x="29" y="0"/>
                  </a:cubicBezTo>
                  <a:cubicBezTo>
                    <a:pt x="29" y="1"/>
                    <a:pt x="28" y="2"/>
                    <a:pt x="28" y="3"/>
                  </a:cubicBezTo>
                  <a:cubicBezTo>
                    <a:pt x="27" y="5"/>
                    <a:pt x="27" y="6"/>
                    <a:pt x="26" y="8"/>
                  </a:cubicBezTo>
                  <a:cubicBezTo>
                    <a:pt x="25" y="9"/>
                    <a:pt x="24" y="8"/>
                    <a:pt x="23" y="8"/>
                  </a:cubicBezTo>
                  <a:cubicBezTo>
                    <a:pt x="23" y="8"/>
                    <a:pt x="24" y="9"/>
                    <a:pt x="23" y="10"/>
                  </a:cubicBezTo>
                  <a:cubicBezTo>
                    <a:pt x="23" y="11"/>
                    <a:pt x="22" y="11"/>
                    <a:pt x="22" y="12"/>
                  </a:cubicBezTo>
                  <a:cubicBezTo>
                    <a:pt x="22" y="12"/>
                    <a:pt x="23" y="13"/>
                    <a:pt x="23" y="13"/>
                  </a:cubicBezTo>
                  <a:cubicBezTo>
                    <a:pt x="23" y="14"/>
                    <a:pt x="22" y="13"/>
                    <a:pt x="21" y="14"/>
                  </a:cubicBezTo>
                  <a:cubicBezTo>
                    <a:pt x="20" y="14"/>
                    <a:pt x="20" y="15"/>
                    <a:pt x="19" y="16"/>
                  </a:cubicBezTo>
                  <a:cubicBezTo>
                    <a:pt x="18" y="17"/>
                    <a:pt x="17" y="17"/>
                    <a:pt x="15" y="18"/>
                  </a:cubicBezTo>
                  <a:cubicBezTo>
                    <a:pt x="14" y="18"/>
                    <a:pt x="16" y="19"/>
                    <a:pt x="15" y="19"/>
                  </a:cubicBezTo>
                  <a:cubicBezTo>
                    <a:pt x="15" y="20"/>
                    <a:pt x="13" y="18"/>
                    <a:pt x="13" y="19"/>
                  </a:cubicBezTo>
                  <a:cubicBezTo>
                    <a:pt x="11" y="20"/>
                    <a:pt x="10" y="20"/>
                    <a:pt x="8" y="21"/>
                  </a:cubicBezTo>
                  <a:cubicBezTo>
                    <a:pt x="7" y="21"/>
                    <a:pt x="6" y="20"/>
                    <a:pt x="6" y="21"/>
                  </a:cubicBezTo>
                  <a:cubicBezTo>
                    <a:pt x="5" y="23"/>
                    <a:pt x="5" y="25"/>
                    <a:pt x="4" y="27"/>
                  </a:cubicBezTo>
                  <a:cubicBezTo>
                    <a:pt x="3" y="32"/>
                    <a:pt x="8" y="39"/>
                    <a:pt x="4" y="44"/>
                  </a:cubicBezTo>
                  <a:cubicBezTo>
                    <a:pt x="3" y="46"/>
                    <a:pt x="1" y="48"/>
                    <a:pt x="0" y="51"/>
                  </a:cubicBezTo>
                  <a:cubicBezTo>
                    <a:pt x="0" y="52"/>
                    <a:pt x="0" y="54"/>
                    <a:pt x="0" y="55"/>
                  </a:cubicBezTo>
                  <a:cubicBezTo>
                    <a:pt x="1" y="56"/>
                    <a:pt x="3" y="57"/>
                    <a:pt x="2" y="59"/>
                  </a:cubicBezTo>
                  <a:cubicBezTo>
                    <a:pt x="1" y="62"/>
                    <a:pt x="2" y="66"/>
                    <a:pt x="5" y="68"/>
                  </a:cubicBezTo>
                  <a:cubicBezTo>
                    <a:pt x="8" y="70"/>
                    <a:pt x="11" y="70"/>
                    <a:pt x="16" y="68"/>
                  </a:cubicBezTo>
                  <a:cubicBezTo>
                    <a:pt x="21" y="66"/>
                    <a:pt x="22" y="55"/>
                    <a:pt x="24" y="50"/>
                  </a:cubicBezTo>
                  <a:cubicBezTo>
                    <a:pt x="26" y="43"/>
                    <a:pt x="29" y="37"/>
                    <a:pt x="31" y="30"/>
                  </a:cubicBezTo>
                  <a:cubicBezTo>
                    <a:pt x="31" y="28"/>
                    <a:pt x="31" y="25"/>
                    <a:pt x="32" y="23"/>
                  </a:cubicBezTo>
                  <a:cubicBezTo>
                    <a:pt x="33" y="22"/>
                    <a:pt x="31" y="14"/>
                    <a:pt x="34" y="19"/>
                  </a:cubicBezTo>
                  <a:cubicBezTo>
                    <a:pt x="35" y="20"/>
                    <a:pt x="35" y="18"/>
                    <a:pt x="36" y="17"/>
                  </a:cubicBezTo>
                  <a:cubicBezTo>
                    <a:pt x="36" y="15"/>
                    <a:pt x="35" y="13"/>
                    <a:pt x="35" y="11"/>
                  </a:cubicBezTo>
                  <a:cubicBezTo>
                    <a:pt x="34" y="9"/>
                    <a:pt x="33" y="4"/>
                    <a:pt x="31" y="2"/>
                  </a:cubicBezTo>
                  <a:cubicBezTo>
                    <a:pt x="30" y="1"/>
                    <a:pt x="32" y="2"/>
                    <a:pt x="31"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4" name="Freeform 487">
              <a:extLst>
                <a:ext uri="{FF2B5EF4-FFF2-40B4-BE49-F238E27FC236}">
                  <a16:creationId xmlns:a16="http://schemas.microsoft.com/office/drawing/2014/main" id="{1DF87BB3-9115-274D-918E-E70F6EED7555}"/>
                </a:ext>
              </a:extLst>
            </p:cNvPr>
            <p:cNvSpPr>
              <a:spLocks/>
            </p:cNvSpPr>
            <p:nvPr/>
          </p:nvSpPr>
          <p:spPr bwMode="auto">
            <a:xfrm>
              <a:off x="14413572" y="5028840"/>
              <a:ext cx="101909" cy="76452"/>
            </a:xfrm>
            <a:custGeom>
              <a:avLst/>
              <a:gdLst>
                <a:gd name="T0" fmla="*/ 9 w 11"/>
                <a:gd name="T1" fmla="*/ 7 h 8"/>
                <a:gd name="T2" fmla="*/ 8 w 11"/>
                <a:gd name="T3" fmla="*/ 4 h 8"/>
                <a:gd name="T4" fmla="*/ 3 w 11"/>
                <a:gd name="T5" fmla="*/ 0 h 8"/>
                <a:gd name="T6" fmla="*/ 1 w 11"/>
                <a:gd name="T7" fmla="*/ 2 h 8"/>
                <a:gd name="T8" fmla="*/ 3 w 11"/>
                <a:gd name="T9" fmla="*/ 5 h 8"/>
                <a:gd name="T10" fmla="*/ 9 w 11"/>
                <a:gd name="T11" fmla="*/ 7 h 8"/>
                <a:gd name="T12" fmla="*/ 9 w 11"/>
                <a:gd name="T13" fmla="*/ 7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9" y="7"/>
                  </a:moveTo>
                  <a:cubicBezTo>
                    <a:pt x="11" y="8"/>
                    <a:pt x="9" y="5"/>
                    <a:pt x="8" y="4"/>
                  </a:cubicBezTo>
                  <a:cubicBezTo>
                    <a:pt x="7" y="3"/>
                    <a:pt x="4" y="1"/>
                    <a:pt x="3" y="0"/>
                  </a:cubicBezTo>
                  <a:cubicBezTo>
                    <a:pt x="2" y="0"/>
                    <a:pt x="1" y="1"/>
                    <a:pt x="1" y="2"/>
                  </a:cubicBezTo>
                  <a:cubicBezTo>
                    <a:pt x="0" y="3"/>
                    <a:pt x="2" y="4"/>
                    <a:pt x="3" y="5"/>
                  </a:cubicBezTo>
                  <a:cubicBezTo>
                    <a:pt x="5" y="6"/>
                    <a:pt x="7" y="7"/>
                    <a:pt x="9" y="7"/>
                  </a:cubicBezTo>
                  <a:cubicBezTo>
                    <a:pt x="10" y="7"/>
                    <a:pt x="7" y="7"/>
                    <a:pt x="9"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5" name="Freeform 488">
              <a:extLst>
                <a:ext uri="{FF2B5EF4-FFF2-40B4-BE49-F238E27FC236}">
                  <a16:creationId xmlns:a16="http://schemas.microsoft.com/office/drawing/2014/main" id="{30F0E39E-5A96-8A48-8573-D42D7CF33B42}"/>
                </a:ext>
              </a:extLst>
            </p:cNvPr>
            <p:cNvSpPr>
              <a:spLocks/>
            </p:cNvSpPr>
            <p:nvPr/>
          </p:nvSpPr>
          <p:spPr bwMode="auto">
            <a:xfrm>
              <a:off x="13926310" y="5086181"/>
              <a:ext cx="101909" cy="92380"/>
            </a:xfrm>
            <a:custGeom>
              <a:avLst/>
              <a:gdLst>
                <a:gd name="T0" fmla="*/ 10 w 11"/>
                <a:gd name="T1" fmla="*/ 6 h 10"/>
                <a:gd name="T2" fmla="*/ 6 w 11"/>
                <a:gd name="T3" fmla="*/ 10 h 10"/>
                <a:gd name="T4" fmla="*/ 0 w 11"/>
                <a:gd name="T5" fmla="*/ 6 h 10"/>
                <a:gd name="T6" fmla="*/ 10 w 11"/>
                <a:gd name="T7" fmla="*/ 6 h 10"/>
                <a:gd name="T8" fmla="*/ 10 w 11"/>
                <a:gd name="T9" fmla="*/ 6 h 10"/>
              </a:gdLst>
              <a:ahLst/>
              <a:cxnLst>
                <a:cxn ang="0">
                  <a:pos x="T0" y="T1"/>
                </a:cxn>
                <a:cxn ang="0">
                  <a:pos x="T2" y="T3"/>
                </a:cxn>
                <a:cxn ang="0">
                  <a:pos x="T4" y="T5"/>
                </a:cxn>
                <a:cxn ang="0">
                  <a:pos x="T6" y="T7"/>
                </a:cxn>
                <a:cxn ang="0">
                  <a:pos x="T8" y="T9"/>
                </a:cxn>
              </a:cxnLst>
              <a:rect l="0" t="0" r="r" b="b"/>
              <a:pathLst>
                <a:path w="11" h="10">
                  <a:moveTo>
                    <a:pt x="10" y="6"/>
                  </a:moveTo>
                  <a:cubicBezTo>
                    <a:pt x="10" y="8"/>
                    <a:pt x="7" y="9"/>
                    <a:pt x="6" y="10"/>
                  </a:cubicBezTo>
                  <a:cubicBezTo>
                    <a:pt x="4" y="10"/>
                    <a:pt x="0" y="9"/>
                    <a:pt x="0" y="6"/>
                  </a:cubicBezTo>
                  <a:cubicBezTo>
                    <a:pt x="1" y="0"/>
                    <a:pt x="11" y="6"/>
                    <a:pt x="10" y="6"/>
                  </a:cubicBezTo>
                  <a:cubicBezTo>
                    <a:pt x="10" y="7"/>
                    <a:pt x="11" y="5"/>
                    <a:pt x="10"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6" name="Freeform 489">
              <a:extLst>
                <a:ext uri="{FF2B5EF4-FFF2-40B4-BE49-F238E27FC236}">
                  <a16:creationId xmlns:a16="http://schemas.microsoft.com/office/drawing/2014/main" id="{F4432F54-B1B6-B646-80AF-8D5306AE54EE}"/>
                </a:ext>
              </a:extLst>
            </p:cNvPr>
            <p:cNvSpPr>
              <a:spLocks/>
            </p:cNvSpPr>
            <p:nvPr/>
          </p:nvSpPr>
          <p:spPr bwMode="auto">
            <a:xfrm>
              <a:off x="14945419" y="4767625"/>
              <a:ext cx="82803" cy="47785"/>
            </a:xfrm>
            <a:custGeom>
              <a:avLst/>
              <a:gdLst>
                <a:gd name="T0" fmla="*/ 9 w 9"/>
                <a:gd name="T1" fmla="*/ 3 h 5"/>
                <a:gd name="T2" fmla="*/ 4 w 9"/>
                <a:gd name="T3" fmla="*/ 5 h 5"/>
                <a:gd name="T4" fmla="*/ 1 w 9"/>
                <a:gd name="T5" fmla="*/ 1 h 5"/>
                <a:gd name="T6" fmla="*/ 6 w 9"/>
                <a:gd name="T7" fmla="*/ 1 h 5"/>
                <a:gd name="T8" fmla="*/ 9 w 9"/>
                <a:gd name="T9" fmla="*/ 3 h 5"/>
              </a:gdLst>
              <a:ahLst/>
              <a:cxnLst>
                <a:cxn ang="0">
                  <a:pos x="T0" y="T1"/>
                </a:cxn>
                <a:cxn ang="0">
                  <a:pos x="T2" y="T3"/>
                </a:cxn>
                <a:cxn ang="0">
                  <a:pos x="T4" y="T5"/>
                </a:cxn>
                <a:cxn ang="0">
                  <a:pos x="T6" y="T7"/>
                </a:cxn>
                <a:cxn ang="0">
                  <a:pos x="T8" y="T9"/>
                </a:cxn>
              </a:cxnLst>
              <a:rect l="0" t="0" r="r" b="b"/>
              <a:pathLst>
                <a:path w="9" h="5">
                  <a:moveTo>
                    <a:pt x="9" y="3"/>
                  </a:moveTo>
                  <a:cubicBezTo>
                    <a:pt x="7" y="4"/>
                    <a:pt x="6" y="4"/>
                    <a:pt x="4" y="5"/>
                  </a:cubicBezTo>
                  <a:cubicBezTo>
                    <a:pt x="2" y="5"/>
                    <a:pt x="0" y="3"/>
                    <a:pt x="1" y="1"/>
                  </a:cubicBezTo>
                  <a:cubicBezTo>
                    <a:pt x="1" y="0"/>
                    <a:pt x="5" y="0"/>
                    <a:pt x="6" y="1"/>
                  </a:cubicBezTo>
                  <a:cubicBezTo>
                    <a:pt x="7" y="1"/>
                    <a:pt x="8" y="3"/>
                    <a:pt x="9"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7" name="Freeform 490">
              <a:extLst>
                <a:ext uri="{FF2B5EF4-FFF2-40B4-BE49-F238E27FC236}">
                  <a16:creationId xmlns:a16="http://schemas.microsoft.com/office/drawing/2014/main" id="{64D8149F-6B5C-9A45-B13A-BD2E569AB83F}"/>
                </a:ext>
              </a:extLst>
            </p:cNvPr>
            <p:cNvSpPr>
              <a:spLocks/>
            </p:cNvSpPr>
            <p:nvPr/>
          </p:nvSpPr>
          <p:spPr bwMode="auto">
            <a:xfrm>
              <a:off x="16811662" y="4675245"/>
              <a:ext cx="92356" cy="44598"/>
            </a:xfrm>
            <a:custGeom>
              <a:avLst/>
              <a:gdLst>
                <a:gd name="T0" fmla="*/ 6 w 10"/>
                <a:gd name="T1" fmla="*/ 5 h 5"/>
                <a:gd name="T2" fmla="*/ 1 w 10"/>
                <a:gd name="T3" fmla="*/ 4 h 5"/>
                <a:gd name="T4" fmla="*/ 4 w 10"/>
                <a:gd name="T5" fmla="*/ 1 h 5"/>
                <a:gd name="T6" fmla="*/ 9 w 10"/>
                <a:gd name="T7" fmla="*/ 1 h 5"/>
                <a:gd name="T8" fmla="*/ 6 w 10"/>
                <a:gd name="T9" fmla="*/ 5 h 5"/>
                <a:gd name="T10" fmla="*/ 6 w 10"/>
                <a:gd name="T11" fmla="*/ 5 h 5"/>
              </a:gdLst>
              <a:ahLst/>
              <a:cxnLst>
                <a:cxn ang="0">
                  <a:pos x="T0" y="T1"/>
                </a:cxn>
                <a:cxn ang="0">
                  <a:pos x="T2" y="T3"/>
                </a:cxn>
                <a:cxn ang="0">
                  <a:pos x="T4" y="T5"/>
                </a:cxn>
                <a:cxn ang="0">
                  <a:pos x="T6" y="T7"/>
                </a:cxn>
                <a:cxn ang="0">
                  <a:pos x="T8" y="T9"/>
                </a:cxn>
                <a:cxn ang="0">
                  <a:pos x="T10" y="T11"/>
                </a:cxn>
              </a:cxnLst>
              <a:rect l="0" t="0" r="r" b="b"/>
              <a:pathLst>
                <a:path w="10" h="5">
                  <a:moveTo>
                    <a:pt x="6" y="5"/>
                  </a:moveTo>
                  <a:cubicBezTo>
                    <a:pt x="4" y="5"/>
                    <a:pt x="2" y="4"/>
                    <a:pt x="1" y="4"/>
                  </a:cubicBezTo>
                  <a:cubicBezTo>
                    <a:pt x="0" y="3"/>
                    <a:pt x="3" y="1"/>
                    <a:pt x="4" y="1"/>
                  </a:cubicBezTo>
                  <a:cubicBezTo>
                    <a:pt x="5" y="0"/>
                    <a:pt x="8" y="0"/>
                    <a:pt x="9" y="1"/>
                  </a:cubicBezTo>
                  <a:cubicBezTo>
                    <a:pt x="10" y="2"/>
                    <a:pt x="7" y="5"/>
                    <a:pt x="6" y="5"/>
                  </a:cubicBezTo>
                  <a:cubicBezTo>
                    <a:pt x="4" y="5"/>
                    <a:pt x="6" y="5"/>
                    <a:pt x="6"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8" name="Freeform 491">
              <a:extLst>
                <a:ext uri="{FF2B5EF4-FFF2-40B4-BE49-F238E27FC236}">
                  <a16:creationId xmlns:a16="http://schemas.microsoft.com/office/drawing/2014/main" id="{9A7BF94E-C00C-514A-9429-3B0B0E1E27B8}"/>
                </a:ext>
              </a:extLst>
            </p:cNvPr>
            <p:cNvSpPr>
              <a:spLocks/>
            </p:cNvSpPr>
            <p:nvPr/>
          </p:nvSpPr>
          <p:spPr bwMode="auto">
            <a:xfrm>
              <a:off x="15868988" y="3999911"/>
              <a:ext cx="57323" cy="19114"/>
            </a:xfrm>
            <a:custGeom>
              <a:avLst/>
              <a:gdLst>
                <a:gd name="T0" fmla="*/ 6 w 6"/>
                <a:gd name="T1" fmla="*/ 1 h 2"/>
                <a:gd name="T2" fmla="*/ 0 w 6"/>
                <a:gd name="T3" fmla="*/ 1 h 2"/>
                <a:gd name="T4" fmla="*/ 6 w 6"/>
                <a:gd name="T5" fmla="*/ 1 h 2"/>
              </a:gdLst>
              <a:ahLst/>
              <a:cxnLst>
                <a:cxn ang="0">
                  <a:pos x="T0" y="T1"/>
                </a:cxn>
                <a:cxn ang="0">
                  <a:pos x="T2" y="T3"/>
                </a:cxn>
                <a:cxn ang="0">
                  <a:pos x="T4" y="T5"/>
                </a:cxn>
              </a:cxnLst>
              <a:rect l="0" t="0" r="r" b="b"/>
              <a:pathLst>
                <a:path w="6" h="2">
                  <a:moveTo>
                    <a:pt x="6" y="1"/>
                  </a:moveTo>
                  <a:cubicBezTo>
                    <a:pt x="6" y="2"/>
                    <a:pt x="0" y="2"/>
                    <a:pt x="0" y="1"/>
                  </a:cubicBezTo>
                  <a:cubicBezTo>
                    <a:pt x="0" y="0"/>
                    <a:pt x="6" y="0"/>
                    <a:pt x="6"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19" name="Freeform 492">
              <a:extLst>
                <a:ext uri="{FF2B5EF4-FFF2-40B4-BE49-F238E27FC236}">
                  <a16:creationId xmlns:a16="http://schemas.microsoft.com/office/drawing/2014/main" id="{820B590E-CD04-3746-9819-57BD4017CD86}"/>
                </a:ext>
              </a:extLst>
            </p:cNvPr>
            <p:cNvSpPr>
              <a:spLocks/>
            </p:cNvSpPr>
            <p:nvPr/>
          </p:nvSpPr>
          <p:spPr bwMode="auto">
            <a:xfrm>
              <a:off x="15346696" y="4805855"/>
              <a:ext cx="54139" cy="38227"/>
            </a:xfrm>
            <a:custGeom>
              <a:avLst/>
              <a:gdLst>
                <a:gd name="T0" fmla="*/ 5 w 6"/>
                <a:gd name="T1" fmla="*/ 4 h 4"/>
                <a:gd name="T2" fmla="*/ 2 w 6"/>
                <a:gd name="T3" fmla="*/ 1 h 4"/>
                <a:gd name="T4" fmla="*/ 5 w 6"/>
                <a:gd name="T5" fmla="*/ 4 h 4"/>
              </a:gdLst>
              <a:ahLst/>
              <a:cxnLst>
                <a:cxn ang="0">
                  <a:pos x="T0" y="T1"/>
                </a:cxn>
                <a:cxn ang="0">
                  <a:pos x="T2" y="T3"/>
                </a:cxn>
                <a:cxn ang="0">
                  <a:pos x="T4" y="T5"/>
                </a:cxn>
              </a:cxnLst>
              <a:rect l="0" t="0" r="r" b="b"/>
              <a:pathLst>
                <a:path w="6" h="4">
                  <a:moveTo>
                    <a:pt x="5" y="4"/>
                  </a:moveTo>
                  <a:cubicBezTo>
                    <a:pt x="4" y="4"/>
                    <a:pt x="0" y="3"/>
                    <a:pt x="2" y="1"/>
                  </a:cubicBezTo>
                  <a:cubicBezTo>
                    <a:pt x="5" y="0"/>
                    <a:pt x="6" y="4"/>
                    <a:pt x="5"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0" name="Freeform 493">
              <a:extLst>
                <a:ext uri="{FF2B5EF4-FFF2-40B4-BE49-F238E27FC236}">
                  <a16:creationId xmlns:a16="http://schemas.microsoft.com/office/drawing/2014/main" id="{96C093FF-246E-8D40-9AA8-AF28E632E00B}"/>
                </a:ext>
              </a:extLst>
            </p:cNvPr>
            <p:cNvSpPr>
              <a:spLocks/>
            </p:cNvSpPr>
            <p:nvPr/>
          </p:nvSpPr>
          <p:spPr bwMode="auto">
            <a:xfrm>
              <a:off x="12098282" y="6892386"/>
              <a:ext cx="54139" cy="101936"/>
            </a:xfrm>
            <a:custGeom>
              <a:avLst/>
              <a:gdLst>
                <a:gd name="T0" fmla="*/ 5 w 6"/>
                <a:gd name="T1" fmla="*/ 1 h 11"/>
                <a:gd name="T2" fmla="*/ 5 w 6"/>
                <a:gd name="T3" fmla="*/ 7 h 11"/>
                <a:gd name="T4" fmla="*/ 3 w 6"/>
                <a:gd name="T5" fmla="*/ 10 h 11"/>
                <a:gd name="T6" fmla="*/ 1 w 6"/>
                <a:gd name="T7" fmla="*/ 4 h 11"/>
                <a:gd name="T8" fmla="*/ 5 w 6"/>
                <a:gd name="T9" fmla="*/ 1 h 11"/>
                <a:gd name="T10" fmla="*/ 5 w 6"/>
                <a:gd name="T11" fmla="*/ 1 h 11"/>
              </a:gdLst>
              <a:ahLst/>
              <a:cxnLst>
                <a:cxn ang="0">
                  <a:pos x="T0" y="T1"/>
                </a:cxn>
                <a:cxn ang="0">
                  <a:pos x="T2" y="T3"/>
                </a:cxn>
                <a:cxn ang="0">
                  <a:pos x="T4" y="T5"/>
                </a:cxn>
                <a:cxn ang="0">
                  <a:pos x="T6" y="T7"/>
                </a:cxn>
                <a:cxn ang="0">
                  <a:pos x="T8" y="T9"/>
                </a:cxn>
                <a:cxn ang="0">
                  <a:pos x="T10" y="T11"/>
                </a:cxn>
              </a:cxnLst>
              <a:rect l="0" t="0" r="r" b="b"/>
              <a:pathLst>
                <a:path w="6" h="11">
                  <a:moveTo>
                    <a:pt x="5" y="1"/>
                  </a:moveTo>
                  <a:cubicBezTo>
                    <a:pt x="5" y="3"/>
                    <a:pt x="6" y="5"/>
                    <a:pt x="5" y="7"/>
                  </a:cubicBezTo>
                  <a:cubicBezTo>
                    <a:pt x="4" y="8"/>
                    <a:pt x="5" y="11"/>
                    <a:pt x="3" y="10"/>
                  </a:cubicBezTo>
                  <a:cubicBezTo>
                    <a:pt x="1" y="8"/>
                    <a:pt x="0" y="6"/>
                    <a:pt x="1" y="4"/>
                  </a:cubicBezTo>
                  <a:cubicBezTo>
                    <a:pt x="1" y="3"/>
                    <a:pt x="5" y="0"/>
                    <a:pt x="5" y="1"/>
                  </a:cubicBezTo>
                  <a:cubicBezTo>
                    <a:pt x="5" y="2"/>
                    <a:pt x="5" y="0"/>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1" name="Freeform 494">
              <a:extLst>
                <a:ext uri="{FF2B5EF4-FFF2-40B4-BE49-F238E27FC236}">
                  <a16:creationId xmlns:a16="http://schemas.microsoft.com/office/drawing/2014/main" id="{DBE77225-06A9-F545-87D1-0ED5001FCF7D}"/>
                </a:ext>
              </a:extLst>
            </p:cNvPr>
            <p:cNvSpPr>
              <a:spLocks/>
            </p:cNvSpPr>
            <p:nvPr/>
          </p:nvSpPr>
          <p:spPr bwMode="auto">
            <a:xfrm>
              <a:off x="12079173" y="6984768"/>
              <a:ext cx="82803" cy="140163"/>
            </a:xfrm>
            <a:custGeom>
              <a:avLst/>
              <a:gdLst>
                <a:gd name="T0" fmla="*/ 7 w 9"/>
                <a:gd name="T1" fmla="*/ 3 h 15"/>
                <a:gd name="T2" fmla="*/ 5 w 9"/>
                <a:gd name="T3" fmla="*/ 2 h 15"/>
                <a:gd name="T4" fmla="*/ 0 w 9"/>
                <a:gd name="T5" fmla="*/ 2 h 15"/>
                <a:gd name="T6" fmla="*/ 1 w 9"/>
                <a:gd name="T7" fmla="*/ 8 h 15"/>
                <a:gd name="T8" fmla="*/ 2 w 9"/>
                <a:gd name="T9" fmla="*/ 13 h 15"/>
                <a:gd name="T10" fmla="*/ 4 w 9"/>
                <a:gd name="T11" fmla="*/ 14 h 15"/>
                <a:gd name="T12" fmla="*/ 8 w 9"/>
                <a:gd name="T13" fmla="*/ 10 h 15"/>
                <a:gd name="T14" fmla="*/ 7 w 9"/>
                <a:gd name="T15" fmla="*/ 3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5">
                  <a:moveTo>
                    <a:pt x="7" y="3"/>
                  </a:moveTo>
                  <a:cubicBezTo>
                    <a:pt x="6" y="3"/>
                    <a:pt x="7" y="0"/>
                    <a:pt x="5" y="2"/>
                  </a:cubicBezTo>
                  <a:cubicBezTo>
                    <a:pt x="2" y="4"/>
                    <a:pt x="3" y="4"/>
                    <a:pt x="0" y="2"/>
                  </a:cubicBezTo>
                  <a:cubicBezTo>
                    <a:pt x="0" y="2"/>
                    <a:pt x="1" y="8"/>
                    <a:pt x="1" y="8"/>
                  </a:cubicBezTo>
                  <a:cubicBezTo>
                    <a:pt x="2" y="10"/>
                    <a:pt x="2" y="11"/>
                    <a:pt x="2" y="13"/>
                  </a:cubicBezTo>
                  <a:cubicBezTo>
                    <a:pt x="2" y="14"/>
                    <a:pt x="2" y="15"/>
                    <a:pt x="4" y="14"/>
                  </a:cubicBezTo>
                  <a:cubicBezTo>
                    <a:pt x="6" y="13"/>
                    <a:pt x="8" y="13"/>
                    <a:pt x="8" y="10"/>
                  </a:cubicBezTo>
                  <a:cubicBezTo>
                    <a:pt x="8" y="9"/>
                    <a:pt x="9" y="3"/>
                    <a:pt x="7"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2" name="Freeform 495">
              <a:extLst>
                <a:ext uri="{FF2B5EF4-FFF2-40B4-BE49-F238E27FC236}">
                  <a16:creationId xmlns:a16="http://schemas.microsoft.com/office/drawing/2014/main" id="{DD5DE636-8894-0C42-BB35-7669569D8F85}"/>
                </a:ext>
              </a:extLst>
            </p:cNvPr>
            <p:cNvSpPr>
              <a:spLocks/>
            </p:cNvSpPr>
            <p:nvPr/>
          </p:nvSpPr>
          <p:spPr bwMode="auto">
            <a:xfrm>
              <a:off x="12273444" y="7153601"/>
              <a:ext cx="149680" cy="92380"/>
            </a:xfrm>
            <a:custGeom>
              <a:avLst/>
              <a:gdLst>
                <a:gd name="T0" fmla="*/ 5 w 16"/>
                <a:gd name="T1" fmla="*/ 1 h 10"/>
                <a:gd name="T2" fmla="*/ 0 w 16"/>
                <a:gd name="T3" fmla="*/ 2 h 10"/>
                <a:gd name="T4" fmla="*/ 3 w 16"/>
                <a:gd name="T5" fmla="*/ 5 h 10"/>
                <a:gd name="T6" fmla="*/ 8 w 16"/>
                <a:gd name="T7" fmla="*/ 7 h 10"/>
                <a:gd name="T8" fmla="*/ 14 w 16"/>
                <a:gd name="T9" fmla="*/ 8 h 10"/>
                <a:gd name="T10" fmla="*/ 13 w 16"/>
                <a:gd name="T11" fmla="*/ 4 h 10"/>
                <a:gd name="T12" fmla="*/ 15 w 16"/>
                <a:gd name="T13" fmla="*/ 1 h 10"/>
                <a:gd name="T14" fmla="*/ 11 w 16"/>
                <a:gd name="T15" fmla="*/ 1 h 10"/>
                <a:gd name="T16" fmla="*/ 5 w 16"/>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5" y="1"/>
                  </a:moveTo>
                  <a:cubicBezTo>
                    <a:pt x="4" y="1"/>
                    <a:pt x="1" y="1"/>
                    <a:pt x="0" y="2"/>
                  </a:cubicBezTo>
                  <a:cubicBezTo>
                    <a:pt x="0" y="3"/>
                    <a:pt x="2" y="4"/>
                    <a:pt x="3" y="5"/>
                  </a:cubicBezTo>
                  <a:cubicBezTo>
                    <a:pt x="5" y="5"/>
                    <a:pt x="7" y="6"/>
                    <a:pt x="8" y="7"/>
                  </a:cubicBezTo>
                  <a:cubicBezTo>
                    <a:pt x="10" y="8"/>
                    <a:pt x="12" y="10"/>
                    <a:pt x="14" y="8"/>
                  </a:cubicBezTo>
                  <a:cubicBezTo>
                    <a:pt x="16" y="7"/>
                    <a:pt x="12" y="6"/>
                    <a:pt x="13" y="4"/>
                  </a:cubicBezTo>
                  <a:cubicBezTo>
                    <a:pt x="13" y="4"/>
                    <a:pt x="16" y="2"/>
                    <a:pt x="15" y="1"/>
                  </a:cubicBezTo>
                  <a:cubicBezTo>
                    <a:pt x="15" y="0"/>
                    <a:pt x="11" y="1"/>
                    <a:pt x="11" y="1"/>
                  </a:cubicBezTo>
                  <a:cubicBezTo>
                    <a:pt x="9" y="2"/>
                    <a:pt x="7" y="1"/>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3" name="Freeform 496">
              <a:extLst>
                <a:ext uri="{FF2B5EF4-FFF2-40B4-BE49-F238E27FC236}">
                  <a16:creationId xmlns:a16="http://schemas.microsoft.com/office/drawing/2014/main" id="{0AA0E554-61CF-2F4A-B620-339DE8233929}"/>
                </a:ext>
              </a:extLst>
            </p:cNvPr>
            <p:cNvSpPr>
              <a:spLocks/>
            </p:cNvSpPr>
            <p:nvPr/>
          </p:nvSpPr>
          <p:spPr bwMode="auto">
            <a:xfrm>
              <a:off x="13161977" y="7284208"/>
              <a:ext cx="121018" cy="66896"/>
            </a:xfrm>
            <a:custGeom>
              <a:avLst/>
              <a:gdLst>
                <a:gd name="T0" fmla="*/ 12 w 13"/>
                <a:gd name="T1" fmla="*/ 1 h 7"/>
                <a:gd name="T2" fmla="*/ 10 w 13"/>
                <a:gd name="T3" fmla="*/ 2 h 7"/>
                <a:gd name="T4" fmla="*/ 10 w 13"/>
                <a:gd name="T5" fmla="*/ 5 h 7"/>
                <a:gd name="T6" fmla="*/ 6 w 13"/>
                <a:gd name="T7" fmla="*/ 6 h 7"/>
                <a:gd name="T8" fmla="*/ 2 w 13"/>
                <a:gd name="T9" fmla="*/ 6 h 7"/>
                <a:gd name="T10" fmla="*/ 5 w 13"/>
                <a:gd name="T11" fmla="*/ 3 h 7"/>
                <a:gd name="T12" fmla="*/ 12 w 13"/>
                <a:gd name="T13" fmla="*/ 1 h 7"/>
                <a:gd name="T14" fmla="*/ 12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2" y="1"/>
                  </a:moveTo>
                  <a:cubicBezTo>
                    <a:pt x="12" y="1"/>
                    <a:pt x="10" y="2"/>
                    <a:pt x="10" y="2"/>
                  </a:cubicBezTo>
                  <a:cubicBezTo>
                    <a:pt x="9" y="3"/>
                    <a:pt x="10" y="5"/>
                    <a:pt x="10" y="5"/>
                  </a:cubicBezTo>
                  <a:cubicBezTo>
                    <a:pt x="9" y="5"/>
                    <a:pt x="7" y="5"/>
                    <a:pt x="6" y="6"/>
                  </a:cubicBezTo>
                  <a:cubicBezTo>
                    <a:pt x="4" y="7"/>
                    <a:pt x="3" y="7"/>
                    <a:pt x="2" y="6"/>
                  </a:cubicBezTo>
                  <a:cubicBezTo>
                    <a:pt x="0" y="4"/>
                    <a:pt x="4" y="3"/>
                    <a:pt x="5" y="3"/>
                  </a:cubicBezTo>
                  <a:cubicBezTo>
                    <a:pt x="7" y="3"/>
                    <a:pt x="10" y="2"/>
                    <a:pt x="12" y="1"/>
                  </a:cubicBezTo>
                  <a:cubicBezTo>
                    <a:pt x="13" y="0"/>
                    <a:pt x="11" y="2"/>
                    <a:pt x="1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4" name="Freeform 497">
              <a:extLst>
                <a:ext uri="{FF2B5EF4-FFF2-40B4-BE49-F238E27FC236}">
                  <a16:creationId xmlns:a16="http://schemas.microsoft.com/office/drawing/2014/main" id="{5550587E-1B5C-6F4A-BC9C-5A9897B13843}"/>
                </a:ext>
              </a:extLst>
            </p:cNvPr>
            <p:cNvSpPr>
              <a:spLocks/>
            </p:cNvSpPr>
            <p:nvPr/>
          </p:nvSpPr>
          <p:spPr bwMode="auto">
            <a:xfrm>
              <a:off x="12760705" y="7293764"/>
              <a:ext cx="140127" cy="38227"/>
            </a:xfrm>
            <a:custGeom>
              <a:avLst/>
              <a:gdLst>
                <a:gd name="T0" fmla="*/ 8 w 15"/>
                <a:gd name="T1" fmla="*/ 4 h 4"/>
                <a:gd name="T2" fmla="*/ 1 w 15"/>
                <a:gd name="T3" fmla="*/ 1 h 4"/>
                <a:gd name="T4" fmla="*/ 7 w 15"/>
                <a:gd name="T5" fmla="*/ 1 h 4"/>
                <a:gd name="T6" fmla="*/ 15 w 15"/>
                <a:gd name="T7" fmla="*/ 2 h 4"/>
                <a:gd name="T8" fmla="*/ 13 w 15"/>
                <a:gd name="T9" fmla="*/ 3 h 4"/>
                <a:gd name="T10" fmla="*/ 8 w 15"/>
                <a:gd name="T11" fmla="*/ 4 h 4"/>
                <a:gd name="T12" fmla="*/ 8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8" y="4"/>
                  </a:moveTo>
                  <a:cubicBezTo>
                    <a:pt x="7" y="4"/>
                    <a:pt x="0" y="2"/>
                    <a:pt x="1" y="1"/>
                  </a:cubicBezTo>
                  <a:cubicBezTo>
                    <a:pt x="1" y="0"/>
                    <a:pt x="7" y="1"/>
                    <a:pt x="7" y="1"/>
                  </a:cubicBezTo>
                  <a:cubicBezTo>
                    <a:pt x="10" y="2"/>
                    <a:pt x="12" y="2"/>
                    <a:pt x="15" y="2"/>
                  </a:cubicBezTo>
                  <a:cubicBezTo>
                    <a:pt x="15" y="2"/>
                    <a:pt x="13" y="3"/>
                    <a:pt x="13" y="3"/>
                  </a:cubicBezTo>
                  <a:cubicBezTo>
                    <a:pt x="12" y="4"/>
                    <a:pt x="10" y="4"/>
                    <a:pt x="8" y="4"/>
                  </a:cubicBezTo>
                  <a:cubicBezTo>
                    <a:pt x="6" y="4"/>
                    <a:pt x="9" y="4"/>
                    <a:pt x="8"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5" name="Freeform 498">
              <a:extLst>
                <a:ext uri="{FF2B5EF4-FFF2-40B4-BE49-F238E27FC236}">
                  <a16:creationId xmlns:a16="http://schemas.microsoft.com/office/drawing/2014/main" id="{45D072EC-C031-4F4C-9DC6-6C1CC1A849F9}"/>
                </a:ext>
              </a:extLst>
            </p:cNvPr>
            <p:cNvSpPr>
              <a:spLocks/>
            </p:cNvSpPr>
            <p:nvPr/>
          </p:nvSpPr>
          <p:spPr bwMode="auto">
            <a:xfrm>
              <a:off x="12693826" y="5917609"/>
              <a:ext cx="66879" cy="66896"/>
            </a:xfrm>
            <a:custGeom>
              <a:avLst/>
              <a:gdLst>
                <a:gd name="T0" fmla="*/ 1 w 7"/>
                <a:gd name="T1" fmla="*/ 4 h 7"/>
                <a:gd name="T2" fmla="*/ 1 w 7"/>
                <a:gd name="T3" fmla="*/ 1 h 7"/>
                <a:gd name="T4" fmla="*/ 7 w 7"/>
                <a:gd name="T5" fmla="*/ 1 h 7"/>
                <a:gd name="T6" fmla="*/ 1 w 7"/>
                <a:gd name="T7" fmla="*/ 4 h 7"/>
                <a:gd name="T8" fmla="*/ 1 w 7"/>
                <a:gd name="T9" fmla="*/ 4 h 7"/>
              </a:gdLst>
              <a:ahLst/>
              <a:cxnLst>
                <a:cxn ang="0">
                  <a:pos x="T0" y="T1"/>
                </a:cxn>
                <a:cxn ang="0">
                  <a:pos x="T2" y="T3"/>
                </a:cxn>
                <a:cxn ang="0">
                  <a:pos x="T4" y="T5"/>
                </a:cxn>
                <a:cxn ang="0">
                  <a:pos x="T6" y="T7"/>
                </a:cxn>
                <a:cxn ang="0">
                  <a:pos x="T8" y="T9"/>
                </a:cxn>
              </a:cxnLst>
              <a:rect l="0" t="0" r="r" b="b"/>
              <a:pathLst>
                <a:path w="7" h="7">
                  <a:moveTo>
                    <a:pt x="1" y="4"/>
                  </a:moveTo>
                  <a:cubicBezTo>
                    <a:pt x="1" y="3"/>
                    <a:pt x="0" y="1"/>
                    <a:pt x="1" y="1"/>
                  </a:cubicBezTo>
                  <a:cubicBezTo>
                    <a:pt x="2" y="1"/>
                    <a:pt x="7" y="0"/>
                    <a:pt x="7" y="1"/>
                  </a:cubicBezTo>
                  <a:cubicBezTo>
                    <a:pt x="7" y="2"/>
                    <a:pt x="2" y="6"/>
                    <a:pt x="1" y="4"/>
                  </a:cubicBezTo>
                  <a:cubicBezTo>
                    <a:pt x="1" y="1"/>
                    <a:pt x="2" y="7"/>
                    <a:pt x="1"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6" name="Freeform 499">
              <a:extLst>
                <a:ext uri="{FF2B5EF4-FFF2-40B4-BE49-F238E27FC236}">
                  <a16:creationId xmlns:a16="http://schemas.microsoft.com/office/drawing/2014/main" id="{94916223-C831-5D47-BE3C-D7725FD8CCA7}"/>
                </a:ext>
              </a:extLst>
            </p:cNvPr>
            <p:cNvSpPr>
              <a:spLocks/>
            </p:cNvSpPr>
            <p:nvPr/>
          </p:nvSpPr>
          <p:spPr bwMode="auto">
            <a:xfrm>
              <a:off x="12703380" y="5892125"/>
              <a:ext cx="47770" cy="25484"/>
            </a:xfrm>
            <a:custGeom>
              <a:avLst/>
              <a:gdLst>
                <a:gd name="T0" fmla="*/ 3 w 5"/>
                <a:gd name="T1" fmla="*/ 2 h 3"/>
                <a:gd name="T2" fmla="*/ 0 w 5"/>
                <a:gd name="T3" fmla="*/ 1 h 3"/>
                <a:gd name="T4" fmla="*/ 4 w 5"/>
                <a:gd name="T5" fmla="*/ 1 h 3"/>
                <a:gd name="T6" fmla="*/ 3 w 5"/>
                <a:gd name="T7" fmla="*/ 2 h 3"/>
                <a:gd name="T8" fmla="*/ 3 w 5"/>
                <a:gd name="T9" fmla="*/ 2 h 3"/>
              </a:gdLst>
              <a:ahLst/>
              <a:cxnLst>
                <a:cxn ang="0">
                  <a:pos x="T0" y="T1"/>
                </a:cxn>
                <a:cxn ang="0">
                  <a:pos x="T2" y="T3"/>
                </a:cxn>
                <a:cxn ang="0">
                  <a:pos x="T4" y="T5"/>
                </a:cxn>
                <a:cxn ang="0">
                  <a:pos x="T6" y="T7"/>
                </a:cxn>
                <a:cxn ang="0">
                  <a:pos x="T8" y="T9"/>
                </a:cxn>
              </a:cxnLst>
              <a:rect l="0" t="0" r="r" b="b"/>
              <a:pathLst>
                <a:path w="5" h="3">
                  <a:moveTo>
                    <a:pt x="3" y="2"/>
                  </a:moveTo>
                  <a:cubicBezTo>
                    <a:pt x="2" y="2"/>
                    <a:pt x="0" y="1"/>
                    <a:pt x="0" y="1"/>
                  </a:cubicBezTo>
                  <a:cubicBezTo>
                    <a:pt x="0" y="1"/>
                    <a:pt x="4" y="0"/>
                    <a:pt x="4" y="1"/>
                  </a:cubicBezTo>
                  <a:cubicBezTo>
                    <a:pt x="5" y="2"/>
                    <a:pt x="4" y="3"/>
                    <a:pt x="3" y="2"/>
                  </a:cubicBezTo>
                  <a:cubicBezTo>
                    <a:pt x="1" y="2"/>
                    <a:pt x="5" y="3"/>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7" name="Freeform 500">
              <a:extLst>
                <a:ext uri="{FF2B5EF4-FFF2-40B4-BE49-F238E27FC236}">
                  <a16:creationId xmlns:a16="http://schemas.microsoft.com/office/drawing/2014/main" id="{362EB295-72E0-4D43-AF34-3D40BD01A47A}"/>
                </a:ext>
              </a:extLst>
            </p:cNvPr>
            <p:cNvSpPr>
              <a:spLocks/>
            </p:cNvSpPr>
            <p:nvPr/>
          </p:nvSpPr>
          <p:spPr bwMode="auto">
            <a:xfrm>
              <a:off x="12509111" y="5955834"/>
              <a:ext cx="54139" cy="92380"/>
            </a:xfrm>
            <a:custGeom>
              <a:avLst/>
              <a:gdLst>
                <a:gd name="T0" fmla="*/ 6 w 6"/>
                <a:gd name="T1" fmla="*/ 2 h 10"/>
                <a:gd name="T2" fmla="*/ 3 w 6"/>
                <a:gd name="T3" fmla="*/ 9 h 10"/>
                <a:gd name="T4" fmla="*/ 6 w 6"/>
                <a:gd name="T5" fmla="*/ 2 h 10"/>
                <a:gd name="T6" fmla="*/ 6 w 6"/>
                <a:gd name="T7" fmla="*/ 2 h 10"/>
              </a:gdLst>
              <a:ahLst/>
              <a:cxnLst>
                <a:cxn ang="0">
                  <a:pos x="T0" y="T1"/>
                </a:cxn>
                <a:cxn ang="0">
                  <a:pos x="T2" y="T3"/>
                </a:cxn>
                <a:cxn ang="0">
                  <a:pos x="T4" y="T5"/>
                </a:cxn>
                <a:cxn ang="0">
                  <a:pos x="T6" y="T7"/>
                </a:cxn>
              </a:cxnLst>
              <a:rect l="0" t="0" r="r" b="b"/>
              <a:pathLst>
                <a:path w="6" h="10">
                  <a:moveTo>
                    <a:pt x="6" y="2"/>
                  </a:moveTo>
                  <a:cubicBezTo>
                    <a:pt x="6" y="0"/>
                    <a:pt x="0" y="10"/>
                    <a:pt x="3" y="9"/>
                  </a:cubicBezTo>
                  <a:cubicBezTo>
                    <a:pt x="4" y="9"/>
                    <a:pt x="6" y="3"/>
                    <a:pt x="6" y="2"/>
                  </a:cubicBezTo>
                  <a:cubicBezTo>
                    <a:pt x="6" y="1"/>
                    <a:pt x="6" y="3"/>
                    <a:pt x="6"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8" name="Freeform 501">
              <a:extLst>
                <a:ext uri="{FF2B5EF4-FFF2-40B4-BE49-F238E27FC236}">
                  <a16:creationId xmlns:a16="http://schemas.microsoft.com/office/drawing/2014/main" id="{FA41584B-9F5A-DE4F-B64C-A91A38AB6624}"/>
                </a:ext>
              </a:extLst>
            </p:cNvPr>
            <p:cNvSpPr>
              <a:spLocks/>
            </p:cNvSpPr>
            <p:nvPr/>
          </p:nvSpPr>
          <p:spPr bwMode="auto">
            <a:xfrm>
              <a:off x="12591917" y="5796557"/>
              <a:ext cx="38217" cy="38227"/>
            </a:xfrm>
            <a:custGeom>
              <a:avLst/>
              <a:gdLst>
                <a:gd name="T0" fmla="*/ 3 w 4"/>
                <a:gd name="T1" fmla="*/ 3 h 4"/>
                <a:gd name="T2" fmla="*/ 1 w 4"/>
                <a:gd name="T3" fmla="*/ 1 h 4"/>
                <a:gd name="T4" fmla="*/ 3 w 4"/>
                <a:gd name="T5" fmla="*/ 0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3"/>
                    <a:pt x="0" y="2"/>
                    <a:pt x="1" y="1"/>
                  </a:cubicBezTo>
                  <a:cubicBezTo>
                    <a:pt x="2" y="1"/>
                    <a:pt x="3" y="0"/>
                    <a:pt x="3" y="0"/>
                  </a:cubicBezTo>
                  <a:cubicBezTo>
                    <a:pt x="4" y="0"/>
                    <a:pt x="4" y="2"/>
                    <a:pt x="3" y="3"/>
                  </a:cubicBezTo>
                  <a:cubicBezTo>
                    <a:pt x="2" y="4"/>
                    <a:pt x="4" y="2"/>
                    <a:pt x="3"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29" name="Freeform 502">
              <a:extLst>
                <a:ext uri="{FF2B5EF4-FFF2-40B4-BE49-F238E27FC236}">
                  <a16:creationId xmlns:a16="http://schemas.microsoft.com/office/drawing/2014/main" id="{2F3AD127-1A80-9B4D-86C0-724E0DDE793B}"/>
                </a:ext>
              </a:extLst>
            </p:cNvPr>
            <p:cNvSpPr>
              <a:spLocks/>
            </p:cNvSpPr>
            <p:nvPr/>
          </p:nvSpPr>
          <p:spPr bwMode="auto">
            <a:xfrm>
              <a:off x="12219302" y="6086441"/>
              <a:ext cx="54139" cy="86010"/>
            </a:xfrm>
            <a:custGeom>
              <a:avLst/>
              <a:gdLst>
                <a:gd name="T0" fmla="*/ 6 w 6"/>
                <a:gd name="T1" fmla="*/ 2 h 9"/>
                <a:gd name="T2" fmla="*/ 6 w 6"/>
                <a:gd name="T3" fmla="*/ 4 h 9"/>
                <a:gd name="T4" fmla="*/ 5 w 6"/>
                <a:gd name="T5" fmla="*/ 9 h 9"/>
                <a:gd name="T6" fmla="*/ 0 w 6"/>
                <a:gd name="T7" fmla="*/ 3 h 9"/>
                <a:gd name="T8" fmla="*/ 3 w 6"/>
                <a:gd name="T9" fmla="*/ 3 h 9"/>
                <a:gd name="T10" fmla="*/ 6 w 6"/>
                <a:gd name="T11" fmla="*/ 2 h 9"/>
                <a:gd name="T12" fmla="*/ 6 w 6"/>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6" h="9">
                  <a:moveTo>
                    <a:pt x="6" y="2"/>
                  </a:moveTo>
                  <a:cubicBezTo>
                    <a:pt x="6" y="1"/>
                    <a:pt x="6" y="4"/>
                    <a:pt x="6" y="4"/>
                  </a:cubicBezTo>
                  <a:cubicBezTo>
                    <a:pt x="6" y="6"/>
                    <a:pt x="6" y="8"/>
                    <a:pt x="5" y="9"/>
                  </a:cubicBezTo>
                  <a:cubicBezTo>
                    <a:pt x="5" y="9"/>
                    <a:pt x="0" y="5"/>
                    <a:pt x="0" y="3"/>
                  </a:cubicBezTo>
                  <a:cubicBezTo>
                    <a:pt x="0" y="3"/>
                    <a:pt x="2" y="2"/>
                    <a:pt x="3" y="3"/>
                  </a:cubicBezTo>
                  <a:cubicBezTo>
                    <a:pt x="4" y="4"/>
                    <a:pt x="5" y="4"/>
                    <a:pt x="6" y="2"/>
                  </a:cubicBezTo>
                  <a:cubicBezTo>
                    <a:pt x="6" y="0"/>
                    <a:pt x="6" y="3"/>
                    <a:pt x="6"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0" name="Freeform 503">
              <a:extLst>
                <a:ext uri="{FF2B5EF4-FFF2-40B4-BE49-F238E27FC236}">
                  <a16:creationId xmlns:a16="http://schemas.microsoft.com/office/drawing/2014/main" id="{23707197-D4BA-9F46-A70B-8F3E15FD93C4}"/>
                </a:ext>
              </a:extLst>
            </p:cNvPr>
            <p:cNvSpPr>
              <a:spLocks/>
            </p:cNvSpPr>
            <p:nvPr/>
          </p:nvSpPr>
          <p:spPr bwMode="auto">
            <a:xfrm>
              <a:off x="12152426" y="6105555"/>
              <a:ext cx="76432" cy="76452"/>
            </a:xfrm>
            <a:custGeom>
              <a:avLst/>
              <a:gdLst>
                <a:gd name="T0" fmla="*/ 6 w 8"/>
                <a:gd name="T1" fmla="*/ 7 h 8"/>
                <a:gd name="T2" fmla="*/ 1 w 8"/>
                <a:gd name="T3" fmla="*/ 4 h 8"/>
                <a:gd name="T4" fmla="*/ 6 w 8"/>
                <a:gd name="T5" fmla="*/ 7 h 8"/>
                <a:gd name="T6" fmla="*/ 6 w 8"/>
                <a:gd name="T7" fmla="*/ 7 h 8"/>
              </a:gdLst>
              <a:ahLst/>
              <a:cxnLst>
                <a:cxn ang="0">
                  <a:pos x="T0" y="T1"/>
                </a:cxn>
                <a:cxn ang="0">
                  <a:pos x="T2" y="T3"/>
                </a:cxn>
                <a:cxn ang="0">
                  <a:pos x="T4" y="T5"/>
                </a:cxn>
                <a:cxn ang="0">
                  <a:pos x="T6" y="T7"/>
                </a:cxn>
              </a:cxnLst>
              <a:rect l="0" t="0" r="r" b="b"/>
              <a:pathLst>
                <a:path w="8" h="8">
                  <a:moveTo>
                    <a:pt x="6" y="7"/>
                  </a:moveTo>
                  <a:cubicBezTo>
                    <a:pt x="5" y="8"/>
                    <a:pt x="0" y="5"/>
                    <a:pt x="1" y="4"/>
                  </a:cubicBezTo>
                  <a:cubicBezTo>
                    <a:pt x="3" y="0"/>
                    <a:pt x="8" y="5"/>
                    <a:pt x="6" y="7"/>
                  </a:cubicBezTo>
                  <a:cubicBezTo>
                    <a:pt x="5" y="8"/>
                    <a:pt x="7" y="6"/>
                    <a:pt x="6"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1" name="Freeform 504">
              <a:extLst>
                <a:ext uri="{FF2B5EF4-FFF2-40B4-BE49-F238E27FC236}">
                  <a16:creationId xmlns:a16="http://schemas.microsoft.com/office/drawing/2014/main" id="{DA4CB5A1-EE61-AC4E-9641-D0813D49AEA5}"/>
                </a:ext>
              </a:extLst>
            </p:cNvPr>
            <p:cNvSpPr>
              <a:spLocks/>
            </p:cNvSpPr>
            <p:nvPr/>
          </p:nvSpPr>
          <p:spPr bwMode="auto">
            <a:xfrm>
              <a:off x="11818028" y="7070776"/>
              <a:ext cx="44586" cy="35042"/>
            </a:xfrm>
            <a:custGeom>
              <a:avLst/>
              <a:gdLst>
                <a:gd name="T0" fmla="*/ 4 w 5"/>
                <a:gd name="T1" fmla="*/ 2 h 4"/>
                <a:gd name="T2" fmla="*/ 3 w 5"/>
                <a:gd name="T3" fmla="*/ 3 h 4"/>
                <a:gd name="T4" fmla="*/ 0 w 5"/>
                <a:gd name="T5" fmla="*/ 2 h 4"/>
                <a:gd name="T6" fmla="*/ 4 w 5"/>
                <a:gd name="T7" fmla="*/ 0 h 4"/>
                <a:gd name="T8" fmla="*/ 4 w 5"/>
                <a:gd name="T9" fmla="*/ 2 h 4"/>
                <a:gd name="T10" fmla="*/ 4 w 5"/>
                <a:gd name="T11" fmla="*/ 2 h 4"/>
              </a:gdLst>
              <a:ahLst/>
              <a:cxnLst>
                <a:cxn ang="0">
                  <a:pos x="T0" y="T1"/>
                </a:cxn>
                <a:cxn ang="0">
                  <a:pos x="T2" y="T3"/>
                </a:cxn>
                <a:cxn ang="0">
                  <a:pos x="T4" y="T5"/>
                </a:cxn>
                <a:cxn ang="0">
                  <a:pos x="T6" y="T7"/>
                </a:cxn>
                <a:cxn ang="0">
                  <a:pos x="T8" y="T9"/>
                </a:cxn>
                <a:cxn ang="0">
                  <a:pos x="T10" y="T11"/>
                </a:cxn>
              </a:cxnLst>
              <a:rect l="0" t="0" r="r" b="b"/>
              <a:pathLst>
                <a:path w="5" h="4">
                  <a:moveTo>
                    <a:pt x="4" y="2"/>
                  </a:moveTo>
                  <a:cubicBezTo>
                    <a:pt x="5" y="1"/>
                    <a:pt x="4" y="4"/>
                    <a:pt x="3" y="3"/>
                  </a:cubicBezTo>
                  <a:cubicBezTo>
                    <a:pt x="3" y="3"/>
                    <a:pt x="0" y="2"/>
                    <a:pt x="0" y="2"/>
                  </a:cubicBezTo>
                  <a:cubicBezTo>
                    <a:pt x="0" y="2"/>
                    <a:pt x="3" y="0"/>
                    <a:pt x="4" y="0"/>
                  </a:cubicBezTo>
                  <a:cubicBezTo>
                    <a:pt x="4" y="0"/>
                    <a:pt x="3" y="2"/>
                    <a:pt x="4" y="2"/>
                  </a:cubicBezTo>
                  <a:cubicBezTo>
                    <a:pt x="5" y="1"/>
                    <a:pt x="3" y="2"/>
                    <a:pt x="4"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2" name="Freeform 505">
              <a:extLst>
                <a:ext uri="{FF2B5EF4-FFF2-40B4-BE49-F238E27FC236}">
                  <a16:creationId xmlns:a16="http://schemas.microsoft.com/office/drawing/2014/main" id="{C9B95373-A967-9146-BECF-D3AC180D0390}"/>
                </a:ext>
              </a:extLst>
            </p:cNvPr>
            <p:cNvSpPr>
              <a:spLocks/>
            </p:cNvSpPr>
            <p:nvPr/>
          </p:nvSpPr>
          <p:spPr bwMode="auto">
            <a:xfrm>
              <a:off x="11359426" y="5927165"/>
              <a:ext cx="57323" cy="57338"/>
            </a:xfrm>
            <a:custGeom>
              <a:avLst/>
              <a:gdLst>
                <a:gd name="T0" fmla="*/ 5 w 6"/>
                <a:gd name="T1" fmla="*/ 1 h 6"/>
                <a:gd name="T2" fmla="*/ 4 w 6"/>
                <a:gd name="T3" fmla="*/ 5 h 6"/>
                <a:gd name="T4" fmla="*/ 1 w 6"/>
                <a:gd name="T5" fmla="*/ 5 h 6"/>
                <a:gd name="T6" fmla="*/ 5 w 6"/>
                <a:gd name="T7" fmla="*/ 1 h 6"/>
                <a:gd name="T8" fmla="*/ 5 w 6"/>
                <a:gd name="T9" fmla="*/ 1 h 6"/>
              </a:gdLst>
              <a:ahLst/>
              <a:cxnLst>
                <a:cxn ang="0">
                  <a:pos x="T0" y="T1"/>
                </a:cxn>
                <a:cxn ang="0">
                  <a:pos x="T2" y="T3"/>
                </a:cxn>
                <a:cxn ang="0">
                  <a:pos x="T4" y="T5"/>
                </a:cxn>
                <a:cxn ang="0">
                  <a:pos x="T6" y="T7"/>
                </a:cxn>
                <a:cxn ang="0">
                  <a:pos x="T8" y="T9"/>
                </a:cxn>
              </a:cxnLst>
              <a:rect l="0" t="0" r="r" b="b"/>
              <a:pathLst>
                <a:path w="6" h="6">
                  <a:moveTo>
                    <a:pt x="5" y="1"/>
                  </a:moveTo>
                  <a:cubicBezTo>
                    <a:pt x="6" y="2"/>
                    <a:pt x="4" y="3"/>
                    <a:pt x="4" y="5"/>
                  </a:cubicBezTo>
                  <a:cubicBezTo>
                    <a:pt x="3" y="6"/>
                    <a:pt x="2" y="6"/>
                    <a:pt x="1" y="5"/>
                  </a:cubicBezTo>
                  <a:cubicBezTo>
                    <a:pt x="0" y="4"/>
                    <a:pt x="5" y="0"/>
                    <a:pt x="5" y="1"/>
                  </a:cubicBezTo>
                  <a:cubicBezTo>
                    <a:pt x="6" y="2"/>
                    <a:pt x="5" y="0"/>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3" name="Freeform 506">
              <a:extLst>
                <a:ext uri="{FF2B5EF4-FFF2-40B4-BE49-F238E27FC236}">
                  <a16:creationId xmlns:a16="http://schemas.microsoft.com/office/drawing/2014/main" id="{1DF6951C-88C4-3C4D-8EE0-9330A251C10C}"/>
                </a:ext>
              </a:extLst>
            </p:cNvPr>
            <p:cNvSpPr>
              <a:spLocks/>
            </p:cNvSpPr>
            <p:nvPr/>
          </p:nvSpPr>
          <p:spPr bwMode="auto">
            <a:xfrm>
              <a:off x="11388093" y="5994061"/>
              <a:ext cx="28662" cy="28669"/>
            </a:xfrm>
            <a:custGeom>
              <a:avLst/>
              <a:gdLst>
                <a:gd name="T0" fmla="*/ 3 w 3"/>
                <a:gd name="T1" fmla="*/ 1 h 3"/>
                <a:gd name="T2" fmla="*/ 0 w 3"/>
                <a:gd name="T3" fmla="*/ 2 h 3"/>
                <a:gd name="T4" fmla="*/ 2 w 3"/>
                <a:gd name="T5" fmla="*/ 3 h 3"/>
                <a:gd name="T6" fmla="*/ 3 w 3"/>
                <a:gd name="T7" fmla="*/ 1 h 3"/>
                <a:gd name="T8" fmla="*/ 3 w 3"/>
                <a:gd name="T9" fmla="*/ 1 h 3"/>
              </a:gdLst>
              <a:ahLst/>
              <a:cxnLst>
                <a:cxn ang="0">
                  <a:pos x="T0" y="T1"/>
                </a:cxn>
                <a:cxn ang="0">
                  <a:pos x="T2" y="T3"/>
                </a:cxn>
                <a:cxn ang="0">
                  <a:pos x="T4" y="T5"/>
                </a:cxn>
                <a:cxn ang="0">
                  <a:pos x="T6" y="T7"/>
                </a:cxn>
                <a:cxn ang="0">
                  <a:pos x="T8" y="T9"/>
                </a:cxn>
              </a:cxnLst>
              <a:rect l="0" t="0" r="r" b="b"/>
              <a:pathLst>
                <a:path w="3" h="3">
                  <a:moveTo>
                    <a:pt x="3" y="1"/>
                  </a:moveTo>
                  <a:cubicBezTo>
                    <a:pt x="2" y="1"/>
                    <a:pt x="0" y="1"/>
                    <a:pt x="0" y="2"/>
                  </a:cubicBezTo>
                  <a:cubicBezTo>
                    <a:pt x="0" y="3"/>
                    <a:pt x="2" y="3"/>
                    <a:pt x="2" y="3"/>
                  </a:cubicBezTo>
                  <a:cubicBezTo>
                    <a:pt x="3" y="3"/>
                    <a:pt x="3" y="0"/>
                    <a:pt x="3" y="1"/>
                  </a:cubicBezTo>
                  <a:cubicBezTo>
                    <a:pt x="2" y="1"/>
                    <a:pt x="3" y="1"/>
                    <a:pt x="3"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4" name="Freeform 507">
              <a:extLst>
                <a:ext uri="{FF2B5EF4-FFF2-40B4-BE49-F238E27FC236}">
                  <a16:creationId xmlns:a16="http://schemas.microsoft.com/office/drawing/2014/main" id="{DD2DBE21-DFD2-0149-8B13-3B91BB3899FB}"/>
                </a:ext>
              </a:extLst>
            </p:cNvPr>
            <p:cNvSpPr>
              <a:spLocks/>
            </p:cNvSpPr>
            <p:nvPr/>
          </p:nvSpPr>
          <p:spPr bwMode="auto">
            <a:xfrm>
              <a:off x="11416754" y="6022733"/>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5" name="Freeform 508">
              <a:extLst>
                <a:ext uri="{FF2B5EF4-FFF2-40B4-BE49-F238E27FC236}">
                  <a16:creationId xmlns:a16="http://schemas.microsoft.com/office/drawing/2014/main" id="{8515EC5F-CDD3-E84B-814B-2B1A6DED15F2}"/>
                </a:ext>
              </a:extLst>
            </p:cNvPr>
            <p:cNvSpPr>
              <a:spLocks/>
            </p:cNvSpPr>
            <p:nvPr/>
          </p:nvSpPr>
          <p:spPr bwMode="auto">
            <a:xfrm>
              <a:off x="11416754" y="6048217"/>
              <a:ext cx="9553" cy="19114"/>
            </a:xfrm>
            <a:custGeom>
              <a:avLst/>
              <a:gdLst>
                <a:gd name="T0" fmla="*/ 1 w 1"/>
                <a:gd name="T1" fmla="*/ 0 h 2"/>
                <a:gd name="T2" fmla="*/ 0 w 1"/>
                <a:gd name="T3" fmla="*/ 2 h 2"/>
                <a:gd name="T4" fmla="*/ 1 w 1"/>
                <a:gd name="T5" fmla="*/ 0 h 2"/>
              </a:gdLst>
              <a:ahLst/>
              <a:cxnLst>
                <a:cxn ang="0">
                  <a:pos x="T0" y="T1"/>
                </a:cxn>
                <a:cxn ang="0">
                  <a:pos x="T2" y="T3"/>
                </a:cxn>
                <a:cxn ang="0">
                  <a:pos x="T4" y="T5"/>
                </a:cxn>
              </a:cxnLst>
              <a:rect l="0" t="0" r="r" b="b"/>
              <a:pathLst>
                <a:path w="1" h="2">
                  <a:moveTo>
                    <a:pt x="1" y="0"/>
                  </a:moveTo>
                  <a:cubicBezTo>
                    <a:pt x="1" y="1"/>
                    <a:pt x="0" y="2"/>
                    <a:pt x="0" y="2"/>
                  </a:cubicBezTo>
                  <a:cubicBezTo>
                    <a:pt x="1" y="2"/>
                    <a:pt x="1" y="0"/>
                    <a:pt x="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6" name="Freeform 509">
              <a:extLst>
                <a:ext uri="{FF2B5EF4-FFF2-40B4-BE49-F238E27FC236}">
                  <a16:creationId xmlns:a16="http://schemas.microsoft.com/office/drawing/2014/main" id="{D2EA216A-9370-3B4D-87C4-4BDB9C44D157}"/>
                </a:ext>
              </a:extLst>
            </p:cNvPr>
            <p:cNvSpPr>
              <a:spLocks/>
            </p:cNvSpPr>
            <p:nvPr/>
          </p:nvSpPr>
          <p:spPr bwMode="auto">
            <a:xfrm>
              <a:off x="11416754" y="6067328"/>
              <a:ext cx="15924" cy="9556"/>
            </a:xfrm>
            <a:custGeom>
              <a:avLst/>
              <a:gdLst>
                <a:gd name="T0" fmla="*/ 2 w 2"/>
                <a:gd name="T1" fmla="*/ 0 h 1"/>
                <a:gd name="T2" fmla="*/ 1 w 2"/>
                <a:gd name="T3" fmla="*/ 1 h 1"/>
                <a:gd name="T4" fmla="*/ 2 w 2"/>
                <a:gd name="T5" fmla="*/ 0 h 1"/>
              </a:gdLst>
              <a:ahLst/>
              <a:cxnLst>
                <a:cxn ang="0">
                  <a:pos x="T0" y="T1"/>
                </a:cxn>
                <a:cxn ang="0">
                  <a:pos x="T2" y="T3"/>
                </a:cxn>
                <a:cxn ang="0">
                  <a:pos x="T4" y="T5"/>
                </a:cxn>
              </a:cxnLst>
              <a:rect l="0" t="0" r="r" b="b"/>
              <a:pathLst>
                <a:path w="2" h="1">
                  <a:moveTo>
                    <a:pt x="2" y="0"/>
                  </a:moveTo>
                  <a:cubicBezTo>
                    <a:pt x="1" y="0"/>
                    <a:pt x="0" y="1"/>
                    <a:pt x="1" y="1"/>
                  </a:cubicBezTo>
                  <a:cubicBezTo>
                    <a:pt x="2" y="1"/>
                    <a:pt x="2"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7" name="Freeform 510">
              <a:extLst>
                <a:ext uri="{FF2B5EF4-FFF2-40B4-BE49-F238E27FC236}">
                  <a16:creationId xmlns:a16="http://schemas.microsoft.com/office/drawing/2014/main" id="{3244B469-673A-F64A-B409-F697783BB22B}"/>
                </a:ext>
              </a:extLst>
            </p:cNvPr>
            <p:cNvSpPr>
              <a:spLocks/>
            </p:cNvSpPr>
            <p:nvPr/>
          </p:nvSpPr>
          <p:spPr bwMode="auto">
            <a:xfrm>
              <a:off x="11490002" y="6207491"/>
              <a:ext cx="9553" cy="19114"/>
            </a:xfrm>
            <a:custGeom>
              <a:avLst/>
              <a:gdLst>
                <a:gd name="T0" fmla="*/ 0 w 1"/>
                <a:gd name="T1" fmla="*/ 0 h 2"/>
                <a:gd name="T2" fmla="*/ 0 w 1"/>
                <a:gd name="T3" fmla="*/ 2 h 2"/>
                <a:gd name="T4" fmla="*/ 0 w 1"/>
                <a:gd name="T5" fmla="*/ 0 h 2"/>
              </a:gdLst>
              <a:ahLst/>
              <a:cxnLst>
                <a:cxn ang="0">
                  <a:pos x="T0" y="T1"/>
                </a:cxn>
                <a:cxn ang="0">
                  <a:pos x="T2" y="T3"/>
                </a:cxn>
                <a:cxn ang="0">
                  <a:pos x="T4" y="T5"/>
                </a:cxn>
              </a:cxnLst>
              <a:rect l="0" t="0" r="r" b="b"/>
              <a:pathLst>
                <a:path w="1" h="2">
                  <a:moveTo>
                    <a:pt x="0" y="0"/>
                  </a:moveTo>
                  <a:cubicBezTo>
                    <a:pt x="0" y="1"/>
                    <a:pt x="0" y="2"/>
                    <a:pt x="0" y="2"/>
                  </a:cubicBezTo>
                  <a:cubicBezTo>
                    <a:pt x="0" y="2"/>
                    <a:pt x="1" y="0"/>
                    <a:pt x="0"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8" name="Freeform 511">
              <a:extLst>
                <a:ext uri="{FF2B5EF4-FFF2-40B4-BE49-F238E27FC236}">
                  <a16:creationId xmlns:a16="http://schemas.microsoft.com/office/drawing/2014/main" id="{9C183AEC-3465-DE45-AF20-C235DCA954D1}"/>
                </a:ext>
              </a:extLst>
            </p:cNvPr>
            <p:cNvSpPr>
              <a:spLocks/>
            </p:cNvSpPr>
            <p:nvPr/>
          </p:nvSpPr>
          <p:spPr bwMode="auto">
            <a:xfrm>
              <a:off x="11630131" y="5787002"/>
              <a:ext cx="19109" cy="38227"/>
            </a:xfrm>
            <a:custGeom>
              <a:avLst/>
              <a:gdLst>
                <a:gd name="T0" fmla="*/ 1 w 2"/>
                <a:gd name="T1" fmla="*/ 4 h 4"/>
                <a:gd name="T2" fmla="*/ 2 w 2"/>
                <a:gd name="T3" fmla="*/ 1 h 4"/>
                <a:gd name="T4" fmla="*/ 1 w 2"/>
                <a:gd name="T5" fmla="*/ 4 h 4"/>
                <a:gd name="T6" fmla="*/ 1 w 2"/>
                <a:gd name="T7" fmla="*/ 4 h 4"/>
              </a:gdLst>
              <a:ahLst/>
              <a:cxnLst>
                <a:cxn ang="0">
                  <a:pos x="T0" y="T1"/>
                </a:cxn>
                <a:cxn ang="0">
                  <a:pos x="T2" y="T3"/>
                </a:cxn>
                <a:cxn ang="0">
                  <a:pos x="T4" y="T5"/>
                </a:cxn>
                <a:cxn ang="0">
                  <a:pos x="T6" y="T7"/>
                </a:cxn>
              </a:cxnLst>
              <a:rect l="0" t="0" r="r" b="b"/>
              <a:pathLst>
                <a:path w="2" h="4">
                  <a:moveTo>
                    <a:pt x="1" y="4"/>
                  </a:moveTo>
                  <a:cubicBezTo>
                    <a:pt x="0" y="3"/>
                    <a:pt x="0" y="1"/>
                    <a:pt x="2" y="1"/>
                  </a:cubicBezTo>
                  <a:cubicBezTo>
                    <a:pt x="2" y="0"/>
                    <a:pt x="2" y="4"/>
                    <a:pt x="1" y="4"/>
                  </a:cubicBezTo>
                  <a:cubicBezTo>
                    <a:pt x="0" y="3"/>
                    <a:pt x="1" y="4"/>
                    <a:pt x="1"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39" name="Freeform 512">
              <a:extLst>
                <a:ext uri="{FF2B5EF4-FFF2-40B4-BE49-F238E27FC236}">
                  <a16:creationId xmlns:a16="http://schemas.microsoft.com/office/drawing/2014/main" id="{52EAF2F1-B471-F14C-B5AA-0A9932A0A5AE}"/>
                </a:ext>
              </a:extLst>
            </p:cNvPr>
            <p:cNvSpPr>
              <a:spLocks/>
            </p:cNvSpPr>
            <p:nvPr/>
          </p:nvSpPr>
          <p:spPr bwMode="auto">
            <a:xfrm>
              <a:off x="8260699" y="11747159"/>
              <a:ext cx="111465" cy="57338"/>
            </a:xfrm>
            <a:custGeom>
              <a:avLst/>
              <a:gdLst>
                <a:gd name="T0" fmla="*/ 10 w 12"/>
                <a:gd name="T1" fmla="*/ 3 h 6"/>
                <a:gd name="T2" fmla="*/ 8 w 12"/>
                <a:gd name="T3" fmla="*/ 2 h 6"/>
                <a:gd name="T4" fmla="*/ 5 w 12"/>
                <a:gd name="T5" fmla="*/ 2 h 6"/>
                <a:gd name="T6" fmla="*/ 3 w 12"/>
                <a:gd name="T7" fmla="*/ 1 h 6"/>
                <a:gd name="T8" fmla="*/ 0 w 12"/>
                <a:gd name="T9" fmla="*/ 3 h 6"/>
                <a:gd name="T10" fmla="*/ 2 w 12"/>
                <a:gd name="T11" fmla="*/ 5 h 6"/>
                <a:gd name="T12" fmla="*/ 6 w 12"/>
                <a:gd name="T13" fmla="*/ 5 h 6"/>
                <a:gd name="T14" fmla="*/ 11 w 12"/>
                <a:gd name="T15" fmla="*/ 3 h 6"/>
                <a:gd name="T16" fmla="*/ 10 w 12"/>
                <a:gd name="T17" fmla="*/ 3 h 6"/>
                <a:gd name="T18" fmla="*/ 10 w 12"/>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6">
                  <a:moveTo>
                    <a:pt x="10" y="3"/>
                  </a:moveTo>
                  <a:cubicBezTo>
                    <a:pt x="9" y="3"/>
                    <a:pt x="9" y="2"/>
                    <a:pt x="8" y="2"/>
                  </a:cubicBezTo>
                  <a:cubicBezTo>
                    <a:pt x="7" y="2"/>
                    <a:pt x="6" y="2"/>
                    <a:pt x="5" y="2"/>
                  </a:cubicBezTo>
                  <a:cubicBezTo>
                    <a:pt x="4" y="2"/>
                    <a:pt x="4" y="0"/>
                    <a:pt x="3" y="1"/>
                  </a:cubicBezTo>
                  <a:cubicBezTo>
                    <a:pt x="3" y="1"/>
                    <a:pt x="0" y="3"/>
                    <a:pt x="0" y="3"/>
                  </a:cubicBezTo>
                  <a:cubicBezTo>
                    <a:pt x="0" y="3"/>
                    <a:pt x="2" y="5"/>
                    <a:pt x="2" y="5"/>
                  </a:cubicBezTo>
                  <a:cubicBezTo>
                    <a:pt x="3" y="6"/>
                    <a:pt x="5" y="5"/>
                    <a:pt x="6" y="5"/>
                  </a:cubicBezTo>
                  <a:cubicBezTo>
                    <a:pt x="7" y="5"/>
                    <a:pt x="11" y="4"/>
                    <a:pt x="11" y="3"/>
                  </a:cubicBezTo>
                  <a:cubicBezTo>
                    <a:pt x="10" y="3"/>
                    <a:pt x="10" y="3"/>
                    <a:pt x="10" y="3"/>
                  </a:cubicBezTo>
                  <a:cubicBezTo>
                    <a:pt x="9" y="3"/>
                    <a:pt x="12" y="2"/>
                    <a:pt x="10"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0" name="Freeform 513">
              <a:extLst>
                <a:ext uri="{FF2B5EF4-FFF2-40B4-BE49-F238E27FC236}">
                  <a16:creationId xmlns:a16="http://schemas.microsoft.com/office/drawing/2014/main" id="{63DB8DA0-0343-1542-AF21-28805FF05976}"/>
                </a:ext>
              </a:extLst>
            </p:cNvPr>
            <p:cNvSpPr>
              <a:spLocks/>
            </p:cNvSpPr>
            <p:nvPr/>
          </p:nvSpPr>
          <p:spPr bwMode="auto">
            <a:xfrm>
              <a:off x="8251144" y="11804497"/>
              <a:ext cx="82803" cy="57338"/>
            </a:xfrm>
            <a:custGeom>
              <a:avLst/>
              <a:gdLst>
                <a:gd name="T0" fmla="*/ 7 w 9"/>
                <a:gd name="T1" fmla="*/ 3 h 6"/>
                <a:gd name="T2" fmla="*/ 0 w 9"/>
                <a:gd name="T3" fmla="*/ 1 h 6"/>
                <a:gd name="T4" fmla="*/ 2 w 9"/>
                <a:gd name="T5" fmla="*/ 2 h 6"/>
                <a:gd name="T6" fmla="*/ 1 w 9"/>
                <a:gd name="T7" fmla="*/ 5 h 6"/>
                <a:gd name="T8" fmla="*/ 3 w 9"/>
                <a:gd name="T9" fmla="*/ 5 h 6"/>
                <a:gd name="T10" fmla="*/ 4 w 9"/>
                <a:gd name="T11" fmla="*/ 5 h 6"/>
                <a:gd name="T12" fmla="*/ 7 w 9"/>
                <a:gd name="T13" fmla="*/ 3 h 6"/>
                <a:gd name="T14" fmla="*/ 7 w 9"/>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7" y="3"/>
                  </a:moveTo>
                  <a:cubicBezTo>
                    <a:pt x="7" y="2"/>
                    <a:pt x="0" y="0"/>
                    <a:pt x="0" y="1"/>
                  </a:cubicBezTo>
                  <a:cubicBezTo>
                    <a:pt x="0" y="1"/>
                    <a:pt x="2" y="2"/>
                    <a:pt x="2" y="2"/>
                  </a:cubicBezTo>
                  <a:cubicBezTo>
                    <a:pt x="3" y="3"/>
                    <a:pt x="1" y="4"/>
                    <a:pt x="1" y="5"/>
                  </a:cubicBezTo>
                  <a:cubicBezTo>
                    <a:pt x="1" y="6"/>
                    <a:pt x="3" y="5"/>
                    <a:pt x="3" y="5"/>
                  </a:cubicBezTo>
                  <a:cubicBezTo>
                    <a:pt x="4" y="4"/>
                    <a:pt x="3" y="5"/>
                    <a:pt x="4" y="5"/>
                  </a:cubicBezTo>
                  <a:cubicBezTo>
                    <a:pt x="5" y="6"/>
                    <a:pt x="9" y="4"/>
                    <a:pt x="7" y="3"/>
                  </a:cubicBezTo>
                  <a:cubicBezTo>
                    <a:pt x="6" y="2"/>
                    <a:pt x="8" y="3"/>
                    <a:pt x="7"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1" name="Freeform 514">
              <a:extLst>
                <a:ext uri="{FF2B5EF4-FFF2-40B4-BE49-F238E27FC236}">
                  <a16:creationId xmlns:a16="http://schemas.microsoft.com/office/drawing/2014/main" id="{2BF37731-8837-0044-A9AC-0ED118023D1D}"/>
                </a:ext>
              </a:extLst>
            </p:cNvPr>
            <p:cNvSpPr>
              <a:spLocks/>
            </p:cNvSpPr>
            <p:nvPr/>
          </p:nvSpPr>
          <p:spPr bwMode="auto">
            <a:xfrm>
              <a:off x="8241593" y="11731231"/>
              <a:ext cx="73248" cy="44598"/>
            </a:xfrm>
            <a:custGeom>
              <a:avLst/>
              <a:gdLst>
                <a:gd name="T0" fmla="*/ 6 w 8"/>
                <a:gd name="T1" fmla="*/ 0 h 5"/>
                <a:gd name="T2" fmla="*/ 3 w 8"/>
                <a:gd name="T3" fmla="*/ 1 h 5"/>
                <a:gd name="T4" fmla="*/ 0 w 8"/>
                <a:gd name="T5" fmla="*/ 1 h 5"/>
                <a:gd name="T6" fmla="*/ 0 w 8"/>
                <a:gd name="T7" fmla="*/ 3 h 5"/>
                <a:gd name="T8" fmla="*/ 5 w 8"/>
                <a:gd name="T9" fmla="*/ 2 h 5"/>
                <a:gd name="T10" fmla="*/ 6 w 8"/>
                <a:gd name="T11" fmla="*/ 0 h 5"/>
                <a:gd name="T12" fmla="*/ 6 w 8"/>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8" h="5">
                  <a:moveTo>
                    <a:pt x="6" y="0"/>
                  </a:moveTo>
                  <a:cubicBezTo>
                    <a:pt x="5" y="0"/>
                    <a:pt x="4" y="1"/>
                    <a:pt x="3" y="1"/>
                  </a:cubicBezTo>
                  <a:cubicBezTo>
                    <a:pt x="2" y="0"/>
                    <a:pt x="0" y="1"/>
                    <a:pt x="0" y="1"/>
                  </a:cubicBezTo>
                  <a:cubicBezTo>
                    <a:pt x="1" y="0"/>
                    <a:pt x="0" y="4"/>
                    <a:pt x="0" y="3"/>
                  </a:cubicBezTo>
                  <a:cubicBezTo>
                    <a:pt x="1" y="5"/>
                    <a:pt x="4" y="3"/>
                    <a:pt x="5" y="2"/>
                  </a:cubicBezTo>
                  <a:cubicBezTo>
                    <a:pt x="6" y="2"/>
                    <a:pt x="8" y="0"/>
                    <a:pt x="6" y="0"/>
                  </a:cubicBezTo>
                  <a:cubicBezTo>
                    <a:pt x="5" y="0"/>
                    <a:pt x="8" y="0"/>
                    <a:pt x="6"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2" name="Freeform 515">
              <a:extLst>
                <a:ext uri="{FF2B5EF4-FFF2-40B4-BE49-F238E27FC236}">
                  <a16:creationId xmlns:a16="http://schemas.microsoft.com/office/drawing/2014/main" id="{A69F0447-082A-B845-93C9-20DBA6C1EAF2}"/>
                </a:ext>
              </a:extLst>
            </p:cNvPr>
            <p:cNvSpPr>
              <a:spLocks/>
            </p:cNvSpPr>
            <p:nvPr/>
          </p:nvSpPr>
          <p:spPr bwMode="auto">
            <a:xfrm>
              <a:off x="8203376" y="11766272"/>
              <a:ext cx="76432" cy="47785"/>
            </a:xfrm>
            <a:custGeom>
              <a:avLst/>
              <a:gdLst>
                <a:gd name="T0" fmla="*/ 7 w 8"/>
                <a:gd name="T1" fmla="*/ 4 h 5"/>
                <a:gd name="T2" fmla="*/ 1 w 8"/>
                <a:gd name="T3" fmla="*/ 1 h 5"/>
                <a:gd name="T4" fmla="*/ 7 w 8"/>
                <a:gd name="T5" fmla="*/ 4 h 5"/>
              </a:gdLst>
              <a:ahLst/>
              <a:cxnLst>
                <a:cxn ang="0">
                  <a:pos x="T0" y="T1"/>
                </a:cxn>
                <a:cxn ang="0">
                  <a:pos x="T2" y="T3"/>
                </a:cxn>
                <a:cxn ang="0">
                  <a:pos x="T4" y="T5"/>
                </a:cxn>
              </a:cxnLst>
              <a:rect l="0" t="0" r="r" b="b"/>
              <a:pathLst>
                <a:path w="8" h="5">
                  <a:moveTo>
                    <a:pt x="7" y="4"/>
                  </a:moveTo>
                  <a:cubicBezTo>
                    <a:pt x="6" y="3"/>
                    <a:pt x="0" y="0"/>
                    <a:pt x="1" y="1"/>
                  </a:cubicBezTo>
                  <a:cubicBezTo>
                    <a:pt x="2" y="2"/>
                    <a:pt x="8" y="5"/>
                    <a:pt x="7"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3" name="Freeform 516">
              <a:extLst>
                <a:ext uri="{FF2B5EF4-FFF2-40B4-BE49-F238E27FC236}">
                  <a16:creationId xmlns:a16="http://schemas.microsoft.com/office/drawing/2014/main" id="{6AC0E291-0A1D-5947-A567-320143E706D9}"/>
                </a:ext>
              </a:extLst>
            </p:cNvPr>
            <p:cNvSpPr>
              <a:spLocks/>
            </p:cNvSpPr>
            <p:nvPr/>
          </p:nvSpPr>
          <p:spPr bwMode="auto">
            <a:xfrm>
              <a:off x="8184267" y="11702559"/>
              <a:ext cx="28662" cy="28669"/>
            </a:xfrm>
            <a:custGeom>
              <a:avLst/>
              <a:gdLst>
                <a:gd name="T0" fmla="*/ 2 w 3"/>
                <a:gd name="T1" fmla="*/ 2 h 3"/>
                <a:gd name="T2" fmla="*/ 0 w 3"/>
                <a:gd name="T3" fmla="*/ 1 h 3"/>
                <a:gd name="T4" fmla="*/ 2 w 3"/>
                <a:gd name="T5" fmla="*/ 2 h 3"/>
                <a:gd name="T6" fmla="*/ 2 w 3"/>
                <a:gd name="T7" fmla="*/ 2 h 3"/>
              </a:gdLst>
              <a:ahLst/>
              <a:cxnLst>
                <a:cxn ang="0">
                  <a:pos x="T0" y="T1"/>
                </a:cxn>
                <a:cxn ang="0">
                  <a:pos x="T2" y="T3"/>
                </a:cxn>
                <a:cxn ang="0">
                  <a:pos x="T4" y="T5"/>
                </a:cxn>
                <a:cxn ang="0">
                  <a:pos x="T6" y="T7"/>
                </a:cxn>
              </a:cxnLst>
              <a:rect l="0" t="0" r="r" b="b"/>
              <a:pathLst>
                <a:path w="3" h="3">
                  <a:moveTo>
                    <a:pt x="2" y="2"/>
                  </a:moveTo>
                  <a:cubicBezTo>
                    <a:pt x="2" y="3"/>
                    <a:pt x="1" y="2"/>
                    <a:pt x="0" y="1"/>
                  </a:cubicBezTo>
                  <a:cubicBezTo>
                    <a:pt x="0" y="0"/>
                    <a:pt x="3" y="0"/>
                    <a:pt x="2" y="2"/>
                  </a:cubicBezTo>
                  <a:cubicBezTo>
                    <a:pt x="2" y="3"/>
                    <a:pt x="2" y="1"/>
                    <a:pt x="2"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4" name="Freeform 517">
              <a:extLst>
                <a:ext uri="{FF2B5EF4-FFF2-40B4-BE49-F238E27FC236}">
                  <a16:creationId xmlns:a16="http://schemas.microsoft.com/office/drawing/2014/main" id="{905B7CFE-B04E-9849-A2F1-E8AACDF73722}"/>
                </a:ext>
              </a:extLst>
            </p:cNvPr>
            <p:cNvSpPr>
              <a:spLocks/>
            </p:cNvSpPr>
            <p:nvPr/>
          </p:nvSpPr>
          <p:spPr bwMode="auto">
            <a:xfrm>
              <a:off x="8184267" y="11626107"/>
              <a:ext cx="66879" cy="66896"/>
            </a:xfrm>
            <a:custGeom>
              <a:avLst/>
              <a:gdLst>
                <a:gd name="T0" fmla="*/ 5 w 7"/>
                <a:gd name="T1" fmla="*/ 2 h 7"/>
                <a:gd name="T2" fmla="*/ 4 w 7"/>
                <a:gd name="T3" fmla="*/ 0 h 7"/>
                <a:gd name="T4" fmla="*/ 2 w 7"/>
                <a:gd name="T5" fmla="*/ 1 h 7"/>
                <a:gd name="T6" fmla="*/ 0 w 7"/>
                <a:gd name="T7" fmla="*/ 1 h 7"/>
                <a:gd name="T8" fmla="*/ 2 w 7"/>
                <a:gd name="T9" fmla="*/ 4 h 7"/>
                <a:gd name="T10" fmla="*/ 0 w 7"/>
                <a:gd name="T11" fmla="*/ 6 h 7"/>
                <a:gd name="T12" fmla="*/ 3 w 7"/>
                <a:gd name="T13" fmla="*/ 5 h 7"/>
                <a:gd name="T14" fmla="*/ 4 w 7"/>
                <a:gd name="T15" fmla="*/ 2 h 7"/>
                <a:gd name="T16" fmla="*/ 4 w 7"/>
                <a:gd name="T17" fmla="*/ 4 h 7"/>
                <a:gd name="T18" fmla="*/ 6 w 7"/>
                <a:gd name="T19" fmla="*/ 2 h 7"/>
                <a:gd name="T20" fmla="*/ 5 w 7"/>
                <a:gd name="T21" fmla="*/ 2 h 7"/>
                <a:gd name="T22" fmla="*/ 5 w 7"/>
                <a:gd name="T23"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7">
                  <a:moveTo>
                    <a:pt x="5" y="2"/>
                  </a:moveTo>
                  <a:cubicBezTo>
                    <a:pt x="5" y="1"/>
                    <a:pt x="4" y="1"/>
                    <a:pt x="4" y="0"/>
                  </a:cubicBezTo>
                  <a:cubicBezTo>
                    <a:pt x="3" y="0"/>
                    <a:pt x="1" y="0"/>
                    <a:pt x="2" y="1"/>
                  </a:cubicBezTo>
                  <a:cubicBezTo>
                    <a:pt x="4" y="3"/>
                    <a:pt x="1" y="2"/>
                    <a:pt x="0" y="1"/>
                  </a:cubicBezTo>
                  <a:cubicBezTo>
                    <a:pt x="1" y="3"/>
                    <a:pt x="2" y="3"/>
                    <a:pt x="2" y="4"/>
                  </a:cubicBezTo>
                  <a:cubicBezTo>
                    <a:pt x="3" y="6"/>
                    <a:pt x="1" y="5"/>
                    <a:pt x="0" y="6"/>
                  </a:cubicBezTo>
                  <a:cubicBezTo>
                    <a:pt x="0" y="7"/>
                    <a:pt x="4" y="6"/>
                    <a:pt x="3" y="5"/>
                  </a:cubicBezTo>
                  <a:cubicBezTo>
                    <a:pt x="3" y="5"/>
                    <a:pt x="4" y="3"/>
                    <a:pt x="4" y="2"/>
                  </a:cubicBezTo>
                  <a:cubicBezTo>
                    <a:pt x="4" y="2"/>
                    <a:pt x="4" y="3"/>
                    <a:pt x="4" y="4"/>
                  </a:cubicBezTo>
                  <a:cubicBezTo>
                    <a:pt x="4" y="3"/>
                    <a:pt x="6" y="2"/>
                    <a:pt x="6" y="2"/>
                  </a:cubicBezTo>
                  <a:cubicBezTo>
                    <a:pt x="6" y="2"/>
                    <a:pt x="6" y="2"/>
                    <a:pt x="5" y="2"/>
                  </a:cubicBezTo>
                  <a:cubicBezTo>
                    <a:pt x="5" y="1"/>
                    <a:pt x="7" y="2"/>
                    <a:pt x="5"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5" name="Freeform 518">
              <a:extLst>
                <a:ext uri="{FF2B5EF4-FFF2-40B4-BE49-F238E27FC236}">
                  <a16:creationId xmlns:a16="http://schemas.microsoft.com/office/drawing/2014/main" id="{6FCD22D5-1F58-084A-ABEF-D1331E94089E}"/>
                </a:ext>
              </a:extLst>
            </p:cNvPr>
            <p:cNvSpPr>
              <a:spLocks/>
            </p:cNvSpPr>
            <p:nvPr/>
          </p:nvSpPr>
          <p:spPr bwMode="auto">
            <a:xfrm>
              <a:off x="8174712" y="11505057"/>
              <a:ext cx="47770" cy="101936"/>
            </a:xfrm>
            <a:custGeom>
              <a:avLst/>
              <a:gdLst>
                <a:gd name="T0" fmla="*/ 5 w 5"/>
                <a:gd name="T1" fmla="*/ 7 h 11"/>
                <a:gd name="T2" fmla="*/ 2 w 5"/>
                <a:gd name="T3" fmla="*/ 2 h 11"/>
                <a:gd name="T4" fmla="*/ 1 w 5"/>
                <a:gd name="T5" fmla="*/ 6 h 11"/>
                <a:gd name="T6" fmla="*/ 0 w 5"/>
                <a:gd name="T7" fmla="*/ 9 h 11"/>
                <a:gd name="T8" fmla="*/ 2 w 5"/>
                <a:gd name="T9" fmla="*/ 7 h 11"/>
                <a:gd name="T10" fmla="*/ 5 w 5"/>
                <a:gd name="T11" fmla="*/ 7 h 11"/>
                <a:gd name="T12" fmla="*/ 5 w 5"/>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7"/>
                  </a:moveTo>
                  <a:cubicBezTo>
                    <a:pt x="5" y="6"/>
                    <a:pt x="4" y="0"/>
                    <a:pt x="2" y="2"/>
                  </a:cubicBezTo>
                  <a:cubicBezTo>
                    <a:pt x="2" y="3"/>
                    <a:pt x="3" y="6"/>
                    <a:pt x="1" y="6"/>
                  </a:cubicBezTo>
                  <a:cubicBezTo>
                    <a:pt x="0" y="6"/>
                    <a:pt x="0" y="7"/>
                    <a:pt x="0" y="9"/>
                  </a:cubicBezTo>
                  <a:cubicBezTo>
                    <a:pt x="1" y="9"/>
                    <a:pt x="2" y="7"/>
                    <a:pt x="2" y="7"/>
                  </a:cubicBezTo>
                  <a:cubicBezTo>
                    <a:pt x="1" y="7"/>
                    <a:pt x="5" y="11"/>
                    <a:pt x="5" y="7"/>
                  </a:cubicBezTo>
                  <a:cubicBezTo>
                    <a:pt x="5" y="6"/>
                    <a:pt x="5" y="8"/>
                    <a:pt x="5"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6" name="Freeform 519">
              <a:extLst>
                <a:ext uri="{FF2B5EF4-FFF2-40B4-BE49-F238E27FC236}">
                  <a16:creationId xmlns:a16="http://schemas.microsoft.com/office/drawing/2014/main" id="{155EBEAE-53C5-074A-A2FE-1AC96BE1977A}"/>
                </a:ext>
              </a:extLst>
            </p:cNvPr>
            <p:cNvSpPr>
              <a:spLocks/>
            </p:cNvSpPr>
            <p:nvPr/>
          </p:nvSpPr>
          <p:spPr bwMode="auto">
            <a:xfrm>
              <a:off x="8165159" y="11587880"/>
              <a:ext cx="28662" cy="57338"/>
            </a:xfrm>
            <a:custGeom>
              <a:avLst/>
              <a:gdLst>
                <a:gd name="T0" fmla="*/ 3 w 3"/>
                <a:gd name="T1" fmla="*/ 2 h 6"/>
                <a:gd name="T2" fmla="*/ 1 w 3"/>
                <a:gd name="T3" fmla="*/ 6 h 6"/>
                <a:gd name="T4" fmla="*/ 3 w 3"/>
                <a:gd name="T5" fmla="*/ 2 h 6"/>
                <a:gd name="T6" fmla="*/ 3 w 3"/>
                <a:gd name="T7" fmla="*/ 2 h 6"/>
              </a:gdLst>
              <a:ahLst/>
              <a:cxnLst>
                <a:cxn ang="0">
                  <a:pos x="T0" y="T1"/>
                </a:cxn>
                <a:cxn ang="0">
                  <a:pos x="T2" y="T3"/>
                </a:cxn>
                <a:cxn ang="0">
                  <a:pos x="T4" y="T5"/>
                </a:cxn>
                <a:cxn ang="0">
                  <a:pos x="T6" y="T7"/>
                </a:cxn>
              </a:cxnLst>
              <a:rect l="0" t="0" r="r" b="b"/>
              <a:pathLst>
                <a:path w="3" h="6">
                  <a:moveTo>
                    <a:pt x="3" y="2"/>
                  </a:moveTo>
                  <a:cubicBezTo>
                    <a:pt x="2" y="0"/>
                    <a:pt x="0" y="5"/>
                    <a:pt x="1" y="6"/>
                  </a:cubicBezTo>
                  <a:cubicBezTo>
                    <a:pt x="0" y="5"/>
                    <a:pt x="3" y="3"/>
                    <a:pt x="3" y="2"/>
                  </a:cubicBezTo>
                  <a:cubicBezTo>
                    <a:pt x="2" y="1"/>
                    <a:pt x="3" y="2"/>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7" name="Freeform 520">
              <a:extLst>
                <a:ext uri="{FF2B5EF4-FFF2-40B4-BE49-F238E27FC236}">
                  <a16:creationId xmlns:a16="http://schemas.microsoft.com/office/drawing/2014/main" id="{49AE2DF4-D0E6-EA4E-9298-CB7F0BDEAB5A}"/>
                </a:ext>
              </a:extLst>
            </p:cNvPr>
            <p:cNvSpPr>
              <a:spLocks/>
            </p:cNvSpPr>
            <p:nvPr/>
          </p:nvSpPr>
          <p:spPr bwMode="auto">
            <a:xfrm>
              <a:off x="8165159" y="11466830"/>
              <a:ext cx="47770" cy="66896"/>
            </a:xfrm>
            <a:custGeom>
              <a:avLst/>
              <a:gdLst>
                <a:gd name="T0" fmla="*/ 4 w 5"/>
                <a:gd name="T1" fmla="*/ 2 h 7"/>
                <a:gd name="T2" fmla="*/ 3 w 5"/>
                <a:gd name="T3" fmla="*/ 0 h 7"/>
                <a:gd name="T4" fmla="*/ 2 w 5"/>
                <a:gd name="T5" fmla="*/ 3 h 7"/>
                <a:gd name="T6" fmla="*/ 1 w 5"/>
                <a:gd name="T7" fmla="*/ 2 h 7"/>
                <a:gd name="T8" fmla="*/ 0 w 5"/>
                <a:gd name="T9" fmla="*/ 5 h 7"/>
                <a:gd name="T10" fmla="*/ 2 w 5"/>
                <a:gd name="T11" fmla="*/ 7 h 7"/>
                <a:gd name="T12" fmla="*/ 5 w 5"/>
                <a:gd name="T13" fmla="*/ 5 h 7"/>
                <a:gd name="T14" fmla="*/ 4 w 5"/>
                <a:gd name="T15" fmla="*/ 2 h 7"/>
                <a:gd name="T16" fmla="*/ 4 w 5"/>
                <a:gd name="T1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4" y="2"/>
                  </a:moveTo>
                  <a:cubicBezTo>
                    <a:pt x="3" y="3"/>
                    <a:pt x="3" y="0"/>
                    <a:pt x="3" y="0"/>
                  </a:cubicBezTo>
                  <a:cubicBezTo>
                    <a:pt x="3" y="0"/>
                    <a:pt x="3" y="3"/>
                    <a:pt x="2" y="3"/>
                  </a:cubicBezTo>
                  <a:cubicBezTo>
                    <a:pt x="2" y="3"/>
                    <a:pt x="2" y="2"/>
                    <a:pt x="1" y="2"/>
                  </a:cubicBezTo>
                  <a:cubicBezTo>
                    <a:pt x="2" y="2"/>
                    <a:pt x="0" y="5"/>
                    <a:pt x="0" y="5"/>
                  </a:cubicBezTo>
                  <a:cubicBezTo>
                    <a:pt x="0" y="4"/>
                    <a:pt x="4" y="5"/>
                    <a:pt x="2" y="7"/>
                  </a:cubicBezTo>
                  <a:cubicBezTo>
                    <a:pt x="3" y="6"/>
                    <a:pt x="5" y="6"/>
                    <a:pt x="5" y="5"/>
                  </a:cubicBezTo>
                  <a:cubicBezTo>
                    <a:pt x="5" y="4"/>
                    <a:pt x="4" y="1"/>
                    <a:pt x="4" y="2"/>
                  </a:cubicBezTo>
                  <a:cubicBezTo>
                    <a:pt x="3" y="3"/>
                    <a:pt x="4" y="1"/>
                    <a:pt x="4"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8" name="Freeform 521">
              <a:extLst>
                <a:ext uri="{FF2B5EF4-FFF2-40B4-BE49-F238E27FC236}">
                  <a16:creationId xmlns:a16="http://schemas.microsoft.com/office/drawing/2014/main" id="{C8D39D2A-07EE-1549-BF92-74A7F5C689ED}"/>
                </a:ext>
              </a:extLst>
            </p:cNvPr>
            <p:cNvSpPr>
              <a:spLocks/>
            </p:cNvSpPr>
            <p:nvPr/>
          </p:nvSpPr>
          <p:spPr bwMode="auto">
            <a:xfrm>
              <a:off x="8212931" y="11282067"/>
              <a:ext cx="47770" cy="44598"/>
            </a:xfrm>
            <a:custGeom>
              <a:avLst/>
              <a:gdLst>
                <a:gd name="T0" fmla="*/ 3 w 5"/>
                <a:gd name="T1" fmla="*/ 4 h 5"/>
                <a:gd name="T2" fmla="*/ 3 w 5"/>
                <a:gd name="T3" fmla="*/ 0 h 5"/>
                <a:gd name="T4" fmla="*/ 0 w 5"/>
                <a:gd name="T5" fmla="*/ 0 h 5"/>
                <a:gd name="T6" fmla="*/ 2 w 5"/>
                <a:gd name="T7" fmla="*/ 1 h 5"/>
                <a:gd name="T8" fmla="*/ 3 w 5"/>
                <a:gd name="T9" fmla="*/ 4 h 5"/>
                <a:gd name="T10" fmla="*/ 3 w 5"/>
                <a:gd name="T11" fmla="*/ 4 h 5"/>
              </a:gdLst>
              <a:ahLst/>
              <a:cxnLst>
                <a:cxn ang="0">
                  <a:pos x="T0" y="T1"/>
                </a:cxn>
                <a:cxn ang="0">
                  <a:pos x="T2" y="T3"/>
                </a:cxn>
                <a:cxn ang="0">
                  <a:pos x="T4" y="T5"/>
                </a:cxn>
                <a:cxn ang="0">
                  <a:pos x="T6" y="T7"/>
                </a:cxn>
                <a:cxn ang="0">
                  <a:pos x="T8" y="T9"/>
                </a:cxn>
                <a:cxn ang="0">
                  <a:pos x="T10" y="T11"/>
                </a:cxn>
              </a:cxnLst>
              <a:rect l="0" t="0" r="r" b="b"/>
              <a:pathLst>
                <a:path w="5" h="5">
                  <a:moveTo>
                    <a:pt x="3" y="4"/>
                  </a:moveTo>
                  <a:cubicBezTo>
                    <a:pt x="5" y="2"/>
                    <a:pt x="2" y="2"/>
                    <a:pt x="3" y="0"/>
                  </a:cubicBezTo>
                  <a:cubicBezTo>
                    <a:pt x="3" y="0"/>
                    <a:pt x="1" y="0"/>
                    <a:pt x="0" y="0"/>
                  </a:cubicBezTo>
                  <a:cubicBezTo>
                    <a:pt x="0" y="0"/>
                    <a:pt x="2" y="1"/>
                    <a:pt x="2" y="1"/>
                  </a:cubicBezTo>
                  <a:cubicBezTo>
                    <a:pt x="2" y="2"/>
                    <a:pt x="3" y="4"/>
                    <a:pt x="3" y="4"/>
                  </a:cubicBezTo>
                  <a:cubicBezTo>
                    <a:pt x="4" y="3"/>
                    <a:pt x="2" y="5"/>
                    <a:pt x="3"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49" name="Freeform 522">
              <a:extLst>
                <a:ext uri="{FF2B5EF4-FFF2-40B4-BE49-F238E27FC236}">
                  <a16:creationId xmlns:a16="http://schemas.microsoft.com/office/drawing/2014/main" id="{0D6B3BC1-071A-2349-9329-92C01FAB1C7B}"/>
                </a:ext>
              </a:extLst>
            </p:cNvPr>
            <p:cNvSpPr>
              <a:spLocks/>
            </p:cNvSpPr>
            <p:nvPr/>
          </p:nvSpPr>
          <p:spPr bwMode="auto">
            <a:xfrm>
              <a:off x="8222485" y="11113235"/>
              <a:ext cx="57323" cy="101936"/>
            </a:xfrm>
            <a:custGeom>
              <a:avLst/>
              <a:gdLst>
                <a:gd name="T0" fmla="*/ 3 w 6"/>
                <a:gd name="T1" fmla="*/ 10 h 11"/>
                <a:gd name="T2" fmla="*/ 0 w 6"/>
                <a:gd name="T3" fmla="*/ 9 h 11"/>
                <a:gd name="T4" fmla="*/ 1 w 6"/>
                <a:gd name="T5" fmla="*/ 2 h 11"/>
                <a:gd name="T6" fmla="*/ 4 w 6"/>
                <a:gd name="T7" fmla="*/ 3 h 11"/>
                <a:gd name="T8" fmla="*/ 3 w 6"/>
                <a:gd name="T9" fmla="*/ 10 h 11"/>
                <a:gd name="T10" fmla="*/ 3 w 6"/>
                <a:gd name="T11" fmla="*/ 10 h 11"/>
              </a:gdLst>
              <a:ahLst/>
              <a:cxnLst>
                <a:cxn ang="0">
                  <a:pos x="T0" y="T1"/>
                </a:cxn>
                <a:cxn ang="0">
                  <a:pos x="T2" y="T3"/>
                </a:cxn>
                <a:cxn ang="0">
                  <a:pos x="T4" y="T5"/>
                </a:cxn>
                <a:cxn ang="0">
                  <a:pos x="T6" y="T7"/>
                </a:cxn>
                <a:cxn ang="0">
                  <a:pos x="T8" y="T9"/>
                </a:cxn>
                <a:cxn ang="0">
                  <a:pos x="T10" y="T11"/>
                </a:cxn>
              </a:cxnLst>
              <a:rect l="0" t="0" r="r" b="b"/>
              <a:pathLst>
                <a:path w="6" h="11">
                  <a:moveTo>
                    <a:pt x="3" y="10"/>
                  </a:moveTo>
                  <a:cubicBezTo>
                    <a:pt x="1" y="11"/>
                    <a:pt x="0" y="11"/>
                    <a:pt x="0" y="9"/>
                  </a:cubicBezTo>
                  <a:cubicBezTo>
                    <a:pt x="1" y="7"/>
                    <a:pt x="1" y="4"/>
                    <a:pt x="1" y="2"/>
                  </a:cubicBezTo>
                  <a:cubicBezTo>
                    <a:pt x="1" y="0"/>
                    <a:pt x="5" y="0"/>
                    <a:pt x="4" y="3"/>
                  </a:cubicBezTo>
                  <a:cubicBezTo>
                    <a:pt x="4" y="5"/>
                    <a:pt x="6" y="8"/>
                    <a:pt x="3" y="10"/>
                  </a:cubicBezTo>
                  <a:cubicBezTo>
                    <a:pt x="2" y="10"/>
                    <a:pt x="4" y="9"/>
                    <a:pt x="3"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0" name="Freeform 523">
              <a:extLst>
                <a:ext uri="{FF2B5EF4-FFF2-40B4-BE49-F238E27FC236}">
                  <a16:creationId xmlns:a16="http://schemas.microsoft.com/office/drawing/2014/main" id="{350FCEE6-9731-BC45-B2C5-64D6393B3CEF}"/>
                </a:ext>
              </a:extLst>
            </p:cNvPr>
            <p:cNvSpPr>
              <a:spLocks/>
            </p:cNvSpPr>
            <p:nvPr/>
          </p:nvSpPr>
          <p:spPr bwMode="auto">
            <a:xfrm>
              <a:off x="8410382" y="8462859"/>
              <a:ext cx="44586" cy="38227"/>
            </a:xfrm>
            <a:custGeom>
              <a:avLst/>
              <a:gdLst>
                <a:gd name="T0" fmla="*/ 3 w 5"/>
                <a:gd name="T1" fmla="*/ 3 h 4"/>
                <a:gd name="T2" fmla="*/ 1 w 5"/>
                <a:gd name="T3" fmla="*/ 1 h 4"/>
                <a:gd name="T4" fmla="*/ 3 w 5"/>
                <a:gd name="T5" fmla="*/ 3 h 4"/>
                <a:gd name="T6" fmla="*/ 3 w 5"/>
                <a:gd name="T7" fmla="*/ 3 h 4"/>
              </a:gdLst>
              <a:ahLst/>
              <a:cxnLst>
                <a:cxn ang="0">
                  <a:pos x="T0" y="T1"/>
                </a:cxn>
                <a:cxn ang="0">
                  <a:pos x="T2" y="T3"/>
                </a:cxn>
                <a:cxn ang="0">
                  <a:pos x="T4" y="T5"/>
                </a:cxn>
                <a:cxn ang="0">
                  <a:pos x="T6" y="T7"/>
                </a:cxn>
              </a:cxnLst>
              <a:rect l="0" t="0" r="r" b="b"/>
              <a:pathLst>
                <a:path w="5" h="4">
                  <a:moveTo>
                    <a:pt x="3" y="3"/>
                  </a:moveTo>
                  <a:cubicBezTo>
                    <a:pt x="2" y="4"/>
                    <a:pt x="0" y="3"/>
                    <a:pt x="1" y="1"/>
                  </a:cubicBezTo>
                  <a:cubicBezTo>
                    <a:pt x="1" y="0"/>
                    <a:pt x="5" y="2"/>
                    <a:pt x="3" y="3"/>
                  </a:cubicBezTo>
                  <a:cubicBezTo>
                    <a:pt x="2" y="4"/>
                    <a:pt x="5" y="2"/>
                    <a:pt x="3"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1" name="Freeform 524">
              <a:extLst>
                <a:ext uri="{FF2B5EF4-FFF2-40B4-BE49-F238E27FC236}">
                  <a16:creationId xmlns:a16="http://schemas.microsoft.com/office/drawing/2014/main" id="{7FC4AFAC-8617-7845-AE62-A49BD6F27A48}"/>
                </a:ext>
              </a:extLst>
            </p:cNvPr>
            <p:cNvSpPr>
              <a:spLocks/>
            </p:cNvSpPr>
            <p:nvPr/>
          </p:nvSpPr>
          <p:spPr bwMode="auto">
            <a:xfrm>
              <a:off x="8811656" y="8520200"/>
              <a:ext cx="54139" cy="73269"/>
            </a:xfrm>
            <a:custGeom>
              <a:avLst/>
              <a:gdLst>
                <a:gd name="T0" fmla="*/ 1 w 6"/>
                <a:gd name="T1" fmla="*/ 5 h 8"/>
                <a:gd name="T2" fmla="*/ 2 w 6"/>
                <a:gd name="T3" fmla="*/ 4 h 8"/>
                <a:gd name="T4" fmla="*/ 4 w 6"/>
                <a:gd name="T5" fmla="*/ 2 h 8"/>
                <a:gd name="T6" fmla="*/ 1 w 6"/>
                <a:gd name="T7" fmla="*/ 5 h 8"/>
                <a:gd name="T8" fmla="*/ 1 w 6"/>
                <a:gd name="T9" fmla="*/ 5 h 8"/>
              </a:gdLst>
              <a:ahLst/>
              <a:cxnLst>
                <a:cxn ang="0">
                  <a:pos x="T0" y="T1"/>
                </a:cxn>
                <a:cxn ang="0">
                  <a:pos x="T2" y="T3"/>
                </a:cxn>
                <a:cxn ang="0">
                  <a:pos x="T4" y="T5"/>
                </a:cxn>
                <a:cxn ang="0">
                  <a:pos x="T6" y="T7"/>
                </a:cxn>
                <a:cxn ang="0">
                  <a:pos x="T8" y="T9"/>
                </a:cxn>
              </a:cxnLst>
              <a:rect l="0" t="0" r="r" b="b"/>
              <a:pathLst>
                <a:path w="6" h="8">
                  <a:moveTo>
                    <a:pt x="1" y="5"/>
                  </a:moveTo>
                  <a:cubicBezTo>
                    <a:pt x="0" y="4"/>
                    <a:pt x="2" y="4"/>
                    <a:pt x="2" y="4"/>
                  </a:cubicBezTo>
                  <a:cubicBezTo>
                    <a:pt x="3" y="4"/>
                    <a:pt x="3" y="0"/>
                    <a:pt x="4" y="2"/>
                  </a:cubicBezTo>
                  <a:cubicBezTo>
                    <a:pt x="6" y="4"/>
                    <a:pt x="2" y="8"/>
                    <a:pt x="1" y="5"/>
                  </a:cubicBezTo>
                  <a:cubicBezTo>
                    <a:pt x="0" y="4"/>
                    <a:pt x="1" y="6"/>
                    <a:pt x="1"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2" name="Freeform 525">
              <a:extLst>
                <a:ext uri="{FF2B5EF4-FFF2-40B4-BE49-F238E27FC236}">
                  <a16:creationId xmlns:a16="http://schemas.microsoft.com/office/drawing/2014/main" id="{869445E2-554C-C84B-A0B2-C1F49935AC96}"/>
                </a:ext>
              </a:extLst>
            </p:cNvPr>
            <p:cNvSpPr>
              <a:spLocks/>
            </p:cNvSpPr>
            <p:nvPr/>
          </p:nvSpPr>
          <p:spPr bwMode="auto">
            <a:xfrm>
              <a:off x="9324397" y="9026702"/>
              <a:ext cx="130574" cy="121050"/>
            </a:xfrm>
            <a:custGeom>
              <a:avLst/>
              <a:gdLst>
                <a:gd name="T0" fmla="*/ 12 w 14"/>
                <a:gd name="T1" fmla="*/ 4 h 13"/>
                <a:gd name="T2" fmla="*/ 10 w 14"/>
                <a:gd name="T3" fmla="*/ 3 h 13"/>
                <a:gd name="T4" fmla="*/ 6 w 14"/>
                <a:gd name="T5" fmla="*/ 1 h 13"/>
                <a:gd name="T6" fmla="*/ 2 w 14"/>
                <a:gd name="T7" fmla="*/ 1 h 13"/>
                <a:gd name="T8" fmla="*/ 1 w 14"/>
                <a:gd name="T9" fmla="*/ 2 h 13"/>
                <a:gd name="T10" fmla="*/ 2 w 14"/>
                <a:gd name="T11" fmla="*/ 4 h 13"/>
                <a:gd name="T12" fmla="*/ 1 w 14"/>
                <a:gd name="T13" fmla="*/ 7 h 13"/>
                <a:gd name="T14" fmla="*/ 2 w 14"/>
                <a:gd name="T15" fmla="*/ 10 h 13"/>
                <a:gd name="T16" fmla="*/ 4 w 14"/>
                <a:gd name="T17" fmla="*/ 10 h 13"/>
                <a:gd name="T18" fmla="*/ 7 w 14"/>
                <a:gd name="T19" fmla="*/ 12 h 13"/>
                <a:gd name="T20" fmla="*/ 10 w 14"/>
                <a:gd name="T21" fmla="*/ 10 h 13"/>
                <a:gd name="T22" fmla="*/ 12 w 14"/>
                <a:gd name="T23" fmla="*/ 4 h 13"/>
                <a:gd name="T24" fmla="*/ 12 w 14"/>
                <a:gd name="T25" fmla="*/ 4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3">
                  <a:moveTo>
                    <a:pt x="12" y="4"/>
                  </a:moveTo>
                  <a:cubicBezTo>
                    <a:pt x="12" y="3"/>
                    <a:pt x="11" y="3"/>
                    <a:pt x="10" y="3"/>
                  </a:cubicBezTo>
                  <a:cubicBezTo>
                    <a:pt x="8" y="2"/>
                    <a:pt x="8" y="1"/>
                    <a:pt x="6" y="1"/>
                  </a:cubicBezTo>
                  <a:cubicBezTo>
                    <a:pt x="5" y="0"/>
                    <a:pt x="3" y="0"/>
                    <a:pt x="2" y="1"/>
                  </a:cubicBezTo>
                  <a:cubicBezTo>
                    <a:pt x="2" y="1"/>
                    <a:pt x="2" y="2"/>
                    <a:pt x="1" y="2"/>
                  </a:cubicBezTo>
                  <a:cubicBezTo>
                    <a:pt x="0" y="4"/>
                    <a:pt x="1" y="3"/>
                    <a:pt x="2" y="4"/>
                  </a:cubicBezTo>
                  <a:cubicBezTo>
                    <a:pt x="2" y="4"/>
                    <a:pt x="1" y="7"/>
                    <a:pt x="1" y="7"/>
                  </a:cubicBezTo>
                  <a:cubicBezTo>
                    <a:pt x="1" y="9"/>
                    <a:pt x="1" y="9"/>
                    <a:pt x="2" y="10"/>
                  </a:cubicBezTo>
                  <a:cubicBezTo>
                    <a:pt x="3" y="11"/>
                    <a:pt x="3" y="10"/>
                    <a:pt x="4" y="10"/>
                  </a:cubicBezTo>
                  <a:cubicBezTo>
                    <a:pt x="6" y="10"/>
                    <a:pt x="5" y="12"/>
                    <a:pt x="7" y="12"/>
                  </a:cubicBezTo>
                  <a:cubicBezTo>
                    <a:pt x="9" y="13"/>
                    <a:pt x="8" y="11"/>
                    <a:pt x="10" y="10"/>
                  </a:cubicBezTo>
                  <a:cubicBezTo>
                    <a:pt x="12" y="8"/>
                    <a:pt x="14" y="7"/>
                    <a:pt x="12" y="4"/>
                  </a:cubicBezTo>
                  <a:cubicBezTo>
                    <a:pt x="12" y="2"/>
                    <a:pt x="14" y="8"/>
                    <a:pt x="12"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3" name="Freeform 526">
              <a:extLst>
                <a:ext uri="{FF2B5EF4-FFF2-40B4-BE49-F238E27FC236}">
                  <a16:creationId xmlns:a16="http://schemas.microsoft.com/office/drawing/2014/main" id="{1D1113B0-676A-8943-8818-9F801D7F9A07}"/>
                </a:ext>
              </a:extLst>
            </p:cNvPr>
            <p:cNvSpPr>
              <a:spLocks/>
            </p:cNvSpPr>
            <p:nvPr/>
          </p:nvSpPr>
          <p:spPr bwMode="auto">
            <a:xfrm>
              <a:off x="8560064" y="8163419"/>
              <a:ext cx="92356" cy="38227"/>
            </a:xfrm>
            <a:custGeom>
              <a:avLst/>
              <a:gdLst>
                <a:gd name="T0" fmla="*/ 9 w 10"/>
                <a:gd name="T1" fmla="*/ 2 h 4"/>
                <a:gd name="T2" fmla="*/ 4 w 10"/>
                <a:gd name="T3" fmla="*/ 0 h 4"/>
                <a:gd name="T4" fmla="*/ 1 w 10"/>
                <a:gd name="T5" fmla="*/ 3 h 4"/>
                <a:gd name="T6" fmla="*/ 9 w 10"/>
                <a:gd name="T7" fmla="*/ 2 h 4"/>
                <a:gd name="T8" fmla="*/ 9 w 10"/>
                <a:gd name="T9" fmla="*/ 2 h 4"/>
              </a:gdLst>
              <a:ahLst/>
              <a:cxnLst>
                <a:cxn ang="0">
                  <a:pos x="T0" y="T1"/>
                </a:cxn>
                <a:cxn ang="0">
                  <a:pos x="T2" y="T3"/>
                </a:cxn>
                <a:cxn ang="0">
                  <a:pos x="T4" y="T5"/>
                </a:cxn>
                <a:cxn ang="0">
                  <a:pos x="T6" y="T7"/>
                </a:cxn>
                <a:cxn ang="0">
                  <a:pos x="T8" y="T9"/>
                </a:cxn>
              </a:cxnLst>
              <a:rect l="0" t="0" r="r" b="b"/>
              <a:pathLst>
                <a:path w="10" h="4">
                  <a:moveTo>
                    <a:pt x="9" y="2"/>
                  </a:moveTo>
                  <a:cubicBezTo>
                    <a:pt x="7" y="1"/>
                    <a:pt x="6" y="0"/>
                    <a:pt x="4" y="0"/>
                  </a:cubicBezTo>
                  <a:cubicBezTo>
                    <a:pt x="3" y="0"/>
                    <a:pt x="0" y="1"/>
                    <a:pt x="1" y="3"/>
                  </a:cubicBezTo>
                  <a:cubicBezTo>
                    <a:pt x="2" y="4"/>
                    <a:pt x="9" y="2"/>
                    <a:pt x="9" y="2"/>
                  </a:cubicBezTo>
                  <a:cubicBezTo>
                    <a:pt x="6" y="1"/>
                    <a:pt x="10" y="3"/>
                    <a:pt x="9"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4" name="Freeform 527">
              <a:extLst>
                <a:ext uri="{FF2B5EF4-FFF2-40B4-BE49-F238E27FC236}">
                  <a16:creationId xmlns:a16="http://schemas.microsoft.com/office/drawing/2014/main" id="{F5350719-4BB3-9A44-9611-5A742C686300}"/>
                </a:ext>
              </a:extLst>
            </p:cNvPr>
            <p:cNvSpPr>
              <a:spLocks/>
            </p:cNvSpPr>
            <p:nvPr/>
          </p:nvSpPr>
          <p:spPr bwMode="auto">
            <a:xfrm>
              <a:off x="8034585" y="8153861"/>
              <a:ext cx="105096" cy="47785"/>
            </a:xfrm>
            <a:custGeom>
              <a:avLst/>
              <a:gdLst>
                <a:gd name="T0" fmla="*/ 10 w 11"/>
                <a:gd name="T1" fmla="*/ 4 h 5"/>
                <a:gd name="T2" fmla="*/ 0 w 11"/>
                <a:gd name="T3" fmla="*/ 2 h 5"/>
                <a:gd name="T4" fmla="*/ 5 w 11"/>
                <a:gd name="T5" fmla="*/ 5 h 5"/>
                <a:gd name="T6" fmla="*/ 10 w 11"/>
                <a:gd name="T7" fmla="*/ 4 h 5"/>
                <a:gd name="T8" fmla="*/ 10 w 11"/>
                <a:gd name="T9" fmla="*/ 4 h 5"/>
              </a:gdLst>
              <a:ahLst/>
              <a:cxnLst>
                <a:cxn ang="0">
                  <a:pos x="T0" y="T1"/>
                </a:cxn>
                <a:cxn ang="0">
                  <a:pos x="T2" y="T3"/>
                </a:cxn>
                <a:cxn ang="0">
                  <a:pos x="T4" y="T5"/>
                </a:cxn>
                <a:cxn ang="0">
                  <a:pos x="T6" y="T7"/>
                </a:cxn>
                <a:cxn ang="0">
                  <a:pos x="T8" y="T9"/>
                </a:cxn>
              </a:cxnLst>
              <a:rect l="0" t="0" r="r" b="b"/>
              <a:pathLst>
                <a:path w="11" h="5">
                  <a:moveTo>
                    <a:pt x="10" y="4"/>
                  </a:moveTo>
                  <a:cubicBezTo>
                    <a:pt x="10" y="1"/>
                    <a:pt x="2" y="0"/>
                    <a:pt x="0" y="2"/>
                  </a:cubicBezTo>
                  <a:cubicBezTo>
                    <a:pt x="0" y="2"/>
                    <a:pt x="4" y="5"/>
                    <a:pt x="5" y="5"/>
                  </a:cubicBezTo>
                  <a:cubicBezTo>
                    <a:pt x="6" y="5"/>
                    <a:pt x="11" y="4"/>
                    <a:pt x="10" y="4"/>
                  </a:cubicBezTo>
                  <a:cubicBezTo>
                    <a:pt x="10" y="3"/>
                    <a:pt x="11" y="5"/>
                    <a:pt x="10"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5" name="Freeform 528">
              <a:extLst>
                <a:ext uri="{FF2B5EF4-FFF2-40B4-BE49-F238E27FC236}">
                  <a16:creationId xmlns:a16="http://schemas.microsoft.com/office/drawing/2014/main" id="{9F58DA1F-DF53-E84D-8A1E-3B3AD4F4BABE}"/>
                </a:ext>
              </a:extLst>
            </p:cNvPr>
            <p:cNvSpPr>
              <a:spLocks/>
            </p:cNvSpPr>
            <p:nvPr/>
          </p:nvSpPr>
          <p:spPr bwMode="auto">
            <a:xfrm>
              <a:off x="7747963" y="7940431"/>
              <a:ext cx="484077" cy="168835"/>
            </a:xfrm>
            <a:custGeom>
              <a:avLst/>
              <a:gdLst>
                <a:gd name="T0" fmla="*/ 52 w 52"/>
                <a:gd name="T1" fmla="*/ 16 h 18"/>
                <a:gd name="T2" fmla="*/ 41 w 52"/>
                <a:gd name="T3" fmla="*/ 17 h 18"/>
                <a:gd name="T4" fmla="*/ 35 w 52"/>
                <a:gd name="T5" fmla="*/ 17 h 18"/>
                <a:gd name="T6" fmla="*/ 37 w 52"/>
                <a:gd name="T7" fmla="*/ 14 h 18"/>
                <a:gd name="T8" fmla="*/ 32 w 52"/>
                <a:gd name="T9" fmla="*/ 11 h 18"/>
                <a:gd name="T10" fmla="*/ 28 w 52"/>
                <a:gd name="T11" fmla="*/ 8 h 18"/>
                <a:gd name="T12" fmla="*/ 20 w 52"/>
                <a:gd name="T13" fmla="*/ 5 h 18"/>
                <a:gd name="T14" fmla="*/ 14 w 52"/>
                <a:gd name="T15" fmla="*/ 5 h 18"/>
                <a:gd name="T16" fmla="*/ 16 w 52"/>
                <a:gd name="T17" fmla="*/ 3 h 18"/>
                <a:gd name="T18" fmla="*/ 8 w 52"/>
                <a:gd name="T19" fmla="*/ 3 h 18"/>
                <a:gd name="T20" fmla="*/ 0 w 52"/>
                <a:gd name="T21" fmla="*/ 6 h 18"/>
                <a:gd name="T22" fmla="*/ 6 w 52"/>
                <a:gd name="T23" fmla="*/ 2 h 18"/>
                <a:gd name="T24" fmla="*/ 16 w 52"/>
                <a:gd name="T25" fmla="*/ 0 h 18"/>
                <a:gd name="T26" fmla="*/ 24 w 52"/>
                <a:gd name="T27" fmla="*/ 1 h 18"/>
                <a:gd name="T28" fmla="*/ 31 w 52"/>
                <a:gd name="T29" fmla="*/ 4 h 18"/>
                <a:gd name="T30" fmla="*/ 32 w 52"/>
                <a:gd name="T31" fmla="*/ 4 h 18"/>
                <a:gd name="T32" fmla="*/ 34 w 52"/>
                <a:gd name="T33" fmla="*/ 5 h 18"/>
                <a:gd name="T34" fmla="*/ 38 w 52"/>
                <a:gd name="T35" fmla="*/ 8 h 18"/>
                <a:gd name="T36" fmla="*/ 45 w 52"/>
                <a:gd name="T37" fmla="*/ 11 h 18"/>
                <a:gd name="T38" fmla="*/ 52 w 52"/>
                <a:gd name="T39"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18">
                  <a:moveTo>
                    <a:pt x="52" y="16"/>
                  </a:moveTo>
                  <a:cubicBezTo>
                    <a:pt x="52" y="17"/>
                    <a:pt x="42" y="17"/>
                    <a:pt x="41" y="17"/>
                  </a:cubicBezTo>
                  <a:cubicBezTo>
                    <a:pt x="39" y="17"/>
                    <a:pt x="37" y="18"/>
                    <a:pt x="35" y="17"/>
                  </a:cubicBezTo>
                  <a:cubicBezTo>
                    <a:pt x="34" y="16"/>
                    <a:pt x="41" y="15"/>
                    <a:pt x="37" y="14"/>
                  </a:cubicBezTo>
                  <a:cubicBezTo>
                    <a:pt x="35" y="13"/>
                    <a:pt x="33" y="13"/>
                    <a:pt x="32" y="11"/>
                  </a:cubicBezTo>
                  <a:cubicBezTo>
                    <a:pt x="30" y="9"/>
                    <a:pt x="31" y="8"/>
                    <a:pt x="28" y="8"/>
                  </a:cubicBezTo>
                  <a:cubicBezTo>
                    <a:pt x="24" y="9"/>
                    <a:pt x="23" y="6"/>
                    <a:pt x="20" y="5"/>
                  </a:cubicBezTo>
                  <a:cubicBezTo>
                    <a:pt x="19" y="5"/>
                    <a:pt x="15" y="6"/>
                    <a:pt x="14" y="5"/>
                  </a:cubicBezTo>
                  <a:cubicBezTo>
                    <a:pt x="14" y="4"/>
                    <a:pt x="16" y="4"/>
                    <a:pt x="16" y="3"/>
                  </a:cubicBezTo>
                  <a:cubicBezTo>
                    <a:pt x="16" y="2"/>
                    <a:pt x="9" y="3"/>
                    <a:pt x="8" y="3"/>
                  </a:cubicBezTo>
                  <a:cubicBezTo>
                    <a:pt x="8" y="4"/>
                    <a:pt x="0" y="7"/>
                    <a:pt x="0" y="6"/>
                  </a:cubicBezTo>
                  <a:cubicBezTo>
                    <a:pt x="0" y="4"/>
                    <a:pt x="4" y="2"/>
                    <a:pt x="6" y="2"/>
                  </a:cubicBezTo>
                  <a:cubicBezTo>
                    <a:pt x="9" y="0"/>
                    <a:pt x="12" y="0"/>
                    <a:pt x="16" y="0"/>
                  </a:cubicBezTo>
                  <a:cubicBezTo>
                    <a:pt x="18" y="0"/>
                    <a:pt x="22" y="0"/>
                    <a:pt x="24" y="1"/>
                  </a:cubicBezTo>
                  <a:cubicBezTo>
                    <a:pt x="26" y="2"/>
                    <a:pt x="28" y="4"/>
                    <a:pt x="31" y="4"/>
                  </a:cubicBezTo>
                  <a:cubicBezTo>
                    <a:pt x="31" y="4"/>
                    <a:pt x="31" y="3"/>
                    <a:pt x="32" y="4"/>
                  </a:cubicBezTo>
                  <a:cubicBezTo>
                    <a:pt x="33" y="5"/>
                    <a:pt x="33" y="5"/>
                    <a:pt x="34" y="5"/>
                  </a:cubicBezTo>
                  <a:cubicBezTo>
                    <a:pt x="35" y="6"/>
                    <a:pt x="37" y="7"/>
                    <a:pt x="38" y="8"/>
                  </a:cubicBezTo>
                  <a:cubicBezTo>
                    <a:pt x="40" y="9"/>
                    <a:pt x="44" y="9"/>
                    <a:pt x="45" y="11"/>
                  </a:cubicBezTo>
                  <a:cubicBezTo>
                    <a:pt x="47" y="13"/>
                    <a:pt x="52" y="13"/>
                    <a:pt x="52" y="1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6" name="Freeform 529">
              <a:extLst>
                <a:ext uri="{FF2B5EF4-FFF2-40B4-BE49-F238E27FC236}">
                  <a16:creationId xmlns:a16="http://schemas.microsoft.com/office/drawing/2014/main" id="{4AFF1A9B-240E-4A4B-A7C8-44D5A37387BB}"/>
                </a:ext>
              </a:extLst>
            </p:cNvPr>
            <p:cNvSpPr>
              <a:spLocks/>
            </p:cNvSpPr>
            <p:nvPr/>
          </p:nvSpPr>
          <p:spPr bwMode="auto">
            <a:xfrm>
              <a:off x="8034585" y="7838493"/>
              <a:ext cx="38217" cy="35042"/>
            </a:xfrm>
            <a:custGeom>
              <a:avLst/>
              <a:gdLst>
                <a:gd name="T0" fmla="*/ 2 w 4"/>
                <a:gd name="T1" fmla="*/ 4 h 4"/>
                <a:gd name="T2" fmla="*/ 1 w 4"/>
                <a:gd name="T3" fmla="*/ 0 h 4"/>
                <a:gd name="T4" fmla="*/ 2 w 4"/>
                <a:gd name="T5" fmla="*/ 4 h 4"/>
                <a:gd name="T6" fmla="*/ 2 w 4"/>
                <a:gd name="T7" fmla="*/ 4 h 4"/>
              </a:gdLst>
              <a:ahLst/>
              <a:cxnLst>
                <a:cxn ang="0">
                  <a:pos x="T0" y="T1"/>
                </a:cxn>
                <a:cxn ang="0">
                  <a:pos x="T2" y="T3"/>
                </a:cxn>
                <a:cxn ang="0">
                  <a:pos x="T4" y="T5"/>
                </a:cxn>
                <a:cxn ang="0">
                  <a:pos x="T6" y="T7"/>
                </a:cxn>
              </a:cxnLst>
              <a:rect l="0" t="0" r="r" b="b"/>
              <a:pathLst>
                <a:path w="4" h="4">
                  <a:moveTo>
                    <a:pt x="2" y="4"/>
                  </a:moveTo>
                  <a:cubicBezTo>
                    <a:pt x="0" y="4"/>
                    <a:pt x="1" y="1"/>
                    <a:pt x="1" y="0"/>
                  </a:cubicBezTo>
                  <a:cubicBezTo>
                    <a:pt x="2" y="0"/>
                    <a:pt x="4" y="4"/>
                    <a:pt x="2" y="4"/>
                  </a:cubicBezTo>
                  <a:cubicBezTo>
                    <a:pt x="1" y="4"/>
                    <a:pt x="4" y="4"/>
                    <a:pt x="2"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7" name="Freeform 530">
              <a:extLst>
                <a:ext uri="{FF2B5EF4-FFF2-40B4-BE49-F238E27FC236}">
                  <a16:creationId xmlns:a16="http://schemas.microsoft.com/office/drawing/2014/main" id="{ECA16AC8-C160-9848-9759-5B6F36B3DD8E}"/>
                </a:ext>
              </a:extLst>
            </p:cNvPr>
            <p:cNvSpPr>
              <a:spLocks/>
            </p:cNvSpPr>
            <p:nvPr/>
          </p:nvSpPr>
          <p:spPr bwMode="auto">
            <a:xfrm>
              <a:off x="8270255" y="8032812"/>
              <a:ext cx="19109" cy="19114"/>
            </a:xfrm>
            <a:custGeom>
              <a:avLst/>
              <a:gdLst>
                <a:gd name="T0" fmla="*/ 2 w 2"/>
                <a:gd name="T1" fmla="*/ 1 h 2"/>
                <a:gd name="T2" fmla="*/ 0 w 2"/>
                <a:gd name="T3" fmla="*/ 1 h 2"/>
                <a:gd name="T4" fmla="*/ 2 w 2"/>
                <a:gd name="T5" fmla="*/ 1 h 2"/>
              </a:gdLst>
              <a:ahLst/>
              <a:cxnLst>
                <a:cxn ang="0">
                  <a:pos x="T0" y="T1"/>
                </a:cxn>
                <a:cxn ang="0">
                  <a:pos x="T2" y="T3"/>
                </a:cxn>
                <a:cxn ang="0">
                  <a:pos x="T4" y="T5"/>
                </a:cxn>
              </a:cxnLst>
              <a:rect l="0" t="0" r="r" b="b"/>
              <a:pathLst>
                <a:path w="2" h="2">
                  <a:moveTo>
                    <a:pt x="2" y="1"/>
                  </a:moveTo>
                  <a:cubicBezTo>
                    <a:pt x="2" y="0"/>
                    <a:pt x="0" y="0"/>
                    <a:pt x="0" y="1"/>
                  </a:cubicBezTo>
                  <a:cubicBezTo>
                    <a:pt x="0" y="1"/>
                    <a:pt x="2" y="2"/>
                    <a:pt x="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8" name="Freeform 531">
              <a:extLst>
                <a:ext uri="{FF2B5EF4-FFF2-40B4-BE49-F238E27FC236}">
                  <a16:creationId xmlns:a16="http://schemas.microsoft.com/office/drawing/2014/main" id="{452029B7-2F5F-644D-B9E6-14F95B6F8445}"/>
                </a:ext>
              </a:extLst>
            </p:cNvPr>
            <p:cNvSpPr>
              <a:spLocks/>
            </p:cNvSpPr>
            <p:nvPr/>
          </p:nvSpPr>
          <p:spPr bwMode="auto">
            <a:xfrm>
              <a:off x="8830764" y="6656657"/>
              <a:ext cx="54139" cy="95566"/>
            </a:xfrm>
            <a:custGeom>
              <a:avLst/>
              <a:gdLst>
                <a:gd name="T0" fmla="*/ 3 w 6"/>
                <a:gd name="T1" fmla="*/ 8 h 10"/>
                <a:gd name="T2" fmla="*/ 0 w 6"/>
                <a:gd name="T3" fmla="*/ 7 h 10"/>
                <a:gd name="T4" fmla="*/ 4 w 6"/>
                <a:gd name="T5" fmla="*/ 2 h 10"/>
                <a:gd name="T6" fmla="*/ 6 w 6"/>
                <a:gd name="T7" fmla="*/ 4 h 10"/>
                <a:gd name="T8" fmla="*/ 3 w 6"/>
                <a:gd name="T9" fmla="*/ 8 h 10"/>
                <a:gd name="T10" fmla="*/ 3 w 6"/>
                <a:gd name="T11" fmla="*/ 8 h 10"/>
              </a:gdLst>
              <a:ahLst/>
              <a:cxnLst>
                <a:cxn ang="0">
                  <a:pos x="T0" y="T1"/>
                </a:cxn>
                <a:cxn ang="0">
                  <a:pos x="T2" y="T3"/>
                </a:cxn>
                <a:cxn ang="0">
                  <a:pos x="T4" y="T5"/>
                </a:cxn>
                <a:cxn ang="0">
                  <a:pos x="T6" y="T7"/>
                </a:cxn>
                <a:cxn ang="0">
                  <a:pos x="T8" y="T9"/>
                </a:cxn>
                <a:cxn ang="0">
                  <a:pos x="T10" y="T11"/>
                </a:cxn>
              </a:cxnLst>
              <a:rect l="0" t="0" r="r" b="b"/>
              <a:pathLst>
                <a:path w="6" h="10">
                  <a:moveTo>
                    <a:pt x="3" y="8"/>
                  </a:moveTo>
                  <a:cubicBezTo>
                    <a:pt x="2" y="10"/>
                    <a:pt x="0" y="9"/>
                    <a:pt x="0" y="7"/>
                  </a:cubicBezTo>
                  <a:cubicBezTo>
                    <a:pt x="1" y="6"/>
                    <a:pt x="3" y="3"/>
                    <a:pt x="4" y="2"/>
                  </a:cubicBezTo>
                  <a:cubicBezTo>
                    <a:pt x="6" y="0"/>
                    <a:pt x="6" y="3"/>
                    <a:pt x="6" y="4"/>
                  </a:cubicBezTo>
                  <a:cubicBezTo>
                    <a:pt x="6" y="6"/>
                    <a:pt x="3" y="6"/>
                    <a:pt x="3" y="8"/>
                  </a:cubicBezTo>
                  <a:cubicBezTo>
                    <a:pt x="2" y="10"/>
                    <a:pt x="3" y="8"/>
                    <a:pt x="3" y="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59" name="Freeform 532">
              <a:extLst>
                <a:ext uri="{FF2B5EF4-FFF2-40B4-BE49-F238E27FC236}">
                  <a16:creationId xmlns:a16="http://schemas.microsoft.com/office/drawing/2014/main" id="{BF2CB037-F141-8B43-9DB9-C52C3BE2327C}"/>
                </a:ext>
              </a:extLst>
            </p:cNvPr>
            <p:cNvSpPr>
              <a:spLocks/>
            </p:cNvSpPr>
            <p:nvPr/>
          </p:nvSpPr>
          <p:spPr bwMode="auto">
            <a:xfrm>
              <a:off x="8856242" y="6704440"/>
              <a:ext cx="66879" cy="38227"/>
            </a:xfrm>
            <a:custGeom>
              <a:avLst/>
              <a:gdLst>
                <a:gd name="T0" fmla="*/ 3 w 7"/>
                <a:gd name="T1" fmla="*/ 4 h 4"/>
                <a:gd name="T2" fmla="*/ 5 w 7"/>
                <a:gd name="T3" fmla="*/ 1 h 4"/>
                <a:gd name="T4" fmla="*/ 3 w 7"/>
                <a:gd name="T5" fmla="*/ 4 h 4"/>
                <a:gd name="T6" fmla="*/ 3 w 7"/>
                <a:gd name="T7" fmla="*/ 4 h 4"/>
              </a:gdLst>
              <a:ahLst/>
              <a:cxnLst>
                <a:cxn ang="0">
                  <a:pos x="T0" y="T1"/>
                </a:cxn>
                <a:cxn ang="0">
                  <a:pos x="T2" y="T3"/>
                </a:cxn>
                <a:cxn ang="0">
                  <a:pos x="T4" y="T5"/>
                </a:cxn>
                <a:cxn ang="0">
                  <a:pos x="T6" y="T7"/>
                </a:cxn>
              </a:cxnLst>
              <a:rect l="0" t="0" r="r" b="b"/>
              <a:pathLst>
                <a:path w="7" h="4">
                  <a:moveTo>
                    <a:pt x="3" y="4"/>
                  </a:moveTo>
                  <a:cubicBezTo>
                    <a:pt x="0" y="4"/>
                    <a:pt x="3" y="0"/>
                    <a:pt x="5" y="1"/>
                  </a:cubicBezTo>
                  <a:cubicBezTo>
                    <a:pt x="7" y="1"/>
                    <a:pt x="4" y="4"/>
                    <a:pt x="3" y="4"/>
                  </a:cubicBezTo>
                  <a:cubicBezTo>
                    <a:pt x="2" y="4"/>
                    <a:pt x="4" y="4"/>
                    <a:pt x="3"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0" name="Freeform 533">
              <a:extLst>
                <a:ext uri="{FF2B5EF4-FFF2-40B4-BE49-F238E27FC236}">
                  <a16:creationId xmlns:a16="http://schemas.microsoft.com/office/drawing/2014/main" id="{B18FCE3E-C796-9140-9F18-997D145B2092}"/>
                </a:ext>
              </a:extLst>
            </p:cNvPr>
            <p:cNvSpPr>
              <a:spLocks/>
            </p:cNvSpPr>
            <p:nvPr/>
          </p:nvSpPr>
          <p:spPr bwMode="auto">
            <a:xfrm>
              <a:off x="8671526" y="6666212"/>
              <a:ext cx="140127" cy="66896"/>
            </a:xfrm>
            <a:custGeom>
              <a:avLst/>
              <a:gdLst>
                <a:gd name="T0" fmla="*/ 11 w 15"/>
                <a:gd name="T1" fmla="*/ 6 h 7"/>
                <a:gd name="T2" fmla="*/ 10 w 15"/>
                <a:gd name="T3" fmla="*/ 5 h 7"/>
                <a:gd name="T4" fmla="*/ 7 w 15"/>
                <a:gd name="T5" fmla="*/ 5 h 7"/>
                <a:gd name="T6" fmla="*/ 3 w 15"/>
                <a:gd name="T7" fmla="*/ 0 h 7"/>
                <a:gd name="T8" fmla="*/ 6 w 15"/>
                <a:gd name="T9" fmla="*/ 2 h 7"/>
                <a:gd name="T10" fmla="*/ 8 w 15"/>
                <a:gd name="T11" fmla="*/ 3 h 7"/>
                <a:gd name="T12" fmla="*/ 15 w 15"/>
                <a:gd name="T13" fmla="*/ 3 h 7"/>
                <a:gd name="T14" fmla="*/ 11 w 15"/>
                <a:gd name="T15" fmla="*/ 6 h 7"/>
                <a:gd name="T16" fmla="*/ 11 w 15"/>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7">
                  <a:moveTo>
                    <a:pt x="11" y="6"/>
                  </a:moveTo>
                  <a:cubicBezTo>
                    <a:pt x="10" y="6"/>
                    <a:pt x="10" y="6"/>
                    <a:pt x="10" y="5"/>
                  </a:cubicBezTo>
                  <a:cubicBezTo>
                    <a:pt x="10" y="5"/>
                    <a:pt x="8" y="6"/>
                    <a:pt x="7" y="5"/>
                  </a:cubicBezTo>
                  <a:cubicBezTo>
                    <a:pt x="7" y="4"/>
                    <a:pt x="0" y="1"/>
                    <a:pt x="3" y="0"/>
                  </a:cubicBezTo>
                  <a:cubicBezTo>
                    <a:pt x="4" y="0"/>
                    <a:pt x="5" y="2"/>
                    <a:pt x="6" y="2"/>
                  </a:cubicBezTo>
                  <a:cubicBezTo>
                    <a:pt x="7" y="3"/>
                    <a:pt x="7" y="2"/>
                    <a:pt x="8" y="3"/>
                  </a:cubicBezTo>
                  <a:cubicBezTo>
                    <a:pt x="9" y="4"/>
                    <a:pt x="13" y="2"/>
                    <a:pt x="15" y="3"/>
                  </a:cubicBezTo>
                  <a:cubicBezTo>
                    <a:pt x="14" y="3"/>
                    <a:pt x="12" y="6"/>
                    <a:pt x="11" y="6"/>
                  </a:cubicBezTo>
                  <a:cubicBezTo>
                    <a:pt x="9" y="7"/>
                    <a:pt x="12" y="6"/>
                    <a:pt x="11"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1" name="Freeform 534">
              <a:extLst>
                <a:ext uri="{FF2B5EF4-FFF2-40B4-BE49-F238E27FC236}">
                  <a16:creationId xmlns:a16="http://schemas.microsoft.com/office/drawing/2014/main" id="{FF4DD8BE-9F13-AA42-82FA-1AD2E8A7A89F}"/>
                </a:ext>
              </a:extLst>
            </p:cNvPr>
            <p:cNvSpPr>
              <a:spLocks/>
            </p:cNvSpPr>
            <p:nvPr/>
          </p:nvSpPr>
          <p:spPr bwMode="auto">
            <a:xfrm>
              <a:off x="8700193" y="6481449"/>
              <a:ext cx="146495" cy="73269"/>
            </a:xfrm>
            <a:custGeom>
              <a:avLst/>
              <a:gdLst>
                <a:gd name="T0" fmla="*/ 13 w 16"/>
                <a:gd name="T1" fmla="*/ 6 h 8"/>
                <a:gd name="T2" fmla="*/ 0 w 16"/>
                <a:gd name="T3" fmla="*/ 2 h 8"/>
                <a:gd name="T4" fmla="*/ 13 w 16"/>
                <a:gd name="T5" fmla="*/ 6 h 8"/>
                <a:gd name="T6" fmla="*/ 13 w 16"/>
                <a:gd name="T7" fmla="*/ 6 h 8"/>
              </a:gdLst>
              <a:ahLst/>
              <a:cxnLst>
                <a:cxn ang="0">
                  <a:pos x="T0" y="T1"/>
                </a:cxn>
                <a:cxn ang="0">
                  <a:pos x="T2" y="T3"/>
                </a:cxn>
                <a:cxn ang="0">
                  <a:pos x="T4" y="T5"/>
                </a:cxn>
                <a:cxn ang="0">
                  <a:pos x="T6" y="T7"/>
                </a:cxn>
              </a:cxnLst>
              <a:rect l="0" t="0" r="r" b="b"/>
              <a:pathLst>
                <a:path w="16" h="8">
                  <a:moveTo>
                    <a:pt x="13" y="6"/>
                  </a:moveTo>
                  <a:cubicBezTo>
                    <a:pt x="11" y="8"/>
                    <a:pt x="1" y="4"/>
                    <a:pt x="0" y="2"/>
                  </a:cubicBezTo>
                  <a:cubicBezTo>
                    <a:pt x="0" y="0"/>
                    <a:pt x="16" y="4"/>
                    <a:pt x="13" y="6"/>
                  </a:cubicBezTo>
                  <a:cubicBezTo>
                    <a:pt x="12" y="7"/>
                    <a:pt x="14" y="5"/>
                    <a:pt x="13"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2" name="Freeform 535">
              <a:extLst>
                <a:ext uri="{FF2B5EF4-FFF2-40B4-BE49-F238E27FC236}">
                  <a16:creationId xmlns:a16="http://schemas.microsoft.com/office/drawing/2014/main" id="{9E432FA7-7C4C-B24B-8694-4B79AD936977}"/>
                </a:ext>
              </a:extLst>
            </p:cNvPr>
            <p:cNvSpPr>
              <a:spLocks/>
            </p:cNvSpPr>
            <p:nvPr/>
          </p:nvSpPr>
          <p:spPr bwMode="auto">
            <a:xfrm>
              <a:off x="8932676" y="6385884"/>
              <a:ext cx="299364" cy="289884"/>
            </a:xfrm>
            <a:custGeom>
              <a:avLst/>
              <a:gdLst>
                <a:gd name="T0" fmla="*/ 19 w 32"/>
                <a:gd name="T1" fmla="*/ 1 h 31"/>
                <a:gd name="T2" fmla="*/ 17 w 32"/>
                <a:gd name="T3" fmla="*/ 0 h 31"/>
                <a:gd name="T4" fmla="*/ 14 w 32"/>
                <a:gd name="T5" fmla="*/ 2 h 31"/>
                <a:gd name="T6" fmla="*/ 11 w 32"/>
                <a:gd name="T7" fmla="*/ 5 h 31"/>
                <a:gd name="T8" fmla="*/ 9 w 32"/>
                <a:gd name="T9" fmla="*/ 7 h 31"/>
                <a:gd name="T10" fmla="*/ 7 w 32"/>
                <a:gd name="T11" fmla="*/ 13 h 31"/>
                <a:gd name="T12" fmla="*/ 5 w 32"/>
                <a:gd name="T13" fmla="*/ 17 h 31"/>
                <a:gd name="T14" fmla="*/ 2 w 32"/>
                <a:gd name="T15" fmla="*/ 19 h 31"/>
                <a:gd name="T16" fmla="*/ 4 w 32"/>
                <a:gd name="T17" fmla="*/ 21 h 31"/>
                <a:gd name="T18" fmla="*/ 0 w 32"/>
                <a:gd name="T19" fmla="*/ 25 h 31"/>
                <a:gd name="T20" fmla="*/ 4 w 32"/>
                <a:gd name="T21" fmla="*/ 25 h 31"/>
                <a:gd name="T22" fmla="*/ 10 w 32"/>
                <a:gd name="T23" fmla="*/ 26 h 31"/>
                <a:gd name="T24" fmla="*/ 19 w 32"/>
                <a:gd name="T25" fmla="*/ 27 h 31"/>
                <a:gd name="T26" fmla="*/ 22 w 32"/>
                <a:gd name="T27" fmla="*/ 26 h 31"/>
                <a:gd name="T28" fmla="*/ 19 w 32"/>
                <a:gd name="T29" fmla="*/ 30 h 31"/>
                <a:gd name="T30" fmla="*/ 22 w 32"/>
                <a:gd name="T31" fmla="*/ 28 h 31"/>
                <a:gd name="T32" fmla="*/ 27 w 32"/>
                <a:gd name="T33" fmla="*/ 26 h 31"/>
                <a:gd name="T34" fmla="*/ 32 w 32"/>
                <a:gd name="T35" fmla="*/ 20 h 31"/>
                <a:gd name="T36" fmla="*/ 29 w 32"/>
                <a:gd name="T37" fmla="*/ 20 h 31"/>
                <a:gd name="T38" fmla="*/ 26 w 32"/>
                <a:gd name="T39" fmla="*/ 18 h 31"/>
                <a:gd name="T40" fmla="*/ 29 w 32"/>
                <a:gd name="T41" fmla="*/ 15 h 31"/>
                <a:gd name="T42" fmla="*/ 26 w 32"/>
                <a:gd name="T43" fmla="*/ 15 h 31"/>
                <a:gd name="T44" fmla="*/ 24 w 32"/>
                <a:gd name="T45" fmla="*/ 13 h 31"/>
                <a:gd name="T46" fmla="*/ 21 w 32"/>
                <a:gd name="T47" fmla="*/ 16 h 31"/>
                <a:gd name="T48" fmla="*/ 18 w 32"/>
                <a:gd name="T49" fmla="*/ 13 h 31"/>
                <a:gd name="T50" fmla="*/ 19 w 32"/>
                <a:gd name="T51" fmla="*/ 11 h 31"/>
                <a:gd name="T52" fmla="*/ 16 w 32"/>
                <a:gd name="T53" fmla="*/ 9 h 31"/>
                <a:gd name="T54" fmla="*/ 14 w 32"/>
                <a:gd name="T55" fmla="*/ 12 h 31"/>
                <a:gd name="T56" fmla="*/ 16 w 32"/>
                <a:gd name="T57" fmla="*/ 7 h 31"/>
                <a:gd name="T58" fmla="*/ 18 w 32"/>
                <a:gd name="T59" fmla="*/ 4 h 31"/>
                <a:gd name="T60" fmla="*/ 18 w 32"/>
                <a:gd name="T61" fmla="*/ 2 h 31"/>
                <a:gd name="T62" fmla="*/ 19 w 32"/>
                <a:gd name="T63" fmla="*/ 1 h 31"/>
                <a:gd name="T64" fmla="*/ 19 w 32"/>
                <a:gd name="T65" fmla="*/ 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 h="31">
                  <a:moveTo>
                    <a:pt x="19" y="1"/>
                  </a:moveTo>
                  <a:cubicBezTo>
                    <a:pt x="20" y="0"/>
                    <a:pt x="17" y="0"/>
                    <a:pt x="17" y="0"/>
                  </a:cubicBezTo>
                  <a:cubicBezTo>
                    <a:pt x="16" y="0"/>
                    <a:pt x="15" y="1"/>
                    <a:pt x="14" y="2"/>
                  </a:cubicBezTo>
                  <a:cubicBezTo>
                    <a:pt x="13" y="3"/>
                    <a:pt x="12" y="4"/>
                    <a:pt x="11" y="5"/>
                  </a:cubicBezTo>
                  <a:cubicBezTo>
                    <a:pt x="11" y="6"/>
                    <a:pt x="10" y="7"/>
                    <a:pt x="9" y="7"/>
                  </a:cubicBezTo>
                  <a:cubicBezTo>
                    <a:pt x="9" y="9"/>
                    <a:pt x="8" y="11"/>
                    <a:pt x="7" y="13"/>
                  </a:cubicBezTo>
                  <a:cubicBezTo>
                    <a:pt x="7" y="15"/>
                    <a:pt x="6" y="16"/>
                    <a:pt x="5" y="17"/>
                  </a:cubicBezTo>
                  <a:cubicBezTo>
                    <a:pt x="4" y="18"/>
                    <a:pt x="2" y="19"/>
                    <a:pt x="2" y="19"/>
                  </a:cubicBezTo>
                  <a:cubicBezTo>
                    <a:pt x="2" y="20"/>
                    <a:pt x="4" y="20"/>
                    <a:pt x="4" y="21"/>
                  </a:cubicBezTo>
                  <a:cubicBezTo>
                    <a:pt x="4" y="22"/>
                    <a:pt x="0" y="24"/>
                    <a:pt x="0" y="25"/>
                  </a:cubicBezTo>
                  <a:cubicBezTo>
                    <a:pt x="0" y="27"/>
                    <a:pt x="3" y="26"/>
                    <a:pt x="4" y="25"/>
                  </a:cubicBezTo>
                  <a:cubicBezTo>
                    <a:pt x="6" y="25"/>
                    <a:pt x="8" y="26"/>
                    <a:pt x="10" y="26"/>
                  </a:cubicBezTo>
                  <a:cubicBezTo>
                    <a:pt x="13" y="27"/>
                    <a:pt x="16" y="26"/>
                    <a:pt x="19" y="27"/>
                  </a:cubicBezTo>
                  <a:cubicBezTo>
                    <a:pt x="19" y="27"/>
                    <a:pt x="22" y="25"/>
                    <a:pt x="22" y="26"/>
                  </a:cubicBezTo>
                  <a:cubicBezTo>
                    <a:pt x="22" y="27"/>
                    <a:pt x="19" y="30"/>
                    <a:pt x="19" y="30"/>
                  </a:cubicBezTo>
                  <a:cubicBezTo>
                    <a:pt x="20" y="31"/>
                    <a:pt x="22" y="28"/>
                    <a:pt x="22" y="28"/>
                  </a:cubicBezTo>
                  <a:cubicBezTo>
                    <a:pt x="24" y="27"/>
                    <a:pt x="26" y="27"/>
                    <a:pt x="27" y="26"/>
                  </a:cubicBezTo>
                  <a:cubicBezTo>
                    <a:pt x="27" y="25"/>
                    <a:pt x="32" y="20"/>
                    <a:pt x="32" y="20"/>
                  </a:cubicBezTo>
                  <a:cubicBezTo>
                    <a:pt x="31" y="19"/>
                    <a:pt x="30" y="20"/>
                    <a:pt x="29" y="20"/>
                  </a:cubicBezTo>
                  <a:cubicBezTo>
                    <a:pt x="29" y="20"/>
                    <a:pt x="26" y="18"/>
                    <a:pt x="26" y="18"/>
                  </a:cubicBezTo>
                  <a:cubicBezTo>
                    <a:pt x="26" y="17"/>
                    <a:pt x="30" y="16"/>
                    <a:pt x="29" y="15"/>
                  </a:cubicBezTo>
                  <a:cubicBezTo>
                    <a:pt x="29" y="14"/>
                    <a:pt x="27" y="15"/>
                    <a:pt x="26" y="15"/>
                  </a:cubicBezTo>
                  <a:cubicBezTo>
                    <a:pt x="25" y="15"/>
                    <a:pt x="25" y="13"/>
                    <a:pt x="24" y="13"/>
                  </a:cubicBezTo>
                  <a:cubicBezTo>
                    <a:pt x="24" y="13"/>
                    <a:pt x="21" y="16"/>
                    <a:pt x="21" y="16"/>
                  </a:cubicBezTo>
                  <a:cubicBezTo>
                    <a:pt x="20" y="14"/>
                    <a:pt x="20" y="14"/>
                    <a:pt x="18" y="13"/>
                  </a:cubicBezTo>
                  <a:cubicBezTo>
                    <a:pt x="16" y="12"/>
                    <a:pt x="19" y="12"/>
                    <a:pt x="19" y="11"/>
                  </a:cubicBezTo>
                  <a:cubicBezTo>
                    <a:pt x="19" y="11"/>
                    <a:pt x="17" y="9"/>
                    <a:pt x="16" y="9"/>
                  </a:cubicBezTo>
                  <a:cubicBezTo>
                    <a:pt x="16" y="10"/>
                    <a:pt x="14" y="13"/>
                    <a:pt x="14" y="12"/>
                  </a:cubicBezTo>
                  <a:cubicBezTo>
                    <a:pt x="12" y="11"/>
                    <a:pt x="15" y="7"/>
                    <a:pt x="16" y="7"/>
                  </a:cubicBezTo>
                  <a:cubicBezTo>
                    <a:pt x="17" y="6"/>
                    <a:pt x="17" y="5"/>
                    <a:pt x="18" y="4"/>
                  </a:cubicBezTo>
                  <a:cubicBezTo>
                    <a:pt x="18" y="3"/>
                    <a:pt x="18" y="2"/>
                    <a:pt x="18" y="2"/>
                  </a:cubicBezTo>
                  <a:cubicBezTo>
                    <a:pt x="18" y="2"/>
                    <a:pt x="19" y="1"/>
                    <a:pt x="19" y="1"/>
                  </a:cubicBezTo>
                  <a:cubicBezTo>
                    <a:pt x="20" y="0"/>
                    <a:pt x="19" y="1"/>
                    <a:pt x="19"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3" name="Freeform 536">
              <a:extLst>
                <a:ext uri="{FF2B5EF4-FFF2-40B4-BE49-F238E27FC236}">
                  <a16:creationId xmlns:a16="http://schemas.microsoft.com/office/drawing/2014/main" id="{8E3B2920-4F92-814C-9139-4572A56AA79C}"/>
                </a:ext>
              </a:extLst>
            </p:cNvPr>
            <p:cNvSpPr>
              <a:spLocks/>
            </p:cNvSpPr>
            <p:nvPr/>
          </p:nvSpPr>
          <p:spPr bwMode="auto">
            <a:xfrm>
              <a:off x="9174715" y="6592943"/>
              <a:ext cx="76432" cy="92380"/>
            </a:xfrm>
            <a:custGeom>
              <a:avLst/>
              <a:gdLst>
                <a:gd name="T0" fmla="*/ 6 w 8"/>
                <a:gd name="T1" fmla="*/ 1 h 10"/>
                <a:gd name="T2" fmla="*/ 1 w 8"/>
                <a:gd name="T3" fmla="*/ 9 h 10"/>
                <a:gd name="T4" fmla="*/ 4 w 8"/>
                <a:gd name="T5" fmla="*/ 7 h 10"/>
                <a:gd name="T6" fmla="*/ 3 w 8"/>
                <a:gd name="T7" fmla="*/ 10 h 10"/>
                <a:gd name="T8" fmla="*/ 6 w 8"/>
                <a:gd name="T9" fmla="*/ 8 h 10"/>
                <a:gd name="T10" fmla="*/ 8 w 8"/>
                <a:gd name="T11" fmla="*/ 4 h 10"/>
                <a:gd name="T12" fmla="*/ 5 w 8"/>
                <a:gd name="T13" fmla="*/ 4 h 10"/>
                <a:gd name="T14" fmla="*/ 6 w 8"/>
                <a:gd name="T15" fmla="*/ 1 h 10"/>
                <a:gd name="T16" fmla="*/ 6 w 8"/>
                <a:gd name="T1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0">
                  <a:moveTo>
                    <a:pt x="6" y="1"/>
                  </a:moveTo>
                  <a:cubicBezTo>
                    <a:pt x="5" y="2"/>
                    <a:pt x="0" y="6"/>
                    <a:pt x="1" y="9"/>
                  </a:cubicBezTo>
                  <a:cubicBezTo>
                    <a:pt x="1" y="9"/>
                    <a:pt x="3" y="6"/>
                    <a:pt x="4" y="7"/>
                  </a:cubicBezTo>
                  <a:cubicBezTo>
                    <a:pt x="4" y="7"/>
                    <a:pt x="3" y="10"/>
                    <a:pt x="3" y="10"/>
                  </a:cubicBezTo>
                  <a:cubicBezTo>
                    <a:pt x="4" y="10"/>
                    <a:pt x="6" y="9"/>
                    <a:pt x="6" y="8"/>
                  </a:cubicBezTo>
                  <a:cubicBezTo>
                    <a:pt x="6" y="7"/>
                    <a:pt x="7" y="6"/>
                    <a:pt x="8" y="4"/>
                  </a:cubicBezTo>
                  <a:cubicBezTo>
                    <a:pt x="8" y="2"/>
                    <a:pt x="6" y="4"/>
                    <a:pt x="5" y="4"/>
                  </a:cubicBezTo>
                  <a:cubicBezTo>
                    <a:pt x="6" y="4"/>
                    <a:pt x="6" y="0"/>
                    <a:pt x="6" y="1"/>
                  </a:cubicBezTo>
                  <a:cubicBezTo>
                    <a:pt x="5" y="1"/>
                    <a:pt x="7" y="0"/>
                    <a:pt x="6"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4" name="Freeform 537">
              <a:extLst>
                <a:ext uri="{FF2B5EF4-FFF2-40B4-BE49-F238E27FC236}">
                  <a16:creationId xmlns:a16="http://schemas.microsoft.com/office/drawing/2014/main" id="{861C0CD1-0D4B-2942-92D1-059728A03256}"/>
                </a:ext>
              </a:extLst>
            </p:cNvPr>
            <p:cNvSpPr>
              <a:spLocks/>
            </p:cNvSpPr>
            <p:nvPr/>
          </p:nvSpPr>
          <p:spPr bwMode="auto">
            <a:xfrm>
              <a:off x="8652423" y="5694619"/>
              <a:ext cx="28662" cy="54153"/>
            </a:xfrm>
            <a:custGeom>
              <a:avLst/>
              <a:gdLst>
                <a:gd name="T0" fmla="*/ 3 w 3"/>
                <a:gd name="T1" fmla="*/ 4 h 6"/>
                <a:gd name="T2" fmla="*/ 1 w 3"/>
                <a:gd name="T3" fmla="*/ 1 h 6"/>
                <a:gd name="T4" fmla="*/ 1 w 3"/>
                <a:gd name="T5" fmla="*/ 2 h 6"/>
                <a:gd name="T6" fmla="*/ 0 w 3"/>
                <a:gd name="T7" fmla="*/ 2 h 6"/>
                <a:gd name="T8" fmla="*/ 3 w 3"/>
                <a:gd name="T9" fmla="*/ 4 h 6"/>
                <a:gd name="T10" fmla="*/ 3 w 3"/>
                <a:gd name="T11" fmla="*/ 4 h 6"/>
              </a:gdLst>
              <a:ahLst/>
              <a:cxnLst>
                <a:cxn ang="0">
                  <a:pos x="T0" y="T1"/>
                </a:cxn>
                <a:cxn ang="0">
                  <a:pos x="T2" y="T3"/>
                </a:cxn>
                <a:cxn ang="0">
                  <a:pos x="T4" y="T5"/>
                </a:cxn>
                <a:cxn ang="0">
                  <a:pos x="T6" y="T7"/>
                </a:cxn>
                <a:cxn ang="0">
                  <a:pos x="T8" y="T9"/>
                </a:cxn>
                <a:cxn ang="0">
                  <a:pos x="T10" y="T11"/>
                </a:cxn>
              </a:cxnLst>
              <a:rect l="0" t="0" r="r" b="b"/>
              <a:pathLst>
                <a:path w="3" h="6">
                  <a:moveTo>
                    <a:pt x="3" y="4"/>
                  </a:moveTo>
                  <a:cubicBezTo>
                    <a:pt x="3" y="3"/>
                    <a:pt x="1" y="0"/>
                    <a:pt x="1" y="1"/>
                  </a:cubicBezTo>
                  <a:cubicBezTo>
                    <a:pt x="1" y="1"/>
                    <a:pt x="1" y="1"/>
                    <a:pt x="1" y="2"/>
                  </a:cubicBezTo>
                  <a:cubicBezTo>
                    <a:pt x="1" y="2"/>
                    <a:pt x="0" y="2"/>
                    <a:pt x="0" y="2"/>
                  </a:cubicBezTo>
                  <a:cubicBezTo>
                    <a:pt x="0" y="2"/>
                    <a:pt x="3" y="6"/>
                    <a:pt x="3" y="4"/>
                  </a:cubicBezTo>
                  <a:cubicBezTo>
                    <a:pt x="3" y="3"/>
                    <a:pt x="3" y="6"/>
                    <a:pt x="3"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5" name="Freeform 538">
              <a:extLst>
                <a:ext uri="{FF2B5EF4-FFF2-40B4-BE49-F238E27FC236}">
                  <a16:creationId xmlns:a16="http://schemas.microsoft.com/office/drawing/2014/main" id="{410C142B-D795-C846-A1CD-B2D63B1CC040}"/>
                </a:ext>
              </a:extLst>
            </p:cNvPr>
            <p:cNvSpPr>
              <a:spLocks/>
            </p:cNvSpPr>
            <p:nvPr/>
          </p:nvSpPr>
          <p:spPr bwMode="auto">
            <a:xfrm>
              <a:off x="8512296" y="5787002"/>
              <a:ext cx="28662" cy="28669"/>
            </a:xfrm>
            <a:custGeom>
              <a:avLst/>
              <a:gdLst>
                <a:gd name="T0" fmla="*/ 2 w 3"/>
                <a:gd name="T1" fmla="*/ 1 h 3"/>
                <a:gd name="T2" fmla="*/ 0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2"/>
                    <a:pt x="0" y="2"/>
                  </a:cubicBezTo>
                  <a:cubicBezTo>
                    <a:pt x="1" y="3"/>
                    <a:pt x="3" y="2"/>
                    <a:pt x="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6" name="Freeform 539">
              <a:extLst>
                <a:ext uri="{FF2B5EF4-FFF2-40B4-BE49-F238E27FC236}">
                  <a16:creationId xmlns:a16="http://schemas.microsoft.com/office/drawing/2014/main" id="{26A53D18-5118-4D45-BDEF-8F603D68BF9B}"/>
                </a:ext>
              </a:extLst>
            </p:cNvPr>
            <p:cNvSpPr>
              <a:spLocks/>
            </p:cNvSpPr>
            <p:nvPr/>
          </p:nvSpPr>
          <p:spPr bwMode="auto">
            <a:xfrm>
              <a:off x="7868981" y="6283948"/>
              <a:ext cx="63695" cy="38227"/>
            </a:xfrm>
            <a:custGeom>
              <a:avLst/>
              <a:gdLst>
                <a:gd name="T0" fmla="*/ 7 w 7"/>
                <a:gd name="T1" fmla="*/ 3 h 4"/>
                <a:gd name="T2" fmla="*/ 1 w 7"/>
                <a:gd name="T3" fmla="*/ 1 h 4"/>
                <a:gd name="T4" fmla="*/ 7 w 7"/>
                <a:gd name="T5" fmla="*/ 3 h 4"/>
                <a:gd name="T6" fmla="*/ 7 w 7"/>
                <a:gd name="T7" fmla="*/ 3 h 4"/>
              </a:gdLst>
              <a:ahLst/>
              <a:cxnLst>
                <a:cxn ang="0">
                  <a:pos x="T0" y="T1"/>
                </a:cxn>
                <a:cxn ang="0">
                  <a:pos x="T2" y="T3"/>
                </a:cxn>
                <a:cxn ang="0">
                  <a:pos x="T4" y="T5"/>
                </a:cxn>
                <a:cxn ang="0">
                  <a:pos x="T6" y="T7"/>
                </a:cxn>
              </a:cxnLst>
              <a:rect l="0" t="0" r="r" b="b"/>
              <a:pathLst>
                <a:path w="7" h="4">
                  <a:moveTo>
                    <a:pt x="7" y="3"/>
                  </a:moveTo>
                  <a:cubicBezTo>
                    <a:pt x="7" y="0"/>
                    <a:pt x="3" y="0"/>
                    <a:pt x="1" y="1"/>
                  </a:cubicBezTo>
                  <a:cubicBezTo>
                    <a:pt x="0" y="1"/>
                    <a:pt x="7" y="4"/>
                    <a:pt x="7" y="3"/>
                  </a:cubicBezTo>
                  <a:cubicBezTo>
                    <a:pt x="7" y="0"/>
                    <a:pt x="7" y="4"/>
                    <a:pt x="7"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7" name="Freeform 540">
              <a:extLst>
                <a:ext uri="{FF2B5EF4-FFF2-40B4-BE49-F238E27FC236}">
                  <a16:creationId xmlns:a16="http://schemas.microsoft.com/office/drawing/2014/main" id="{F7D24AFB-D023-BE42-A1F5-A5EC56B9B581}"/>
                </a:ext>
              </a:extLst>
            </p:cNvPr>
            <p:cNvSpPr>
              <a:spLocks/>
            </p:cNvSpPr>
            <p:nvPr/>
          </p:nvSpPr>
          <p:spPr bwMode="auto">
            <a:xfrm>
              <a:off x="7970890" y="6057775"/>
              <a:ext cx="57323" cy="57338"/>
            </a:xfrm>
            <a:custGeom>
              <a:avLst/>
              <a:gdLst>
                <a:gd name="T0" fmla="*/ 3 w 6"/>
                <a:gd name="T1" fmla="*/ 5 h 6"/>
                <a:gd name="T2" fmla="*/ 0 w 6"/>
                <a:gd name="T3" fmla="*/ 3 h 6"/>
                <a:gd name="T4" fmla="*/ 4 w 6"/>
                <a:gd name="T5" fmla="*/ 2 h 6"/>
                <a:gd name="T6" fmla="*/ 3 w 6"/>
                <a:gd name="T7" fmla="*/ 5 h 6"/>
                <a:gd name="T8" fmla="*/ 3 w 6"/>
                <a:gd name="T9" fmla="*/ 5 h 6"/>
              </a:gdLst>
              <a:ahLst/>
              <a:cxnLst>
                <a:cxn ang="0">
                  <a:pos x="T0" y="T1"/>
                </a:cxn>
                <a:cxn ang="0">
                  <a:pos x="T2" y="T3"/>
                </a:cxn>
                <a:cxn ang="0">
                  <a:pos x="T4" y="T5"/>
                </a:cxn>
                <a:cxn ang="0">
                  <a:pos x="T6" y="T7"/>
                </a:cxn>
                <a:cxn ang="0">
                  <a:pos x="T8" y="T9"/>
                </a:cxn>
              </a:cxnLst>
              <a:rect l="0" t="0" r="r" b="b"/>
              <a:pathLst>
                <a:path w="6" h="6">
                  <a:moveTo>
                    <a:pt x="3" y="5"/>
                  </a:moveTo>
                  <a:cubicBezTo>
                    <a:pt x="2" y="4"/>
                    <a:pt x="1" y="4"/>
                    <a:pt x="0" y="3"/>
                  </a:cubicBezTo>
                  <a:cubicBezTo>
                    <a:pt x="1" y="3"/>
                    <a:pt x="3" y="0"/>
                    <a:pt x="4" y="2"/>
                  </a:cubicBezTo>
                  <a:cubicBezTo>
                    <a:pt x="6" y="3"/>
                    <a:pt x="5" y="6"/>
                    <a:pt x="3" y="5"/>
                  </a:cubicBezTo>
                  <a:cubicBezTo>
                    <a:pt x="2" y="4"/>
                    <a:pt x="4" y="6"/>
                    <a:pt x="3"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8" name="Freeform 541">
              <a:extLst>
                <a:ext uri="{FF2B5EF4-FFF2-40B4-BE49-F238E27FC236}">
                  <a16:creationId xmlns:a16="http://schemas.microsoft.com/office/drawing/2014/main" id="{6B8F745F-9A1B-2849-84F7-82181127BC54}"/>
                </a:ext>
              </a:extLst>
            </p:cNvPr>
            <p:cNvSpPr>
              <a:spLocks/>
            </p:cNvSpPr>
            <p:nvPr/>
          </p:nvSpPr>
          <p:spPr bwMode="auto">
            <a:xfrm>
              <a:off x="7942229" y="5656392"/>
              <a:ext cx="57323" cy="66896"/>
            </a:xfrm>
            <a:custGeom>
              <a:avLst/>
              <a:gdLst>
                <a:gd name="T0" fmla="*/ 3 w 6"/>
                <a:gd name="T1" fmla="*/ 6 h 7"/>
                <a:gd name="T2" fmla="*/ 4 w 6"/>
                <a:gd name="T3" fmla="*/ 1 h 7"/>
                <a:gd name="T4" fmla="*/ 3 w 6"/>
                <a:gd name="T5" fmla="*/ 6 h 7"/>
                <a:gd name="T6" fmla="*/ 3 w 6"/>
                <a:gd name="T7" fmla="*/ 6 h 7"/>
              </a:gdLst>
              <a:ahLst/>
              <a:cxnLst>
                <a:cxn ang="0">
                  <a:pos x="T0" y="T1"/>
                </a:cxn>
                <a:cxn ang="0">
                  <a:pos x="T2" y="T3"/>
                </a:cxn>
                <a:cxn ang="0">
                  <a:pos x="T4" y="T5"/>
                </a:cxn>
                <a:cxn ang="0">
                  <a:pos x="T6" y="T7"/>
                </a:cxn>
              </a:cxnLst>
              <a:rect l="0" t="0" r="r" b="b"/>
              <a:pathLst>
                <a:path w="6" h="7">
                  <a:moveTo>
                    <a:pt x="3" y="6"/>
                  </a:moveTo>
                  <a:cubicBezTo>
                    <a:pt x="0" y="7"/>
                    <a:pt x="1" y="0"/>
                    <a:pt x="4" y="1"/>
                  </a:cubicBezTo>
                  <a:cubicBezTo>
                    <a:pt x="6" y="1"/>
                    <a:pt x="5" y="6"/>
                    <a:pt x="3" y="6"/>
                  </a:cubicBezTo>
                  <a:cubicBezTo>
                    <a:pt x="2" y="6"/>
                    <a:pt x="6" y="6"/>
                    <a:pt x="3"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69" name="Freeform 542">
              <a:extLst>
                <a:ext uri="{FF2B5EF4-FFF2-40B4-BE49-F238E27FC236}">
                  <a16:creationId xmlns:a16="http://schemas.microsoft.com/office/drawing/2014/main" id="{014C1987-EADA-9F41-8D7A-8E8D8E0358E5}"/>
                </a:ext>
              </a:extLst>
            </p:cNvPr>
            <p:cNvSpPr>
              <a:spLocks/>
            </p:cNvSpPr>
            <p:nvPr/>
          </p:nvSpPr>
          <p:spPr bwMode="auto">
            <a:xfrm>
              <a:off x="7782993" y="5618167"/>
              <a:ext cx="111465" cy="57338"/>
            </a:xfrm>
            <a:custGeom>
              <a:avLst/>
              <a:gdLst>
                <a:gd name="T0" fmla="*/ 4 w 12"/>
                <a:gd name="T1" fmla="*/ 6 h 6"/>
                <a:gd name="T2" fmla="*/ 1 w 12"/>
                <a:gd name="T3" fmla="*/ 3 h 6"/>
                <a:gd name="T4" fmla="*/ 8 w 12"/>
                <a:gd name="T5" fmla="*/ 0 h 6"/>
                <a:gd name="T6" fmla="*/ 4 w 12"/>
                <a:gd name="T7" fmla="*/ 6 h 6"/>
              </a:gdLst>
              <a:ahLst/>
              <a:cxnLst>
                <a:cxn ang="0">
                  <a:pos x="T0" y="T1"/>
                </a:cxn>
                <a:cxn ang="0">
                  <a:pos x="T2" y="T3"/>
                </a:cxn>
                <a:cxn ang="0">
                  <a:pos x="T4" y="T5"/>
                </a:cxn>
                <a:cxn ang="0">
                  <a:pos x="T6" y="T7"/>
                </a:cxn>
              </a:cxnLst>
              <a:rect l="0" t="0" r="r" b="b"/>
              <a:pathLst>
                <a:path w="12" h="6">
                  <a:moveTo>
                    <a:pt x="4" y="6"/>
                  </a:moveTo>
                  <a:cubicBezTo>
                    <a:pt x="2" y="6"/>
                    <a:pt x="0" y="5"/>
                    <a:pt x="1" y="3"/>
                  </a:cubicBezTo>
                  <a:cubicBezTo>
                    <a:pt x="2" y="1"/>
                    <a:pt x="5" y="1"/>
                    <a:pt x="8" y="0"/>
                  </a:cubicBezTo>
                  <a:cubicBezTo>
                    <a:pt x="12" y="0"/>
                    <a:pt x="6" y="6"/>
                    <a:pt x="4"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0" name="Freeform 543">
              <a:extLst>
                <a:ext uri="{FF2B5EF4-FFF2-40B4-BE49-F238E27FC236}">
                  <a16:creationId xmlns:a16="http://schemas.microsoft.com/office/drawing/2014/main" id="{124E89F8-681B-9541-924A-D6225F4A2445}"/>
                </a:ext>
              </a:extLst>
            </p:cNvPr>
            <p:cNvSpPr>
              <a:spLocks/>
            </p:cNvSpPr>
            <p:nvPr/>
          </p:nvSpPr>
          <p:spPr bwMode="auto">
            <a:xfrm>
              <a:off x="8018661" y="5583125"/>
              <a:ext cx="63695" cy="25484"/>
            </a:xfrm>
            <a:custGeom>
              <a:avLst/>
              <a:gdLst>
                <a:gd name="T0" fmla="*/ 5 w 7"/>
                <a:gd name="T1" fmla="*/ 3 h 3"/>
                <a:gd name="T2" fmla="*/ 3 w 7"/>
                <a:gd name="T3" fmla="*/ 0 h 3"/>
                <a:gd name="T4" fmla="*/ 7 w 7"/>
                <a:gd name="T5" fmla="*/ 1 h 3"/>
                <a:gd name="T6" fmla="*/ 5 w 7"/>
                <a:gd name="T7" fmla="*/ 3 h 3"/>
                <a:gd name="T8" fmla="*/ 5 w 7"/>
                <a:gd name="T9" fmla="*/ 3 h 3"/>
              </a:gdLst>
              <a:ahLst/>
              <a:cxnLst>
                <a:cxn ang="0">
                  <a:pos x="T0" y="T1"/>
                </a:cxn>
                <a:cxn ang="0">
                  <a:pos x="T2" y="T3"/>
                </a:cxn>
                <a:cxn ang="0">
                  <a:pos x="T4" y="T5"/>
                </a:cxn>
                <a:cxn ang="0">
                  <a:pos x="T6" y="T7"/>
                </a:cxn>
                <a:cxn ang="0">
                  <a:pos x="T8" y="T9"/>
                </a:cxn>
              </a:cxnLst>
              <a:rect l="0" t="0" r="r" b="b"/>
              <a:pathLst>
                <a:path w="7" h="3">
                  <a:moveTo>
                    <a:pt x="5" y="3"/>
                  </a:moveTo>
                  <a:cubicBezTo>
                    <a:pt x="4" y="3"/>
                    <a:pt x="0" y="0"/>
                    <a:pt x="3" y="0"/>
                  </a:cubicBezTo>
                  <a:cubicBezTo>
                    <a:pt x="4" y="0"/>
                    <a:pt x="6" y="0"/>
                    <a:pt x="7" y="1"/>
                  </a:cubicBezTo>
                  <a:cubicBezTo>
                    <a:pt x="7" y="1"/>
                    <a:pt x="6" y="3"/>
                    <a:pt x="5" y="3"/>
                  </a:cubicBezTo>
                  <a:cubicBezTo>
                    <a:pt x="4" y="3"/>
                    <a:pt x="7" y="3"/>
                    <a:pt x="5"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1" name="Freeform 544">
              <a:extLst>
                <a:ext uri="{FF2B5EF4-FFF2-40B4-BE49-F238E27FC236}">
                  <a16:creationId xmlns:a16="http://schemas.microsoft.com/office/drawing/2014/main" id="{CE6F2A0A-A80B-4843-AF58-5B71FD848672}"/>
                </a:ext>
              </a:extLst>
            </p:cNvPr>
            <p:cNvSpPr>
              <a:spLocks/>
            </p:cNvSpPr>
            <p:nvPr/>
          </p:nvSpPr>
          <p:spPr bwMode="auto">
            <a:xfrm>
              <a:off x="7623756" y="5395179"/>
              <a:ext cx="318473" cy="222990"/>
            </a:xfrm>
            <a:custGeom>
              <a:avLst/>
              <a:gdLst>
                <a:gd name="T0" fmla="*/ 31 w 34"/>
                <a:gd name="T1" fmla="*/ 21 h 24"/>
                <a:gd name="T2" fmla="*/ 25 w 34"/>
                <a:gd name="T3" fmla="*/ 18 h 24"/>
                <a:gd name="T4" fmla="*/ 24 w 34"/>
                <a:gd name="T5" fmla="*/ 16 h 24"/>
                <a:gd name="T6" fmla="*/ 22 w 34"/>
                <a:gd name="T7" fmla="*/ 17 h 24"/>
                <a:gd name="T8" fmla="*/ 18 w 34"/>
                <a:gd name="T9" fmla="*/ 16 h 24"/>
                <a:gd name="T10" fmla="*/ 16 w 34"/>
                <a:gd name="T11" fmla="*/ 19 h 24"/>
                <a:gd name="T12" fmla="*/ 11 w 34"/>
                <a:gd name="T13" fmla="*/ 23 h 24"/>
                <a:gd name="T14" fmla="*/ 8 w 34"/>
                <a:gd name="T15" fmla="*/ 19 h 24"/>
                <a:gd name="T16" fmla="*/ 2 w 34"/>
                <a:gd name="T17" fmla="*/ 19 h 24"/>
                <a:gd name="T18" fmla="*/ 4 w 34"/>
                <a:gd name="T19" fmla="*/ 16 h 24"/>
                <a:gd name="T20" fmla="*/ 5 w 34"/>
                <a:gd name="T21" fmla="*/ 10 h 24"/>
                <a:gd name="T22" fmla="*/ 6 w 34"/>
                <a:gd name="T23" fmla="*/ 3 h 24"/>
                <a:gd name="T24" fmla="*/ 11 w 34"/>
                <a:gd name="T25" fmla="*/ 3 h 24"/>
                <a:gd name="T26" fmla="*/ 12 w 34"/>
                <a:gd name="T27" fmla="*/ 5 h 24"/>
                <a:gd name="T28" fmla="*/ 14 w 34"/>
                <a:gd name="T29" fmla="*/ 4 h 24"/>
                <a:gd name="T30" fmla="*/ 17 w 34"/>
                <a:gd name="T31" fmla="*/ 6 h 24"/>
                <a:gd name="T32" fmla="*/ 20 w 34"/>
                <a:gd name="T33" fmla="*/ 7 h 24"/>
                <a:gd name="T34" fmla="*/ 25 w 34"/>
                <a:gd name="T35" fmla="*/ 10 h 24"/>
                <a:gd name="T36" fmla="*/ 28 w 34"/>
                <a:gd name="T37" fmla="*/ 15 h 24"/>
                <a:gd name="T38" fmla="*/ 30 w 34"/>
                <a:gd name="T39" fmla="*/ 15 h 24"/>
                <a:gd name="T40" fmla="*/ 33 w 34"/>
                <a:gd name="T41" fmla="*/ 17 h 24"/>
                <a:gd name="T42" fmla="*/ 34 w 34"/>
                <a:gd name="T43" fmla="*/ 18 h 24"/>
                <a:gd name="T44" fmla="*/ 31 w 34"/>
                <a:gd name="T45" fmla="*/ 21 h 24"/>
                <a:gd name="T46" fmla="*/ 31 w 34"/>
                <a:gd name="T4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 h="24">
                  <a:moveTo>
                    <a:pt x="31" y="21"/>
                  </a:moveTo>
                  <a:cubicBezTo>
                    <a:pt x="30" y="20"/>
                    <a:pt x="27" y="19"/>
                    <a:pt x="25" y="18"/>
                  </a:cubicBezTo>
                  <a:cubicBezTo>
                    <a:pt x="24" y="18"/>
                    <a:pt x="25" y="17"/>
                    <a:pt x="24" y="16"/>
                  </a:cubicBezTo>
                  <a:cubicBezTo>
                    <a:pt x="24" y="16"/>
                    <a:pt x="22" y="17"/>
                    <a:pt x="22" y="17"/>
                  </a:cubicBezTo>
                  <a:cubicBezTo>
                    <a:pt x="20" y="17"/>
                    <a:pt x="20" y="15"/>
                    <a:pt x="18" y="16"/>
                  </a:cubicBezTo>
                  <a:cubicBezTo>
                    <a:pt x="18" y="17"/>
                    <a:pt x="17" y="18"/>
                    <a:pt x="16" y="19"/>
                  </a:cubicBezTo>
                  <a:cubicBezTo>
                    <a:pt x="14" y="20"/>
                    <a:pt x="13" y="22"/>
                    <a:pt x="11" y="23"/>
                  </a:cubicBezTo>
                  <a:cubicBezTo>
                    <a:pt x="8" y="24"/>
                    <a:pt x="10" y="20"/>
                    <a:pt x="8" y="19"/>
                  </a:cubicBezTo>
                  <a:cubicBezTo>
                    <a:pt x="8" y="18"/>
                    <a:pt x="3" y="19"/>
                    <a:pt x="2" y="19"/>
                  </a:cubicBezTo>
                  <a:cubicBezTo>
                    <a:pt x="0" y="19"/>
                    <a:pt x="4" y="16"/>
                    <a:pt x="4" y="16"/>
                  </a:cubicBezTo>
                  <a:cubicBezTo>
                    <a:pt x="6" y="14"/>
                    <a:pt x="5" y="12"/>
                    <a:pt x="5" y="10"/>
                  </a:cubicBezTo>
                  <a:cubicBezTo>
                    <a:pt x="5" y="8"/>
                    <a:pt x="5" y="5"/>
                    <a:pt x="6" y="3"/>
                  </a:cubicBezTo>
                  <a:cubicBezTo>
                    <a:pt x="7" y="0"/>
                    <a:pt x="10" y="0"/>
                    <a:pt x="11" y="3"/>
                  </a:cubicBezTo>
                  <a:cubicBezTo>
                    <a:pt x="11" y="4"/>
                    <a:pt x="11" y="6"/>
                    <a:pt x="12" y="5"/>
                  </a:cubicBezTo>
                  <a:cubicBezTo>
                    <a:pt x="13" y="5"/>
                    <a:pt x="13" y="4"/>
                    <a:pt x="14" y="4"/>
                  </a:cubicBezTo>
                  <a:cubicBezTo>
                    <a:pt x="15" y="5"/>
                    <a:pt x="16" y="6"/>
                    <a:pt x="17" y="6"/>
                  </a:cubicBezTo>
                  <a:cubicBezTo>
                    <a:pt x="18" y="7"/>
                    <a:pt x="19" y="7"/>
                    <a:pt x="20" y="7"/>
                  </a:cubicBezTo>
                  <a:cubicBezTo>
                    <a:pt x="21" y="8"/>
                    <a:pt x="23" y="9"/>
                    <a:pt x="25" y="10"/>
                  </a:cubicBezTo>
                  <a:cubicBezTo>
                    <a:pt x="28" y="11"/>
                    <a:pt x="28" y="12"/>
                    <a:pt x="28" y="15"/>
                  </a:cubicBezTo>
                  <a:cubicBezTo>
                    <a:pt x="28" y="16"/>
                    <a:pt x="30" y="16"/>
                    <a:pt x="30" y="15"/>
                  </a:cubicBezTo>
                  <a:cubicBezTo>
                    <a:pt x="32" y="15"/>
                    <a:pt x="32" y="16"/>
                    <a:pt x="33" y="17"/>
                  </a:cubicBezTo>
                  <a:cubicBezTo>
                    <a:pt x="34" y="17"/>
                    <a:pt x="34" y="17"/>
                    <a:pt x="34" y="18"/>
                  </a:cubicBezTo>
                  <a:cubicBezTo>
                    <a:pt x="33" y="19"/>
                    <a:pt x="33" y="21"/>
                    <a:pt x="31" y="21"/>
                  </a:cubicBezTo>
                  <a:cubicBezTo>
                    <a:pt x="30" y="20"/>
                    <a:pt x="33" y="21"/>
                    <a:pt x="31" y="2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2" name="Freeform 545">
              <a:extLst>
                <a:ext uri="{FF2B5EF4-FFF2-40B4-BE49-F238E27FC236}">
                  <a16:creationId xmlns:a16="http://schemas.microsoft.com/office/drawing/2014/main" id="{F48237E6-4A14-B141-A879-B4CE94D149C4}"/>
                </a:ext>
              </a:extLst>
            </p:cNvPr>
            <p:cNvSpPr>
              <a:spLocks/>
            </p:cNvSpPr>
            <p:nvPr/>
          </p:nvSpPr>
          <p:spPr bwMode="auto">
            <a:xfrm>
              <a:off x="7747963" y="5376063"/>
              <a:ext cx="63695" cy="47785"/>
            </a:xfrm>
            <a:custGeom>
              <a:avLst/>
              <a:gdLst>
                <a:gd name="T0" fmla="*/ 5 w 7"/>
                <a:gd name="T1" fmla="*/ 4 h 5"/>
                <a:gd name="T2" fmla="*/ 1 w 7"/>
                <a:gd name="T3" fmla="*/ 0 h 5"/>
                <a:gd name="T4" fmla="*/ 5 w 7"/>
                <a:gd name="T5" fmla="*/ 4 h 5"/>
              </a:gdLst>
              <a:ahLst/>
              <a:cxnLst>
                <a:cxn ang="0">
                  <a:pos x="T0" y="T1"/>
                </a:cxn>
                <a:cxn ang="0">
                  <a:pos x="T2" y="T3"/>
                </a:cxn>
                <a:cxn ang="0">
                  <a:pos x="T4" y="T5"/>
                </a:cxn>
              </a:cxnLst>
              <a:rect l="0" t="0" r="r" b="b"/>
              <a:pathLst>
                <a:path w="7" h="5">
                  <a:moveTo>
                    <a:pt x="5" y="4"/>
                  </a:moveTo>
                  <a:cubicBezTo>
                    <a:pt x="3" y="5"/>
                    <a:pt x="0" y="0"/>
                    <a:pt x="1" y="0"/>
                  </a:cubicBezTo>
                  <a:cubicBezTo>
                    <a:pt x="2" y="1"/>
                    <a:pt x="7" y="3"/>
                    <a:pt x="5"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3" name="Freeform 546">
              <a:extLst>
                <a:ext uri="{FF2B5EF4-FFF2-40B4-BE49-F238E27FC236}">
                  <a16:creationId xmlns:a16="http://schemas.microsoft.com/office/drawing/2014/main" id="{16B4ED34-756C-E249-8355-7CBCEAD59E61}"/>
                </a:ext>
              </a:extLst>
            </p:cNvPr>
            <p:cNvSpPr>
              <a:spLocks/>
            </p:cNvSpPr>
            <p:nvPr/>
          </p:nvSpPr>
          <p:spPr bwMode="auto">
            <a:xfrm>
              <a:off x="7728852" y="5385621"/>
              <a:ext cx="35033" cy="47785"/>
            </a:xfrm>
            <a:custGeom>
              <a:avLst/>
              <a:gdLst>
                <a:gd name="T0" fmla="*/ 3 w 4"/>
                <a:gd name="T1" fmla="*/ 4 h 5"/>
                <a:gd name="T2" fmla="*/ 0 w 4"/>
                <a:gd name="T3" fmla="*/ 1 h 5"/>
                <a:gd name="T4" fmla="*/ 3 w 4"/>
                <a:gd name="T5" fmla="*/ 4 h 5"/>
              </a:gdLst>
              <a:ahLst/>
              <a:cxnLst>
                <a:cxn ang="0">
                  <a:pos x="T0" y="T1"/>
                </a:cxn>
                <a:cxn ang="0">
                  <a:pos x="T2" y="T3"/>
                </a:cxn>
                <a:cxn ang="0">
                  <a:pos x="T4" y="T5"/>
                </a:cxn>
              </a:cxnLst>
              <a:rect l="0" t="0" r="r" b="b"/>
              <a:pathLst>
                <a:path w="4" h="5">
                  <a:moveTo>
                    <a:pt x="3" y="4"/>
                  </a:moveTo>
                  <a:cubicBezTo>
                    <a:pt x="1" y="5"/>
                    <a:pt x="0" y="2"/>
                    <a:pt x="0" y="1"/>
                  </a:cubicBezTo>
                  <a:cubicBezTo>
                    <a:pt x="1" y="0"/>
                    <a:pt x="4" y="3"/>
                    <a:pt x="3"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4" name="Freeform 547">
              <a:extLst>
                <a:ext uri="{FF2B5EF4-FFF2-40B4-BE49-F238E27FC236}">
                  <a16:creationId xmlns:a16="http://schemas.microsoft.com/office/drawing/2014/main" id="{F6707304-8B2E-7847-98C4-B1A40DBC96DB}"/>
                </a:ext>
              </a:extLst>
            </p:cNvPr>
            <p:cNvSpPr>
              <a:spLocks/>
            </p:cNvSpPr>
            <p:nvPr/>
          </p:nvSpPr>
          <p:spPr bwMode="auto">
            <a:xfrm>
              <a:off x="7642864" y="5207233"/>
              <a:ext cx="28662" cy="57338"/>
            </a:xfrm>
            <a:custGeom>
              <a:avLst/>
              <a:gdLst>
                <a:gd name="T0" fmla="*/ 3 w 3"/>
                <a:gd name="T1" fmla="*/ 5 h 6"/>
                <a:gd name="T2" fmla="*/ 3 w 3"/>
                <a:gd name="T3" fmla="*/ 2 h 6"/>
                <a:gd name="T4" fmla="*/ 1 w 3"/>
                <a:gd name="T5" fmla="*/ 1 h 6"/>
                <a:gd name="T6" fmla="*/ 1 w 3"/>
                <a:gd name="T7" fmla="*/ 4 h 6"/>
                <a:gd name="T8" fmla="*/ 3 w 3"/>
                <a:gd name="T9" fmla="*/ 5 h 6"/>
                <a:gd name="T10" fmla="*/ 3 w 3"/>
                <a:gd name="T11" fmla="*/ 5 h 6"/>
              </a:gdLst>
              <a:ahLst/>
              <a:cxnLst>
                <a:cxn ang="0">
                  <a:pos x="T0" y="T1"/>
                </a:cxn>
                <a:cxn ang="0">
                  <a:pos x="T2" y="T3"/>
                </a:cxn>
                <a:cxn ang="0">
                  <a:pos x="T4" y="T5"/>
                </a:cxn>
                <a:cxn ang="0">
                  <a:pos x="T6" y="T7"/>
                </a:cxn>
                <a:cxn ang="0">
                  <a:pos x="T8" y="T9"/>
                </a:cxn>
                <a:cxn ang="0">
                  <a:pos x="T10" y="T11"/>
                </a:cxn>
              </a:cxnLst>
              <a:rect l="0" t="0" r="r" b="b"/>
              <a:pathLst>
                <a:path w="3" h="6">
                  <a:moveTo>
                    <a:pt x="3" y="5"/>
                  </a:moveTo>
                  <a:cubicBezTo>
                    <a:pt x="3" y="4"/>
                    <a:pt x="3" y="3"/>
                    <a:pt x="3" y="2"/>
                  </a:cubicBezTo>
                  <a:cubicBezTo>
                    <a:pt x="3" y="2"/>
                    <a:pt x="1" y="0"/>
                    <a:pt x="1" y="1"/>
                  </a:cubicBezTo>
                  <a:cubicBezTo>
                    <a:pt x="1" y="2"/>
                    <a:pt x="0" y="4"/>
                    <a:pt x="1" y="4"/>
                  </a:cubicBezTo>
                  <a:cubicBezTo>
                    <a:pt x="1" y="5"/>
                    <a:pt x="2" y="6"/>
                    <a:pt x="3" y="5"/>
                  </a:cubicBezTo>
                  <a:cubicBezTo>
                    <a:pt x="3" y="4"/>
                    <a:pt x="2" y="6"/>
                    <a:pt x="3"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5" name="Freeform 548">
              <a:extLst>
                <a:ext uri="{FF2B5EF4-FFF2-40B4-BE49-F238E27FC236}">
                  <a16:creationId xmlns:a16="http://schemas.microsoft.com/office/drawing/2014/main" id="{97CF4B32-0DC6-9242-9478-634E0C69D804}"/>
                </a:ext>
              </a:extLst>
            </p:cNvPr>
            <p:cNvSpPr>
              <a:spLocks/>
            </p:cNvSpPr>
            <p:nvPr/>
          </p:nvSpPr>
          <p:spPr bwMode="auto">
            <a:xfrm>
              <a:off x="7502737" y="4719845"/>
              <a:ext cx="1343951" cy="984332"/>
            </a:xfrm>
            <a:custGeom>
              <a:avLst/>
              <a:gdLst>
                <a:gd name="T0" fmla="*/ 63 w 144"/>
                <a:gd name="T1" fmla="*/ 86 h 105"/>
                <a:gd name="T2" fmla="*/ 81 w 144"/>
                <a:gd name="T3" fmla="*/ 76 h 105"/>
                <a:gd name="T4" fmla="*/ 91 w 144"/>
                <a:gd name="T5" fmla="*/ 67 h 105"/>
                <a:gd name="T6" fmla="*/ 103 w 144"/>
                <a:gd name="T7" fmla="*/ 68 h 105"/>
                <a:gd name="T8" fmla="*/ 87 w 144"/>
                <a:gd name="T9" fmla="*/ 66 h 105"/>
                <a:gd name="T10" fmla="*/ 80 w 144"/>
                <a:gd name="T11" fmla="*/ 48 h 105"/>
                <a:gd name="T12" fmla="*/ 67 w 144"/>
                <a:gd name="T13" fmla="*/ 49 h 105"/>
                <a:gd name="T14" fmla="*/ 64 w 144"/>
                <a:gd name="T15" fmla="*/ 40 h 105"/>
                <a:gd name="T16" fmla="*/ 54 w 144"/>
                <a:gd name="T17" fmla="*/ 32 h 105"/>
                <a:gd name="T18" fmla="*/ 53 w 144"/>
                <a:gd name="T19" fmla="*/ 38 h 105"/>
                <a:gd name="T20" fmla="*/ 52 w 144"/>
                <a:gd name="T21" fmla="*/ 39 h 105"/>
                <a:gd name="T22" fmla="*/ 37 w 144"/>
                <a:gd name="T23" fmla="*/ 38 h 105"/>
                <a:gd name="T24" fmla="*/ 5 w 144"/>
                <a:gd name="T25" fmla="*/ 32 h 105"/>
                <a:gd name="T26" fmla="*/ 8 w 144"/>
                <a:gd name="T27" fmla="*/ 26 h 105"/>
                <a:gd name="T28" fmla="*/ 16 w 144"/>
                <a:gd name="T29" fmla="*/ 2 h 105"/>
                <a:gd name="T30" fmla="*/ 18 w 144"/>
                <a:gd name="T31" fmla="*/ 18 h 105"/>
                <a:gd name="T32" fmla="*/ 26 w 144"/>
                <a:gd name="T33" fmla="*/ 29 h 105"/>
                <a:gd name="T34" fmla="*/ 20 w 144"/>
                <a:gd name="T35" fmla="*/ 19 h 105"/>
                <a:gd name="T36" fmla="*/ 22 w 144"/>
                <a:gd name="T37" fmla="*/ 13 h 105"/>
                <a:gd name="T38" fmla="*/ 25 w 144"/>
                <a:gd name="T39" fmla="*/ 7 h 105"/>
                <a:gd name="T40" fmla="*/ 34 w 144"/>
                <a:gd name="T41" fmla="*/ 3 h 105"/>
                <a:gd name="T42" fmla="*/ 43 w 144"/>
                <a:gd name="T43" fmla="*/ 16 h 105"/>
                <a:gd name="T44" fmla="*/ 52 w 144"/>
                <a:gd name="T45" fmla="*/ 16 h 105"/>
                <a:gd name="T46" fmla="*/ 54 w 144"/>
                <a:gd name="T47" fmla="*/ 15 h 105"/>
                <a:gd name="T48" fmla="*/ 66 w 144"/>
                <a:gd name="T49" fmla="*/ 13 h 105"/>
                <a:gd name="T50" fmla="*/ 70 w 144"/>
                <a:gd name="T51" fmla="*/ 21 h 105"/>
                <a:gd name="T52" fmla="*/ 76 w 144"/>
                <a:gd name="T53" fmla="*/ 22 h 105"/>
                <a:gd name="T54" fmla="*/ 81 w 144"/>
                <a:gd name="T55" fmla="*/ 23 h 105"/>
                <a:gd name="T56" fmla="*/ 86 w 144"/>
                <a:gd name="T57" fmla="*/ 23 h 105"/>
                <a:gd name="T58" fmla="*/ 92 w 144"/>
                <a:gd name="T59" fmla="*/ 28 h 105"/>
                <a:gd name="T60" fmla="*/ 94 w 144"/>
                <a:gd name="T61" fmla="*/ 31 h 105"/>
                <a:gd name="T62" fmla="*/ 100 w 144"/>
                <a:gd name="T63" fmla="*/ 29 h 105"/>
                <a:gd name="T64" fmla="*/ 99 w 144"/>
                <a:gd name="T65" fmla="*/ 38 h 105"/>
                <a:gd name="T66" fmla="*/ 104 w 144"/>
                <a:gd name="T67" fmla="*/ 38 h 105"/>
                <a:gd name="T68" fmla="*/ 109 w 144"/>
                <a:gd name="T69" fmla="*/ 40 h 105"/>
                <a:gd name="T70" fmla="*/ 106 w 144"/>
                <a:gd name="T71" fmla="*/ 45 h 105"/>
                <a:gd name="T72" fmla="*/ 118 w 144"/>
                <a:gd name="T73" fmla="*/ 54 h 105"/>
                <a:gd name="T74" fmla="*/ 124 w 144"/>
                <a:gd name="T75" fmla="*/ 55 h 105"/>
                <a:gd name="T76" fmla="*/ 128 w 144"/>
                <a:gd name="T77" fmla="*/ 60 h 105"/>
                <a:gd name="T78" fmla="*/ 141 w 144"/>
                <a:gd name="T79" fmla="*/ 64 h 105"/>
                <a:gd name="T80" fmla="*/ 139 w 144"/>
                <a:gd name="T81" fmla="*/ 69 h 105"/>
                <a:gd name="T82" fmla="*/ 133 w 144"/>
                <a:gd name="T83" fmla="*/ 73 h 105"/>
                <a:gd name="T84" fmla="*/ 128 w 144"/>
                <a:gd name="T85" fmla="*/ 77 h 105"/>
                <a:gd name="T86" fmla="*/ 125 w 144"/>
                <a:gd name="T87" fmla="*/ 74 h 105"/>
                <a:gd name="T88" fmla="*/ 120 w 144"/>
                <a:gd name="T89" fmla="*/ 72 h 105"/>
                <a:gd name="T90" fmla="*/ 113 w 144"/>
                <a:gd name="T91" fmla="*/ 67 h 105"/>
                <a:gd name="T92" fmla="*/ 108 w 144"/>
                <a:gd name="T93" fmla="*/ 70 h 105"/>
                <a:gd name="T94" fmla="*/ 118 w 144"/>
                <a:gd name="T95" fmla="*/ 80 h 105"/>
                <a:gd name="T96" fmla="*/ 123 w 144"/>
                <a:gd name="T97" fmla="*/ 82 h 105"/>
                <a:gd name="T98" fmla="*/ 128 w 144"/>
                <a:gd name="T99" fmla="*/ 93 h 105"/>
                <a:gd name="T100" fmla="*/ 126 w 144"/>
                <a:gd name="T101" fmla="*/ 95 h 105"/>
                <a:gd name="T102" fmla="*/ 118 w 144"/>
                <a:gd name="T103" fmla="*/ 96 h 105"/>
                <a:gd name="T104" fmla="*/ 110 w 144"/>
                <a:gd name="T105" fmla="*/ 93 h 105"/>
                <a:gd name="T106" fmla="*/ 109 w 144"/>
                <a:gd name="T107" fmla="*/ 94 h 105"/>
                <a:gd name="T108" fmla="*/ 103 w 144"/>
                <a:gd name="T109" fmla="*/ 99 h 105"/>
                <a:gd name="T110" fmla="*/ 91 w 144"/>
                <a:gd name="T111" fmla="*/ 90 h 105"/>
                <a:gd name="T112" fmla="*/ 77 w 144"/>
                <a:gd name="T113" fmla="*/ 83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4" h="105">
                  <a:moveTo>
                    <a:pt x="77" y="83"/>
                  </a:moveTo>
                  <a:cubicBezTo>
                    <a:pt x="76" y="86"/>
                    <a:pt x="74" y="83"/>
                    <a:pt x="71" y="84"/>
                  </a:cubicBezTo>
                  <a:cubicBezTo>
                    <a:pt x="70" y="84"/>
                    <a:pt x="69" y="85"/>
                    <a:pt x="68" y="86"/>
                  </a:cubicBezTo>
                  <a:cubicBezTo>
                    <a:pt x="66" y="87"/>
                    <a:pt x="65" y="86"/>
                    <a:pt x="63" y="86"/>
                  </a:cubicBezTo>
                  <a:cubicBezTo>
                    <a:pt x="60" y="85"/>
                    <a:pt x="56" y="83"/>
                    <a:pt x="60" y="80"/>
                  </a:cubicBezTo>
                  <a:cubicBezTo>
                    <a:pt x="62" y="78"/>
                    <a:pt x="62" y="76"/>
                    <a:pt x="65" y="76"/>
                  </a:cubicBezTo>
                  <a:cubicBezTo>
                    <a:pt x="68" y="77"/>
                    <a:pt x="71" y="78"/>
                    <a:pt x="75" y="77"/>
                  </a:cubicBezTo>
                  <a:cubicBezTo>
                    <a:pt x="77" y="77"/>
                    <a:pt x="79" y="76"/>
                    <a:pt x="81" y="76"/>
                  </a:cubicBezTo>
                  <a:cubicBezTo>
                    <a:pt x="82" y="76"/>
                    <a:pt x="81" y="75"/>
                    <a:pt x="81" y="74"/>
                  </a:cubicBezTo>
                  <a:cubicBezTo>
                    <a:pt x="78" y="72"/>
                    <a:pt x="77" y="71"/>
                    <a:pt x="80" y="69"/>
                  </a:cubicBezTo>
                  <a:cubicBezTo>
                    <a:pt x="82" y="66"/>
                    <a:pt x="84" y="66"/>
                    <a:pt x="87" y="66"/>
                  </a:cubicBezTo>
                  <a:cubicBezTo>
                    <a:pt x="88" y="66"/>
                    <a:pt x="90" y="66"/>
                    <a:pt x="91" y="67"/>
                  </a:cubicBezTo>
                  <a:cubicBezTo>
                    <a:pt x="93" y="68"/>
                    <a:pt x="93" y="69"/>
                    <a:pt x="93" y="71"/>
                  </a:cubicBezTo>
                  <a:cubicBezTo>
                    <a:pt x="94" y="73"/>
                    <a:pt x="95" y="70"/>
                    <a:pt x="96" y="70"/>
                  </a:cubicBezTo>
                  <a:cubicBezTo>
                    <a:pt x="96" y="69"/>
                    <a:pt x="99" y="70"/>
                    <a:pt x="99" y="70"/>
                  </a:cubicBezTo>
                  <a:cubicBezTo>
                    <a:pt x="100" y="70"/>
                    <a:pt x="103" y="70"/>
                    <a:pt x="103" y="68"/>
                  </a:cubicBezTo>
                  <a:cubicBezTo>
                    <a:pt x="103" y="67"/>
                    <a:pt x="100" y="66"/>
                    <a:pt x="99" y="66"/>
                  </a:cubicBezTo>
                  <a:cubicBezTo>
                    <a:pt x="97" y="65"/>
                    <a:pt x="96" y="64"/>
                    <a:pt x="95" y="63"/>
                  </a:cubicBezTo>
                  <a:cubicBezTo>
                    <a:pt x="94" y="63"/>
                    <a:pt x="93" y="65"/>
                    <a:pt x="93" y="66"/>
                  </a:cubicBezTo>
                  <a:cubicBezTo>
                    <a:pt x="92" y="67"/>
                    <a:pt x="88" y="66"/>
                    <a:pt x="87" y="66"/>
                  </a:cubicBezTo>
                  <a:cubicBezTo>
                    <a:pt x="81" y="65"/>
                    <a:pt x="89" y="63"/>
                    <a:pt x="88" y="61"/>
                  </a:cubicBezTo>
                  <a:cubicBezTo>
                    <a:pt x="87" y="58"/>
                    <a:pt x="86" y="54"/>
                    <a:pt x="84" y="52"/>
                  </a:cubicBezTo>
                  <a:cubicBezTo>
                    <a:pt x="83" y="52"/>
                    <a:pt x="81" y="53"/>
                    <a:pt x="81" y="52"/>
                  </a:cubicBezTo>
                  <a:cubicBezTo>
                    <a:pt x="81" y="51"/>
                    <a:pt x="81" y="49"/>
                    <a:pt x="80" y="48"/>
                  </a:cubicBezTo>
                  <a:cubicBezTo>
                    <a:pt x="79" y="47"/>
                    <a:pt x="78" y="53"/>
                    <a:pt x="79" y="53"/>
                  </a:cubicBezTo>
                  <a:cubicBezTo>
                    <a:pt x="78" y="53"/>
                    <a:pt x="75" y="46"/>
                    <a:pt x="75" y="46"/>
                  </a:cubicBezTo>
                  <a:cubicBezTo>
                    <a:pt x="73" y="46"/>
                    <a:pt x="72" y="47"/>
                    <a:pt x="71" y="48"/>
                  </a:cubicBezTo>
                  <a:cubicBezTo>
                    <a:pt x="70" y="48"/>
                    <a:pt x="67" y="50"/>
                    <a:pt x="67" y="49"/>
                  </a:cubicBezTo>
                  <a:cubicBezTo>
                    <a:pt x="67" y="46"/>
                    <a:pt x="66" y="46"/>
                    <a:pt x="69" y="46"/>
                  </a:cubicBezTo>
                  <a:cubicBezTo>
                    <a:pt x="70" y="46"/>
                    <a:pt x="71" y="45"/>
                    <a:pt x="71" y="44"/>
                  </a:cubicBezTo>
                  <a:cubicBezTo>
                    <a:pt x="72" y="43"/>
                    <a:pt x="69" y="43"/>
                    <a:pt x="69" y="43"/>
                  </a:cubicBezTo>
                  <a:cubicBezTo>
                    <a:pt x="68" y="42"/>
                    <a:pt x="64" y="40"/>
                    <a:pt x="64" y="40"/>
                  </a:cubicBezTo>
                  <a:cubicBezTo>
                    <a:pt x="64" y="37"/>
                    <a:pt x="63" y="39"/>
                    <a:pt x="62" y="39"/>
                  </a:cubicBezTo>
                  <a:cubicBezTo>
                    <a:pt x="61" y="39"/>
                    <a:pt x="62" y="34"/>
                    <a:pt x="60" y="35"/>
                  </a:cubicBezTo>
                  <a:cubicBezTo>
                    <a:pt x="59" y="35"/>
                    <a:pt x="59" y="36"/>
                    <a:pt x="57" y="34"/>
                  </a:cubicBezTo>
                  <a:cubicBezTo>
                    <a:pt x="56" y="34"/>
                    <a:pt x="55" y="32"/>
                    <a:pt x="54" y="32"/>
                  </a:cubicBezTo>
                  <a:cubicBezTo>
                    <a:pt x="54" y="32"/>
                    <a:pt x="55" y="33"/>
                    <a:pt x="55" y="33"/>
                  </a:cubicBezTo>
                  <a:cubicBezTo>
                    <a:pt x="55" y="33"/>
                    <a:pt x="52" y="33"/>
                    <a:pt x="52" y="34"/>
                  </a:cubicBezTo>
                  <a:cubicBezTo>
                    <a:pt x="53" y="35"/>
                    <a:pt x="55" y="34"/>
                    <a:pt x="56" y="36"/>
                  </a:cubicBezTo>
                  <a:cubicBezTo>
                    <a:pt x="56" y="38"/>
                    <a:pt x="54" y="38"/>
                    <a:pt x="53" y="38"/>
                  </a:cubicBezTo>
                  <a:cubicBezTo>
                    <a:pt x="51" y="39"/>
                    <a:pt x="46" y="35"/>
                    <a:pt x="44" y="37"/>
                  </a:cubicBezTo>
                  <a:cubicBezTo>
                    <a:pt x="43" y="37"/>
                    <a:pt x="45" y="38"/>
                    <a:pt x="46" y="39"/>
                  </a:cubicBezTo>
                  <a:cubicBezTo>
                    <a:pt x="46" y="40"/>
                    <a:pt x="47" y="39"/>
                    <a:pt x="48" y="39"/>
                  </a:cubicBezTo>
                  <a:cubicBezTo>
                    <a:pt x="49" y="39"/>
                    <a:pt x="52" y="38"/>
                    <a:pt x="52" y="39"/>
                  </a:cubicBezTo>
                  <a:cubicBezTo>
                    <a:pt x="52" y="40"/>
                    <a:pt x="51" y="41"/>
                    <a:pt x="50" y="42"/>
                  </a:cubicBezTo>
                  <a:cubicBezTo>
                    <a:pt x="50" y="42"/>
                    <a:pt x="39" y="35"/>
                    <a:pt x="37" y="36"/>
                  </a:cubicBezTo>
                  <a:cubicBezTo>
                    <a:pt x="38" y="36"/>
                    <a:pt x="39" y="37"/>
                    <a:pt x="40" y="37"/>
                  </a:cubicBezTo>
                  <a:cubicBezTo>
                    <a:pt x="42" y="39"/>
                    <a:pt x="37" y="38"/>
                    <a:pt x="37" y="38"/>
                  </a:cubicBezTo>
                  <a:cubicBezTo>
                    <a:pt x="34" y="36"/>
                    <a:pt x="30" y="38"/>
                    <a:pt x="27" y="37"/>
                  </a:cubicBezTo>
                  <a:cubicBezTo>
                    <a:pt x="23" y="36"/>
                    <a:pt x="20" y="37"/>
                    <a:pt x="17" y="34"/>
                  </a:cubicBezTo>
                  <a:cubicBezTo>
                    <a:pt x="14" y="32"/>
                    <a:pt x="12" y="35"/>
                    <a:pt x="9" y="34"/>
                  </a:cubicBezTo>
                  <a:cubicBezTo>
                    <a:pt x="8" y="33"/>
                    <a:pt x="6" y="33"/>
                    <a:pt x="5" y="32"/>
                  </a:cubicBezTo>
                  <a:cubicBezTo>
                    <a:pt x="5" y="31"/>
                    <a:pt x="2" y="28"/>
                    <a:pt x="4" y="28"/>
                  </a:cubicBezTo>
                  <a:cubicBezTo>
                    <a:pt x="7" y="28"/>
                    <a:pt x="11" y="31"/>
                    <a:pt x="14" y="29"/>
                  </a:cubicBezTo>
                  <a:cubicBezTo>
                    <a:pt x="15" y="28"/>
                    <a:pt x="13" y="27"/>
                    <a:pt x="13" y="27"/>
                  </a:cubicBezTo>
                  <a:cubicBezTo>
                    <a:pt x="11" y="26"/>
                    <a:pt x="9" y="26"/>
                    <a:pt x="8" y="26"/>
                  </a:cubicBezTo>
                  <a:cubicBezTo>
                    <a:pt x="5" y="26"/>
                    <a:pt x="0" y="26"/>
                    <a:pt x="0" y="23"/>
                  </a:cubicBezTo>
                  <a:cubicBezTo>
                    <a:pt x="0" y="19"/>
                    <a:pt x="0" y="16"/>
                    <a:pt x="2" y="12"/>
                  </a:cubicBezTo>
                  <a:cubicBezTo>
                    <a:pt x="3" y="9"/>
                    <a:pt x="6" y="7"/>
                    <a:pt x="9" y="5"/>
                  </a:cubicBezTo>
                  <a:cubicBezTo>
                    <a:pt x="11" y="3"/>
                    <a:pt x="13" y="3"/>
                    <a:pt x="16" y="2"/>
                  </a:cubicBezTo>
                  <a:cubicBezTo>
                    <a:pt x="18" y="2"/>
                    <a:pt x="24" y="0"/>
                    <a:pt x="25" y="3"/>
                  </a:cubicBezTo>
                  <a:cubicBezTo>
                    <a:pt x="25" y="2"/>
                    <a:pt x="20" y="7"/>
                    <a:pt x="19" y="7"/>
                  </a:cubicBezTo>
                  <a:cubicBezTo>
                    <a:pt x="17" y="9"/>
                    <a:pt x="15" y="11"/>
                    <a:pt x="17" y="13"/>
                  </a:cubicBezTo>
                  <a:cubicBezTo>
                    <a:pt x="19" y="15"/>
                    <a:pt x="17" y="16"/>
                    <a:pt x="18" y="18"/>
                  </a:cubicBezTo>
                  <a:cubicBezTo>
                    <a:pt x="18" y="20"/>
                    <a:pt x="20" y="21"/>
                    <a:pt x="21" y="22"/>
                  </a:cubicBezTo>
                  <a:cubicBezTo>
                    <a:pt x="22" y="23"/>
                    <a:pt x="24" y="24"/>
                    <a:pt x="25" y="25"/>
                  </a:cubicBezTo>
                  <a:cubicBezTo>
                    <a:pt x="26" y="26"/>
                    <a:pt x="22" y="26"/>
                    <a:pt x="22" y="27"/>
                  </a:cubicBezTo>
                  <a:cubicBezTo>
                    <a:pt x="22" y="26"/>
                    <a:pt x="26" y="29"/>
                    <a:pt x="26" y="29"/>
                  </a:cubicBezTo>
                  <a:cubicBezTo>
                    <a:pt x="27" y="28"/>
                    <a:pt x="26" y="26"/>
                    <a:pt x="26" y="25"/>
                  </a:cubicBezTo>
                  <a:cubicBezTo>
                    <a:pt x="26" y="25"/>
                    <a:pt x="28" y="24"/>
                    <a:pt x="27" y="23"/>
                  </a:cubicBezTo>
                  <a:cubicBezTo>
                    <a:pt x="26" y="22"/>
                    <a:pt x="22" y="21"/>
                    <a:pt x="21" y="20"/>
                  </a:cubicBezTo>
                  <a:cubicBezTo>
                    <a:pt x="20" y="20"/>
                    <a:pt x="19" y="19"/>
                    <a:pt x="20" y="19"/>
                  </a:cubicBezTo>
                  <a:cubicBezTo>
                    <a:pt x="22" y="19"/>
                    <a:pt x="22" y="18"/>
                    <a:pt x="23" y="17"/>
                  </a:cubicBezTo>
                  <a:cubicBezTo>
                    <a:pt x="25" y="16"/>
                    <a:pt x="28" y="18"/>
                    <a:pt x="29" y="19"/>
                  </a:cubicBezTo>
                  <a:cubicBezTo>
                    <a:pt x="28" y="18"/>
                    <a:pt x="27" y="17"/>
                    <a:pt x="27" y="16"/>
                  </a:cubicBezTo>
                  <a:cubicBezTo>
                    <a:pt x="27" y="14"/>
                    <a:pt x="22" y="15"/>
                    <a:pt x="22" y="13"/>
                  </a:cubicBezTo>
                  <a:cubicBezTo>
                    <a:pt x="20" y="7"/>
                    <a:pt x="29" y="12"/>
                    <a:pt x="29" y="12"/>
                  </a:cubicBezTo>
                  <a:cubicBezTo>
                    <a:pt x="29" y="11"/>
                    <a:pt x="23" y="9"/>
                    <a:pt x="23" y="9"/>
                  </a:cubicBezTo>
                  <a:cubicBezTo>
                    <a:pt x="23" y="8"/>
                    <a:pt x="28" y="9"/>
                    <a:pt x="28" y="9"/>
                  </a:cubicBezTo>
                  <a:cubicBezTo>
                    <a:pt x="28" y="8"/>
                    <a:pt x="25" y="7"/>
                    <a:pt x="25" y="7"/>
                  </a:cubicBezTo>
                  <a:cubicBezTo>
                    <a:pt x="24" y="6"/>
                    <a:pt x="25" y="6"/>
                    <a:pt x="26" y="6"/>
                  </a:cubicBezTo>
                  <a:cubicBezTo>
                    <a:pt x="27" y="7"/>
                    <a:pt x="27" y="6"/>
                    <a:pt x="28" y="6"/>
                  </a:cubicBezTo>
                  <a:cubicBezTo>
                    <a:pt x="30" y="5"/>
                    <a:pt x="30" y="6"/>
                    <a:pt x="32" y="6"/>
                  </a:cubicBezTo>
                  <a:cubicBezTo>
                    <a:pt x="29" y="5"/>
                    <a:pt x="33" y="3"/>
                    <a:pt x="34" y="3"/>
                  </a:cubicBezTo>
                  <a:cubicBezTo>
                    <a:pt x="36" y="2"/>
                    <a:pt x="42" y="2"/>
                    <a:pt x="43" y="4"/>
                  </a:cubicBezTo>
                  <a:cubicBezTo>
                    <a:pt x="44" y="5"/>
                    <a:pt x="44" y="6"/>
                    <a:pt x="44" y="7"/>
                  </a:cubicBezTo>
                  <a:cubicBezTo>
                    <a:pt x="45" y="8"/>
                    <a:pt x="46" y="9"/>
                    <a:pt x="47" y="10"/>
                  </a:cubicBezTo>
                  <a:cubicBezTo>
                    <a:pt x="48" y="12"/>
                    <a:pt x="43" y="16"/>
                    <a:pt x="43" y="16"/>
                  </a:cubicBezTo>
                  <a:cubicBezTo>
                    <a:pt x="44" y="17"/>
                    <a:pt x="46" y="14"/>
                    <a:pt x="47" y="14"/>
                  </a:cubicBezTo>
                  <a:cubicBezTo>
                    <a:pt x="47" y="14"/>
                    <a:pt x="45" y="20"/>
                    <a:pt x="46" y="19"/>
                  </a:cubicBezTo>
                  <a:cubicBezTo>
                    <a:pt x="47" y="19"/>
                    <a:pt x="47" y="17"/>
                    <a:pt x="48" y="17"/>
                  </a:cubicBezTo>
                  <a:cubicBezTo>
                    <a:pt x="50" y="17"/>
                    <a:pt x="50" y="18"/>
                    <a:pt x="52" y="16"/>
                  </a:cubicBezTo>
                  <a:cubicBezTo>
                    <a:pt x="53" y="15"/>
                    <a:pt x="53" y="16"/>
                    <a:pt x="54" y="17"/>
                  </a:cubicBezTo>
                  <a:cubicBezTo>
                    <a:pt x="55" y="18"/>
                    <a:pt x="54" y="18"/>
                    <a:pt x="54" y="19"/>
                  </a:cubicBezTo>
                  <a:cubicBezTo>
                    <a:pt x="54" y="20"/>
                    <a:pt x="59" y="21"/>
                    <a:pt x="60" y="21"/>
                  </a:cubicBezTo>
                  <a:cubicBezTo>
                    <a:pt x="60" y="21"/>
                    <a:pt x="55" y="16"/>
                    <a:pt x="54" y="15"/>
                  </a:cubicBezTo>
                  <a:cubicBezTo>
                    <a:pt x="54" y="15"/>
                    <a:pt x="63" y="18"/>
                    <a:pt x="63" y="17"/>
                  </a:cubicBezTo>
                  <a:cubicBezTo>
                    <a:pt x="63" y="17"/>
                    <a:pt x="57" y="16"/>
                    <a:pt x="57" y="14"/>
                  </a:cubicBezTo>
                  <a:cubicBezTo>
                    <a:pt x="57" y="13"/>
                    <a:pt x="60" y="12"/>
                    <a:pt x="61" y="12"/>
                  </a:cubicBezTo>
                  <a:cubicBezTo>
                    <a:pt x="63" y="11"/>
                    <a:pt x="64" y="12"/>
                    <a:pt x="66" y="13"/>
                  </a:cubicBezTo>
                  <a:cubicBezTo>
                    <a:pt x="69" y="14"/>
                    <a:pt x="73" y="13"/>
                    <a:pt x="74" y="17"/>
                  </a:cubicBezTo>
                  <a:cubicBezTo>
                    <a:pt x="74" y="17"/>
                    <a:pt x="67" y="17"/>
                    <a:pt x="68" y="20"/>
                  </a:cubicBezTo>
                  <a:cubicBezTo>
                    <a:pt x="68" y="19"/>
                    <a:pt x="71" y="18"/>
                    <a:pt x="71" y="18"/>
                  </a:cubicBezTo>
                  <a:cubicBezTo>
                    <a:pt x="73" y="18"/>
                    <a:pt x="70" y="20"/>
                    <a:pt x="70" y="21"/>
                  </a:cubicBezTo>
                  <a:cubicBezTo>
                    <a:pt x="70" y="21"/>
                    <a:pt x="73" y="19"/>
                    <a:pt x="73" y="19"/>
                  </a:cubicBezTo>
                  <a:cubicBezTo>
                    <a:pt x="73" y="18"/>
                    <a:pt x="77" y="18"/>
                    <a:pt x="78" y="19"/>
                  </a:cubicBezTo>
                  <a:cubicBezTo>
                    <a:pt x="82" y="19"/>
                    <a:pt x="73" y="22"/>
                    <a:pt x="74" y="23"/>
                  </a:cubicBezTo>
                  <a:cubicBezTo>
                    <a:pt x="74" y="23"/>
                    <a:pt x="76" y="21"/>
                    <a:pt x="76" y="22"/>
                  </a:cubicBezTo>
                  <a:cubicBezTo>
                    <a:pt x="76" y="23"/>
                    <a:pt x="74" y="25"/>
                    <a:pt x="75" y="26"/>
                  </a:cubicBezTo>
                  <a:cubicBezTo>
                    <a:pt x="74" y="25"/>
                    <a:pt x="78" y="21"/>
                    <a:pt x="79" y="22"/>
                  </a:cubicBezTo>
                  <a:cubicBezTo>
                    <a:pt x="79" y="24"/>
                    <a:pt x="78" y="26"/>
                    <a:pt x="79" y="27"/>
                  </a:cubicBezTo>
                  <a:cubicBezTo>
                    <a:pt x="79" y="27"/>
                    <a:pt x="79" y="23"/>
                    <a:pt x="81" y="23"/>
                  </a:cubicBezTo>
                  <a:cubicBezTo>
                    <a:pt x="83" y="24"/>
                    <a:pt x="80" y="27"/>
                    <a:pt x="81" y="28"/>
                  </a:cubicBezTo>
                  <a:cubicBezTo>
                    <a:pt x="81" y="28"/>
                    <a:pt x="82" y="25"/>
                    <a:pt x="83" y="25"/>
                  </a:cubicBezTo>
                  <a:cubicBezTo>
                    <a:pt x="83" y="25"/>
                    <a:pt x="82" y="28"/>
                    <a:pt x="83" y="28"/>
                  </a:cubicBezTo>
                  <a:cubicBezTo>
                    <a:pt x="82" y="28"/>
                    <a:pt x="85" y="24"/>
                    <a:pt x="86" y="23"/>
                  </a:cubicBezTo>
                  <a:cubicBezTo>
                    <a:pt x="87" y="22"/>
                    <a:pt x="90" y="23"/>
                    <a:pt x="91" y="24"/>
                  </a:cubicBezTo>
                  <a:cubicBezTo>
                    <a:pt x="93" y="25"/>
                    <a:pt x="94" y="27"/>
                    <a:pt x="91" y="27"/>
                  </a:cubicBezTo>
                  <a:cubicBezTo>
                    <a:pt x="90" y="27"/>
                    <a:pt x="86" y="27"/>
                    <a:pt x="86" y="30"/>
                  </a:cubicBezTo>
                  <a:cubicBezTo>
                    <a:pt x="86" y="29"/>
                    <a:pt x="92" y="27"/>
                    <a:pt x="92" y="28"/>
                  </a:cubicBezTo>
                  <a:cubicBezTo>
                    <a:pt x="92" y="28"/>
                    <a:pt x="88" y="30"/>
                    <a:pt x="88" y="31"/>
                  </a:cubicBezTo>
                  <a:cubicBezTo>
                    <a:pt x="88" y="30"/>
                    <a:pt x="92" y="30"/>
                    <a:pt x="92" y="30"/>
                  </a:cubicBezTo>
                  <a:cubicBezTo>
                    <a:pt x="93" y="29"/>
                    <a:pt x="95" y="26"/>
                    <a:pt x="96" y="27"/>
                  </a:cubicBezTo>
                  <a:cubicBezTo>
                    <a:pt x="97" y="29"/>
                    <a:pt x="96" y="31"/>
                    <a:pt x="94" y="31"/>
                  </a:cubicBezTo>
                  <a:cubicBezTo>
                    <a:pt x="93" y="32"/>
                    <a:pt x="92" y="33"/>
                    <a:pt x="91" y="34"/>
                  </a:cubicBezTo>
                  <a:cubicBezTo>
                    <a:pt x="91" y="34"/>
                    <a:pt x="93" y="32"/>
                    <a:pt x="94" y="32"/>
                  </a:cubicBezTo>
                  <a:cubicBezTo>
                    <a:pt x="94" y="32"/>
                    <a:pt x="93" y="36"/>
                    <a:pt x="93" y="36"/>
                  </a:cubicBezTo>
                  <a:cubicBezTo>
                    <a:pt x="92" y="34"/>
                    <a:pt x="99" y="27"/>
                    <a:pt x="100" y="29"/>
                  </a:cubicBezTo>
                  <a:cubicBezTo>
                    <a:pt x="101" y="30"/>
                    <a:pt x="99" y="31"/>
                    <a:pt x="98" y="31"/>
                  </a:cubicBezTo>
                  <a:cubicBezTo>
                    <a:pt x="99" y="31"/>
                    <a:pt x="102" y="31"/>
                    <a:pt x="103" y="31"/>
                  </a:cubicBezTo>
                  <a:cubicBezTo>
                    <a:pt x="104" y="31"/>
                    <a:pt x="106" y="31"/>
                    <a:pt x="107" y="32"/>
                  </a:cubicBezTo>
                  <a:cubicBezTo>
                    <a:pt x="108" y="35"/>
                    <a:pt x="98" y="35"/>
                    <a:pt x="99" y="38"/>
                  </a:cubicBezTo>
                  <a:cubicBezTo>
                    <a:pt x="99" y="38"/>
                    <a:pt x="102" y="35"/>
                    <a:pt x="103" y="35"/>
                  </a:cubicBezTo>
                  <a:cubicBezTo>
                    <a:pt x="104" y="35"/>
                    <a:pt x="106" y="35"/>
                    <a:pt x="106" y="36"/>
                  </a:cubicBezTo>
                  <a:cubicBezTo>
                    <a:pt x="107" y="37"/>
                    <a:pt x="101" y="39"/>
                    <a:pt x="101" y="39"/>
                  </a:cubicBezTo>
                  <a:cubicBezTo>
                    <a:pt x="101" y="39"/>
                    <a:pt x="104" y="38"/>
                    <a:pt x="104" y="38"/>
                  </a:cubicBezTo>
                  <a:cubicBezTo>
                    <a:pt x="105" y="38"/>
                    <a:pt x="107" y="37"/>
                    <a:pt x="108" y="36"/>
                  </a:cubicBezTo>
                  <a:cubicBezTo>
                    <a:pt x="109" y="36"/>
                    <a:pt x="108" y="35"/>
                    <a:pt x="109" y="34"/>
                  </a:cubicBezTo>
                  <a:cubicBezTo>
                    <a:pt x="110" y="34"/>
                    <a:pt x="112" y="36"/>
                    <a:pt x="112" y="37"/>
                  </a:cubicBezTo>
                  <a:cubicBezTo>
                    <a:pt x="116" y="40"/>
                    <a:pt x="112" y="39"/>
                    <a:pt x="109" y="40"/>
                  </a:cubicBezTo>
                  <a:cubicBezTo>
                    <a:pt x="109" y="40"/>
                    <a:pt x="102" y="42"/>
                    <a:pt x="102" y="41"/>
                  </a:cubicBezTo>
                  <a:cubicBezTo>
                    <a:pt x="102" y="42"/>
                    <a:pt x="118" y="42"/>
                    <a:pt x="117" y="44"/>
                  </a:cubicBezTo>
                  <a:cubicBezTo>
                    <a:pt x="116" y="45"/>
                    <a:pt x="111" y="45"/>
                    <a:pt x="110" y="44"/>
                  </a:cubicBezTo>
                  <a:cubicBezTo>
                    <a:pt x="110" y="44"/>
                    <a:pt x="106" y="45"/>
                    <a:pt x="106" y="45"/>
                  </a:cubicBezTo>
                  <a:cubicBezTo>
                    <a:pt x="107" y="46"/>
                    <a:pt x="110" y="45"/>
                    <a:pt x="110" y="46"/>
                  </a:cubicBezTo>
                  <a:cubicBezTo>
                    <a:pt x="111" y="46"/>
                    <a:pt x="107" y="47"/>
                    <a:pt x="107" y="48"/>
                  </a:cubicBezTo>
                  <a:cubicBezTo>
                    <a:pt x="107" y="50"/>
                    <a:pt x="111" y="51"/>
                    <a:pt x="112" y="51"/>
                  </a:cubicBezTo>
                  <a:cubicBezTo>
                    <a:pt x="114" y="52"/>
                    <a:pt x="117" y="52"/>
                    <a:pt x="118" y="54"/>
                  </a:cubicBezTo>
                  <a:cubicBezTo>
                    <a:pt x="119" y="55"/>
                    <a:pt x="119" y="56"/>
                    <a:pt x="120" y="56"/>
                  </a:cubicBezTo>
                  <a:cubicBezTo>
                    <a:pt x="120" y="56"/>
                    <a:pt x="122" y="55"/>
                    <a:pt x="122" y="55"/>
                  </a:cubicBezTo>
                  <a:cubicBezTo>
                    <a:pt x="122" y="55"/>
                    <a:pt x="122" y="57"/>
                    <a:pt x="123" y="57"/>
                  </a:cubicBezTo>
                  <a:cubicBezTo>
                    <a:pt x="123" y="57"/>
                    <a:pt x="123" y="55"/>
                    <a:pt x="124" y="55"/>
                  </a:cubicBezTo>
                  <a:cubicBezTo>
                    <a:pt x="124" y="55"/>
                    <a:pt x="124" y="57"/>
                    <a:pt x="124" y="57"/>
                  </a:cubicBezTo>
                  <a:cubicBezTo>
                    <a:pt x="124" y="58"/>
                    <a:pt x="126" y="57"/>
                    <a:pt x="127" y="57"/>
                  </a:cubicBezTo>
                  <a:cubicBezTo>
                    <a:pt x="127" y="57"/>
                    <a:pt x="129" y="58"/>
                    <a:pt x="129" y="59"/>
                  </a:cubicBezTo>
                  <a:cubicBezTo>
                    <a:pt x="129" y="60"/>
                    <a:pt x="128" y="59"/>
                    <a:pt x="128" y="60"/>
                  </a:cubicBezTo>
                  <a:cubicBezTo>
                    <a:pt x="129" y="59"/>
                    <a:pt x="138" y="62"/>
                    <a:pt x="138" y="62"/>
                  </a:cubicBezTo>
                  <a:cubicBezTo>
                    <a:pt x="137" y="63"/>
                    <a:pt x="137" y="63"/>
                    <a:pt x="137" y="63"/>
                  </a:cubicBezTo>
                  <a:cubicBezTo>
                    <a:pt x="137" y="64"/>
                    <a:pt x="139" y="63"/>
                    <a:pt x="139" y="63"/>
                  </a:cubicBezTo>
                  <a:cubicBezTo>
                    <a:pt x="140" y="62"/>
                    <a:pt x="140" y="63"/>
                    <a:pt x="141" y="64"/>
                  </a:cubicBezTo>
                  <a:cubicBezTo>
                    <a:pt x="142" y="64"/>
                    <a:pt x="144" y="66"/>
                    <a:pt x="143" y="67"/>
                  </a:cubicBezTo>
                  <a:cubicBezTo>
                    <a:pt x="143" y="67"/>
                    <a:pt x="141" y="67"/>
                    <a:pt x="141" y="67"/>
                  </a:cubicBezTo>
                  <a:cubicBezTo>
                    <a:pt x="141" y="68"/>
                    <a:pt x="143" y="68"/>
                    <a:pt x="142" y="69"/>
                  </a:cubicBezTo>
                  <a:cubicBezTo>
                    <a:pt x="142" y="69"/>
                    <a:pt x="139" y="69"/>
                    <a:pt x="139" y="69"/>
                  </a:cubicBezTo>
                  <a:cubicBezTo>
                    <a:pt x="137" y="70"/>
                    <a:pt x="139" y="70"/>
                    <a:pt x="139" y="71"/>
                  </a:cubicBezTo>
                  <a:cubicBezTo>
                    <a:pt x="140" y="73"/>
                    <a:pt x="136" y="71"/>
                    <a:pt x="135" y="71"/>
                  </a:cubicBezTo>
                  <a:cubicBezTo>
                    <a:pt x="136" y="72"/>
                    <a:pt x="138" y="73"/>
                    <a:pt x="137" y="74"/>
                  </a:cubicBezTo>
                  <a:cubicBezTo>
                    <a:pt x="136" y="74"/>
                    <a:pt x="132" y="74"/>
                    <a:pt x="133" y="73"/>
                  </a:cubicBezTo>
                  <a:cubicBezTo>
                    <a:pt x="132" y="74"/>
                    <a:pt x="135" y="76"/>
                    <a:pt x="134" y="77"/>
                  </a:cubicBezTo>
                  <a:cubicBezTo>
                    <a:pt x="133" y="77"/>
                    <a:pt x="133" y="75"/>
                    <a:pt x="132" y="76"/>
                  </a:cubicBezTo>
                  <a:cubicBezTo>
                    <a:pt x="131" y="77"/>
                    <a:pt x="135" y="82"/>
                    <a:pt x="131" y="79"/>
                  </a:cubicBezTo>
                  <a:cubicBezTo>
                    <a:pt x="131" y="79"/>
                    <a:pt x="128" y="77"/>
                    <a:pt x="128" y="77"/>
                  </a:cubicBezTo>
                  <a:cubicBezTo>
                    <a:pt x="127" y="78"/>
                    <a:pt x="127" y="79"/>
                    <a:pt x="126" y="79"/>
                  </a:cubicBezTo>
                  <a:cubicBezTo>
                    <a:pt x="126" y="78"/>
                    <a:pt x="127" y="77"/>
                    <a:pt x="127" y="76"/>
                  </a:cubicBezTo>
                  <a:cubicBezTo>
                    <a:pt x="127" y="77"/>
                    <a:pt x="125" y="77"/>
                    <a:pt x="125" y="77"/>
                  </a:cubicBezTo>
                  <a:cubicBezTo>
                    <a:pt x="124" y="76"/>
                    <a:pt x="126" y="75"/>
                    <a:pt x="125" y="74"/>
                  </a:cubicBezTo>
                  <a:cubicBezTo>
                    <a:pt x="125" y="74"/>
                    <a:pt x="123" y="75"/>
                    <a:pt x="123" y="75"/>
                  </a:cubicBezTo>
                  <a:cubicBezTo>
                    <a:pt x="122" y="74"/>
                    <a:pt x="123" y="72"/>
                    <a:pt x="123" y="72"/>
                  </a:cubicBezTo>
                  <a:cubicBezTo>
                    <a:pt x="124" y="72"/>
                    <a:pt x="128" y="70"/>
                    <a:pt x="127" y="70"/>
                  </a:cubicBezTo>
                  <a:cubicBezTo>
                    <a:pt x="126" y="69"/>
                    <a:pt x="122" y="73"/>
                    <a:pt x="120" y="72"/>
                  </a:cubicBezTo>
                  <a:cubicBezTo>
                    <a:pt x="120" y="72"/>
                    <a:pt x="123" y="69"/>
                    <a:pt x="122" y="69"/>
                  </a:cubicBezTo>
                  <a:cubicBezTo>
                    <a:pt x="121" y="69"/>
                    <a:pt x="120" y="71"/>
                    <a:pt x="119" y="70"/>
                  </a:cubicBezTo>
                  <a:cubicBezTo>
                    <a:pt x="118" y="69"/>
                    <a:pt x="117" y="69"/>
                    <a:pt x="116" y="68"/>
                  </a:cubicBezTo>
                  <a:cubicBezTo>
                    <a:pt x="115" y="67"/>
                    <a:pt x="114" y="66"/>
                    <a:pt x="113" y="67"/>
                  </a:cubicBezTo>
                  <a:cubicBezTo>
                    <a:pt x="113" y="68"/>
                    <a:pt x="113" y="68"/>
                    <a:pt x="113" y="69"/>
                  </a:cubicBezTo>
                  <a:cubicBezTo>
                    <a:pt x="113" y="69"/>
                    <a:pt x="112" y="69"/>
                    <a:pt x="112" y="69"/>
                  </a:cubicBezTo>
                  <a:cubicBezTo>
                    <a:pt x="112" y="70"/>
                    <a:pt x="116" y="72"/>
                    <a:pt x="112" y="72"/>
                  </a:cubicBezTo>
                  <a:cubicBezTo>
                    <a:pt x="111" y="72"/>
                    <a:pt x="107" y="71"/>
                    <a:pt x="108" y="70"/>
                  </a:cubicBezTo>
                  <a:cubicBezTo>
                    <a:pt x="107" y="72"/>
                    <a:pt x="111" y="74"/>
                    <a:pt x="112" y="75"/>
                  </a:cubicBezTo>
                  <a:cubicBezTo>
                    <a:pt x="114" y="75"/>
                    <a:pt x="114" y="78"/>
                    <a:pt x="115" y="79"/>
                  </a:cubicBezTo>
                  <a:cubicBezTo>
                    <a:pt x="116" y="80"/>
                    <a:pt x="116" y="81"/>
                    <a:pt x="117" y="81"/>
                  </a:cubicBezTo>
                  <a:cubicBezTo>
                    <a:pt x="118" y="81"/>
                    <a:pt x="117" y="80"/>
                    <a:pt x="118" y="80"/>
                  </a:cubicBezTo>
                  <a:cubicBezTo>
                    <a:pt x="118" y="80"/>
                    <a:pt x="119" y="81"/>
                    <a:pt x="119" y="82"/>
                  </a:cubicBezTo>
                  <a:cubicBezTo>
                    <a:pt x="120" y="83"/>
                    <a:pt x="120" y="82"/>
                    <a:pt x="121" y="81"/>
                  </a:cubicBezTo>
                  <a:cubicBezTo>
                    <a:pt x="122" y="81"/>
                    <a:pt x="121" y="85"/>
                    <a:pt x="122" y="84"/>
                  </a:cubicBezTo>
                  <a:cubicBezTo>
                    <a:pt x="123" y="84"/>
                    <a:pt x="122" y="83"/>
                    <a:pt x="123" y="82"/>
                  </a:cubicBezTo>
                  <a:cubicBezTo>
                    <a:pt x="123" y="82"/>
                    <a:pt x="123" y="84"/>
                    <a:pt x="123" y="85"/>
                  </a:cubicBezTo>
                  <a:cubicBezTo>
                    <a:pt x="123" y="86"/>
                    <a:pt x="123" y="86"/>
                    <a:pt x="124" y="87"/>
                  </a:cubicBezTo>
                  <a:cubicBezTo>
                    <a:pt x="125" y="87"/>
                    <a:pt x="126" y="88"/>
                    <a:pt x="126" y="89"/>
                  </a:cubicBezTo>
                  <a:cubicBezTo>
                    <a:pt x="127" y="89"/>
                    <a:pt x="128" y="93"/>
                    <a:pt x="128" y="93"/>
                  </a:cubicBezTo>
                  <a:cubicBezTo>
                    <a:pt x="127" y="92"/>
                    <a:pt x="127" y="91"/>
                    <a:pt x="127" y="91"/>
                  </a:cubicBezTo>
                  <a:cubicBezTo>
                    <a:pt x="126" y="91"/>
                    <a:pt x="127" y="95"/>
                    <a:pt x="127" y="95"/>
                  </a:cubicBezTo>
                  <a:cubicBezTo>
                    <a:pt x="127" y="95"/>
                    <a:pt x="125" y="91"/>
                    <a:pt x="124" y="90"/>
                  </a:cubicBezTo>
                  <a:cubicBezTo>
                    <a:pt x="124" y="90"/>
                    <a:pt x="125" y="94"/>
                    <a:pt x="126" y="95"/>
                  </a:cubicBezTo>
                  <a:cubicBezTo>
                    <a:pt x="126" y="98"/>
                    <a:pt x="124" y="95"/>
                    <a:pt x="124" y="96"/>
                  </a:cubicBezTo>
                  <a:cubicBezTo>
                    <a:pt x="123" y="97"/>
                    <a:pt x="128" y="99"/>
                    <a:pt x="128" y="100"/>
                  </a:cubicBezTo>
                  <a:cubicBezTo>
                    <a:pt x="128" y="101"/>
                    <a:pt x="119" y="95"/>
                    <a:pt x="118" y="95"/>
                  </a:cubicBezTo>
                  <a:cubicBezTo>
                    <a:pt x="118" y="95"/>
                    <a:pt x="118" y="96"/>
                    <a:pt x="118" y="96"/>
                  </a:cubicBezTo>
                  <a:cubicBezTo>
                    <a:pt x="118" y="97"/>
                    <a:pt x="116" y="93"/>
                    <a:pt x="115" y="93"/>
                  </a:cubicBezTo>
                  <a:cubicBezTo>
                    <a:pt x="115" y="93"/>
                    <a:pt x="116" y="95"/>
                    <a:pt x="116" y="95"/>
                  </a:cubicBezTo>
                  <a:cubicBezTo>
                    <a:pt x="115" y="96"/>
                    <a:pt x="113" y="92"/>
                    <a:pt x="112" y="91"/>
                  </a:cubicBezTo>
                  <a:cubicBezTo>
                    <a:pt x="111" y="90"/>
                    <a:pt x="111" y="92"/>
                    <a:pt x="110" y="93"/>
                  </a:cubicBezTo>
                  <a:cubicBezTo>
                    <a:pt x="110" y="94"/>
                    <a:pt x="108" y="90"/>
                    <a:pt x="108" y="90"/>
                  </a:cubicBezTo>
                  <a:cubicBezTo>
                    <a:pt x="108" y="90"/>
                    <a:pt x="105" y="90"/>
                    <a:pt x="105" y="90"/>
                  </a:cubicBezTo>
                  <a:cubicBezTo>
                    <a:pt x="105" y="91"/>
                    <a:pt x="106" y="92"/>
                    <a:pt x="107" y="92"/>
                  </a:cubicBezTo>
                  <a:cubicBezTo>
                    <a:pt x="108" y="93"/>
                    <a:pt x="108" y="93"/>
                    <a:pt x="109" y="94"/>
                  </a:cubicBezTo>
                  <a:cubicBezTo>
                    <a:pt x="110" y="95"/>
                    <a:pt x="112" y="96"/>
                    <a:pt x="114" y="97"/>
                  </a:cubicBezTo>
                  <a:cubicBezTo>
                    <a:pt x="116" y="99"/>
                    <a:pt x="117" y="100"/>
                    <a:pt x="118" y="102"/>
                  </a:cubicBezTo>
                  <a:cubicBezTo>
                    <a:pt x="120" y="105"/>
                    <a:pt x="120" y="105"/>
                    <a:pt x="117" y="104"/>
                  </a:cubicBezTo>
                  <a:cubicBezTo>
                    <a:pt x="113" y="102"/>
                    <a:pt x="106" y="103"/>
                    <a:pt x="103" y="99"/>
                  </a:cubicBezTo>
                  <a:cubicBezTo>
                    <a:pt x="102" y="97"/>
                    <a:pt x="99" y="99"/>
                    <a:pt x="97" y="97"/>
                  </a:cubicBezTo>
                  <a:cubicBezTo>
                    <a:pt x="96" y="96"/>
                    <a:pt x="90" y="94"/>
                    <a:pt x="90" y="93"/>
                  </a:cubicBezTo>
                  <a:cubicBezTo>
                    <a:pt x="90" y="92"/>
                    <a:pt x="93" y="93"/>
                    <a:pt x="93" y="92"/>
                  </a:cubicBezTo>
                  <a:cubicBezTo>
                    <a:pt x="94" y="91"/>
                    <a:pt x="91" y="90"/>
                    <a:pt x="91" y="90"/>
                  </a:cubicBezTo>
                  <a:cubicBezTo>
                    <a:pt x="88" y="89"/>
                    <a:pt x="86" y="87"/>
                    <a:pt x="84" y="86"/>
                  </a:cubicBezTo>
                  <a:cubicBezTo>
                    <a:pt x="83" y="85"/>
                    <a:pt x="84" y="84"/>
                    <a:pt x="82" y="84"/>
                  </a:cubicBezTo>
                  <a:cubicBezTo>
                    <a:pt x="82" y="83"/>
                    <a:pt x="77" y="83"/>
                    <a:pt x="77" y="83"/>
                  </a:cubicBezTo>
                  <a:cubicBezTo>
                    <a:pt x="77" y="84"/>
                    <a:pt x="78" y="82"/>
                    <a:pt x="77" y="8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6" name="Freeform 549">
              <a:extLst>
                <a:ext uri="{FF2B5EF4-FFF2-40B4-BE49-F238E27FC236}">
                  <a16:creationId xmlns:a16="http://schemas.microsoft.com/office/drawing/2014/main" id="{8E502007-5935-DC4A-8B8A-CDD9FEC4773D}"/>
                </a:ext>
              </a:extLst>
            </p:cNvPr>
            <p:cNvSpPr>
              <a:spLocks/>
            </p:cNvSpPr>
            <p:nvPr/>
          </p:nvSpPr>
          <p:spPr bwMode="auto">
            <a:xfrm>
              <a:off x="8372164" y="5637283"/>
              <a:ext cx="57323" cy="19114"/>
            </a:xfrm>
            <a:custGeom>
              <a:avLst/>
              <a:gdLst>
                <a:gd name="T0" fmla="*/ 5 w 6"/>
                <a:gd name="T1" fmla="*/ 1 h 2"/>
                <a:gd name="T2" fmla="*/ 1 w 6"/>
                <a:gd name="T3" fmla="*/ 0 h 2"/>
                <a:gd name="T4" fmla="*/ 5 w 6"/>
                <a:gd name="T5" fmla="*/ 1 h 2"/>
              </a:gdLst>
              <a:ahLst/>
              <a:cxnLst>
                <a:cxn ang="0">
                  <a:pos x="T0" y="T1"/>
                </a:cxn>
                <a:cxn ang="0">
                  <a:pos x="T2" y="T3"/>
                </a:cxn>
                <a:cxn ang="0">
                  <a:pos x="T4" y="T5"/>
                </a:cxn>
              </a:cxnLst>
              <a:rect l="0" t="0" r="r" b="b"/>
              <a:pathLst>
                <a:path w="6" h="2">
                  <a:moveTo>
                    <a:pt x="5" y="1"/>
                  </a:moveTo>
                  <a:cubicBezTo>
                    <a:pt x="5" y="2"/>
                    <a:pt x="0" y="0"/>
                    <a:pt x="1" y="0"/>
                  </a:cubicBezTo>
                  <a:cubicBezTo>
                    <a:pt x="3" y="0"/>
                    <a:pt x="6" y="0"/>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7" name="Freeform 550">
              <a:extLst>
                <a:ext uri="{FF2B5EF4-FFF2-40B4-BE49-F238E27FC236}">
                  <a16:creationId xmlns:a16="http://schemas.microsoft.com/office/drawing/2014/main" id="{273FFC6C-FB29-7349-B105-EDF1AE97177C}"/>
                </a:ext>
              </a:extLst>
            </p:cNvPr>
            <p:cNvSpPr>
              <a:spLocks/>
            </p:cNvSpPr>
            <p:nvPr/>
          </p:nvSpPr>
          <p:spPr bwMode="auto">
            <a:xfrm>
              <a:off x="8203376" y="5226347"/>
              <a:ext cx="76432" cy="19114"/>
            </a:xfrm>
            <a:custGeom>
              <a:avLst/>
              <a:gdLst>
                <a:gd name="T0" fmla="*/ 7 w 8"/>
                <a:gd name="T1" fmla="*/ 1 h 2"/>
                <a:gd name="T2" fmla="*/ 2 w 8"/>
                <a:gd name="T3" fmla="*/ 2 h 2"/>
                <a:gd name="T4" fmla="*/ 3 w 8"/>
                <a:gd name="T5" fmla="*/ 0 h 2"/>
                <a:gd name="T6" fmla="*/ 7 w 8"/>
                <a:gd name="T7" fmla="*/ 1 h 2"/>
                <a:gd name="T8" fmla="*/ 7 w 8"/>
                <a:gd name="T9" fmla="*/ 1 h 2"/>
              </a:gdLst>
              <a:ahLst/>
              <a:cxnLst>
                <a:cxn ang="0">
                  <a:pos x="T0" y="T1"/>
                </a:cxn>
                <a:cxn ang="0">
                  <a:pos x="T2" y="T3"/>
                </a:cxn>
                <a:cxn ang="0">
                  <a:pos x="T4" y="T5"/>
                </a:cxn>
                <a:cxn ang="0">
                  <a:pos x="T6" y="T7"/>
                </a:cxn>
                <a:cxn ang="0">
                  <a:pos x="T8" y="T9"/>
                </a:cxn>
              </a:cxnLst>
              <a:rect l="0" t="0" r="r" b="b"/>
              <a:pathLst>
                <a:path w="8" h="2">
                  <a:moveTo>
                    <a:pt x="7" y="1"/>
                  </a:moveTo>
                  <a:cubicBezTo>
                    <a:pt x="8" y="2"/>
                    <a:pt x="3" y="2"/>
                    <a:pt x="2" y="2"/>
                  </a:cubicBezTo>
                  <a:cubicBezTo>
                    <a:pt x="0" y="1"/>
                    <a:pt x="2" y="0"/>
                    <a:pt x="3" y="0"/>
                  </a:cubicBezTo>
                  <a:cubicBezTo>
                    <a:pt x="5" y="0"/>
                    <a:pt x="7" y="0"/>
                    <a:pt x="7" y="1"/>
                  </a:cubicBezTo>
                  <a:cubicBezTo>
                    <a:pt x="8" y="2"/>
                    <a:pt x="7" y="0"/>
                    <a:pt x="7"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8" name="Freeform 551">
              <a:extLst>
                <a:ext uri="{FF2B5EF4-FFF2-40B4-BE49-F238E27FC236}">
                  <a16:creationId xmlns:a16="http://schemas.microsoft.com/office/drawing/2014/main" id="{F531902B-FF3F-4940-9F49-45FA19CCA818}"/>
                </a:ext>
              </a:extLst>
            </p:cNvPr>
            <p:cNvSpPr>
              <a:spLocks/>
            </p:cNvSpPr>
            <p:nvPr/>
          </p:nvSpPr>
          <p:spPr bwMode="auto">
            <a:xfrm>
              <a:off x="8091911" y="5207233"/>
              <a:ext cx="111465" cy="92380"/>
            </a:xfrm>
            <a:custGeom>
              <a:avLst/>
              <a:gdLst>
                <a:gd name="T0" fmla="*/ 10 w 12"/>
                <a:gd name="T1" fmla="*/ 7 h 10"/>
                <a:gd name="T2" fmla="*/ 3 w 12"/>
                <a:gd name="T3" fmla="*/ 9 h 10"/>
                <a:gd name="T4" fmla="*/ 2 w 12"/>
                <a:gd name="T5" fmla="*/ 2 h 10"/>
                <a:gd name="T6" fmla="*/ 9 w 12"/>
                <a:gd name="T7" fmla="*/ 0 h 10"/>
                <a:gd name="T8" fmla="*/ 10 w 12"/>
                <a:gd name="T9" fmla="*/ 7 h 10"/>
                <a:gd name="T10" fmla="*/ 10 w 12"/>
                <a:gd name="T11" fmla="*/ 7 h 10"/>
              </a:gdLst>
              <a:ahLst/>
              <a:cxnLst>
                <a:cxn ang="0">
                  <a:pos x="T0" y="T1"/>
                </a:cxn>
                <a:cxn ang="0">
                  <a:pos x="T2" y="T3"/>
                </a:cxn>
                <a:cxn ang="0">
                  <a:pos x="T4" y="T5"/>
                </a:cxn>
                <a:cxn ang="0">
                  <a:pos x="T6" y="T7"/>
                </a:cxn>
                <a:cxn ang="0">
                  <a:pos x="T8" y="T9"/>
                </a:cxn>
                <a:cxn ang="0">
                  <a:pos x="T10" y="T11"/>
                </a:cxn>
              </a:cxnLst>
              <a:rect l="0" t="0" r="r" b="b"/>
              <a:pathLst>
                <a:path w="12" h="10">
                  <a:moveTo>
                    <a:pt x="10" y="7"/>
                  </a:moveTo>
                  <a:cubicBezTo>
                    <a:pt x="8" y="8"/>
                    <a:pt x="6" y="10"/>
                    <a:pt x="3" y="9"/>
                  </a:cubicBezTo>
                  <a:cubicBezTo>
                    <a:pt x="0" y="7"/>
                    <a:pt x="0" y="4"/>
                    <a:pt x="2" y="2"/>
                  </a:cubicBezTo>
                  <a:cubicBezTo>
                    <a:pt x="3" y="0"/>
                    <a:pt x="7" y="0"/>
                    <a:pt x="9" y="0"/>
                  </a:cubicBezTo>
                  <a:cubicBezTo>
                    <a:pt x="11" y="0"/>
                    <a:pt x="12" y="5"/>
                    <a:pt x="10" y="7"/>
                  </a:cubicBezTo>
                  <a:cubicBezTo>
                    <a:pt x="9" y="8"/>
                    <a:pt x="12" y="6"/>
                    <a:pt x="10"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79" name="Freeform 552">
              <a:extLst>
                <a:ext uri="{FF2B5EF4-FFF2-40B4-BE49-F238E27FC236}">
                  <a16:creationId xmlns:a16="http://schemas.microsoft.com/office/drawing/2014/main" id="{BEE6A4D6-CDF7-A148-80B9-6DD2B5FA9298}"/>
                </a:ext>
              </a:extLst>
            </p:cNvPr>
            <p:cNvSpPr>
              <a:spLocks/>
            </p:cNvSpPr>
            <p:nvPr/>
          </p:nvSpPr>
          <p:spPr bwMode="auto">
            <a:xfrm>
              <a:off x="7989999" y="5124408"/>
              <a:ext cx="63695" cy="35042"/>
            </a:xfrm>
            <a:custGeom>
              <a:avLst/>
              <a:gdLst>
                <a:gd name="T0" fmla="*/ 1 w 7"/>
                <a:gd name="T1" fmla="*/ 4 h 4"/>
                <a:gd name="T2" fmla="*/ 5 w 7"/>
                <a:gd name="T3" fmla="*/ 0 h 4"/>
                <a:gd name="T4" fmla="*/ 1 w 7"/>
                <a:gd name="T5" fmla="*/ 4 h 4"/>
              </a:gdLst>
              <a:ahLst/>
              <a:cxnLst>
                <a:cxn ang="0">
                  <a:pos x="T0" y="T1"/>
                </a:cxn>
                <a:cxn ang="0">
                  <a:pos x="T2" y="T3"/>
                </a:cxn>
                <a:cxn ang="0">
                  <a:pos x="T4" y="T5"/>
                </a:cxn>
              </a:cxnLst>
              <a:rect l="0" t="0" r="r" b="b"/>
              <a:pathLst>
                <a:path w="7" h="4">
                  <a:moveTo>
                    <a:pt x="1" y="4"/>
                  </a:moveTo>
                  <a:cubicBezTo>
                    <a:pt x="0" y="4"/>
                    <a:pt x="4" y="0"/>
                    <a:pt x="5" y="0"/>
                  </a:cubicBezTo>
                  <a:cubicBezTo>
                    <a:pt x="7" y="1"/>
                    <a:pt x="3" y="4"/>
                    <a:pt x="1"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0" name="Freeform 553">
              <a:extLst>
                <a:ext uri="{FF2B5EF4-FFF2-40B4-BE49-F238E27FC236}">
                  <a16:creationId xmlns:a16="http://schemas.microsoft.com/office/drawing/2014/main" id="{F5C2D09F-A8B3-064B-82F0-4CA05DA61DCE}"/>
                </a:ext>
              </a:extLst>
            </p:cNvPr>
            <p:cNvSpPr>
              <a:spLocks/>
            </p:cNvSpPr>
            <p:nvPr/>
          </p:nvSpPr>
          <p:spPr bwMode="auto">
            <a:xfrm>
              <a:off x="8082358" y="5114850"/>
              <a:ext cx="57323" cy="28669"/>
            </a:xfrm>
            <a:custGeom>
              <a:avLst/>
              <a:gdLst>
                <a:gd name="T0" fmla="*/ 2 w 6"/>
                <a:gd name="T1" fmla="*/ 3 h 3"/>
                <a:gd name="T2" fmla="*/ 2 w 6"/>
                <a:gd name="T3" fmla="*/ 1 h 3"/>
                <a:gd name="T4" fmla="*/ 2 w 6"/>
                <a:gd name="T5" fmla="*/ 3 h 3"/>
              </a:gdLst>
              <a:ahLst/>
              <a:cxnLst>
                <a:cxn ang="0">
                  <a:pos x="T0" y="T1"/>
                </a:cxn>
                <a:cxn ang="0">
                  <a:pos x="T2" y="T3"/>
                </a:cxn>
                <a:cxn ang="0">
                  <a:pos x="T4" y="T5"/>
                </a:cxn>
              </a:cxnLst>
              <a:rect l="0" t="0" r="r" b="b"/>
              <a:pathLst>
                <a:path w="6" h="3">
                  <a:moveTo>
                    <a:pt x="2" y="3"/>
                  </a:moveTo>
                  <a:cubicBezTo>
                    <a:pt x="2" y="3"/>
                    <a:pt x="0" y="1"/>
                    <a:pt x="2" y="1"/>
                  </a:cubicBezTo>
                  <a:cubicBezTo>
                    <a:pt x="3" y="0"/>
                    <a:pt x="6" y="3"/>
                    <a:pt x="2"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1" name="Freeform 554">
              <a:extLst>
                <a:ext uri="{FF2B5EF4-FFF2-40B4-BE49-F238E27FC236}">
                  <a16:creationId xmlns:a16="http://schemas.microsoft.com/office/drawing/2014/main" id="{0AC24FDE-9821-7B4D-AD6F-5256DC0450F7}"/>
                </a:ext>
              </a:extLst>
            </p:cNvPr>
            <p:cNvSpPr>
              <a:spLocks/>
            </p:cNvSpPr>
            <p:nvPr/>
          </p:nvSpPr>
          <p:spPr bwMode="auto">
            <a:xfrm>
              <a:off x="8028216" y="5095739"/>
              <a:ext cx="44586" cy="19114"/>
            </a:xfrm>
            <a:custGeom>
              <a:avLst/>
              <a:gdLst>
                <a:gd name="T0" fmla="*/ 0 w 5"/>
                <a:gd name="T1" fmla="*/ 1 h 2"/>
                <a:gd name="T2" fmla="*/ 4 w 5"/>
                <a:gd name="T3" fmla="*/ 0 h 2"/>
                <a:gd name="T4" fmla="*/ 0 w 5"/>
                <a:gd name="T5" fmla="*/ 1 h 2"/>
              </a:gdLst>
              <a:ahLst/>
              <a:cxnLst>
                <a:cxn ang="0">
                  <a:pos x="T0" y="T1"/>
                </a:cxn>
                <a:cxn ang="0">
                  <a:pos x="T2" y="T3"/>
                </a:cxn>
                <a:cxn ang="0">
                  <a:pos x="T4" y="T5"/>
                </a:cxn>
              </a:cxnLst>
              <a:rect l="0" t="0" r="r" b="b"/>
              <a:pathLst>
                <a:path w="5" h="2">
                  <a:moveTo>
                    <a:pt x="0" y="1"/>
                  </a:moveTo>
                  <a:cubicBezTo>
                    <a:pt x="2" y="2"/>
                    <a:pt x="5" y="1"/>
                    <a:pt x="4" y="0"/>
                  </a:cubicBezTo>
                  <a:cubicBezTo>
                    <a:pt x="2" y="0"/>
                    <a:pt x="0" y="1"/>
                    <a:pt x="0"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2" name="Freeform 555">
              <a:extLst>
                <a:ext uri="{FF2B5EF4-FFF2-40B4-BE49-F238E27FC236}">
                  <a16:creationId xmlns:a16="http://schemas.microsoft.com/office/drawing/2014/main" id="{907F0B6A-EF34-D546-9DDD-FD16BF8B99CF}"/>
                </a:ext>
              </a:extLst>
            </p:cNvPr>
            <p:cNvSpPr>
              <a:spLocks/>
            </p:cNvSpPr>
            <p:nvPr/>
          </p:nvSpPr>
          <p:spPr bwMode="auto">
            <a:xfrm>
              <a:off x="7913567" y="4738956"/>
              <a:ext cx="245223" cy="105124"/>
            </a:xfrm>
            <a:custGeom>
              <a:avLst/>
              <a:gdLst>
                <a:gd name="T0" fmla="*/ 25 w 26"/>
                <a:gd name="T1" fmla="*/ 9 h 11"/>
                <a:gd name="T2" fmla="*/ 18 w 26"/>
                <a:gd name="T3" fmla="*/ 8 h 11"/>
                <a:gd name="T4" fmla="*/ 10 w 26"/>
                <a:gd name="T5" fmla="*/ 10 h 11"/>
                <a:gd name="T6" fmla="*/ 3 w 26"/>
                <a:gd name="T7" fmla="*/ 6 h 11"/>
                <a:gd name="T8" fmla="*/ 2 w 26"/>
                <a:gd name="T9" fmla="*/ 1 h 11"/>
                <a:gd name="T10" fmla="*/ 8 w 26"/>
                <a:gd name="T11" fmla="*/ 2 h 11"/>
                <a:gd name="T12" fmla="*/ 17 w 26"/>
                <a:gd name="T13" fmla="*/ 2 h 11"/>
                <a:gd name="T14" fmla="*/ 22 w 26"/>
                <a:gd name="T15" fmla="*/ 5 h 11"/>
                <a:gd name="T16" fmla="*/ 25 w 26"/>
                <a:gd name="T17" fmla="*/ 9 h 11"/>
                <a:gd name="T18" fmla="*/ 25 w 26"/>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1">
                  <a:moveTo>
                    <a:pt x="25" y="9"/>
                  </a:moveTo>
                  <a:cubicBezTo>
                    <a:pt x="22" y="9"/>
                    <a:pt x="20" y="8"/>
                    <a:pt x="18" y="8"/>
                  </a:cubicBezTo>
                  <a:cubicBezTo>
                    <a:pt x="15" y="8"/>
                    <a:pt x="13" y="10"/>
                    <a:pt x="10" y="10"/>
                  </a:cubicBezTo>
                  <a:cubicBezTo>
                    <a:pt x="7" y="11"/>
                    <a:pt x="6" y="7"/>
                    <a:pt x="3" y="6"/>
                  </a:cubicBezTo>
                  <a:cubicBezTo>
                    <a:pt x="2" y="5"/>
                    <a:pt x="0" y="3"/>
                    <a:pt x="2" y="1"/>
                  </a:cubicBezTo>
                  <a:cubicBezTo>
                    <a:pt x="3" y="0"/>
                    <a:pt x="7" y="2"/>
                    <a:pt x="8" y="2"/>
                  </a:cubicBezTo>
                  <a:cubicBezTo>
                    <a:pt x="11" y="3"/>
                    <a:pt x="14" y="1"/>
                    <a:pt x="17" y="2"/>
                  </a:cubicBezTo>
                  <a:cubicBezTo>
                    <a:pt x="19" y="2"/>
                    <a:pt x="20" y="4"/>
                    <a:pt x="22" y="5"/>
                  </a:cubicBezTo>
                  <a:cubicBezTo>
                    <a:pt x="22" y="6"/>
                    <a:pt x="25" y="9"/>
                    <a:pt x="25" y="9"/>
                  </a:cubicBezTo>
                  <a:cubicBezTo>
                    <a:pt x="23" y="9"/>
                    <a:pt x="26" y="9"/>
                    <a:pt x="25" y="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3" name="Freeform 556">
              <a:extLst>
                <a:ext uri="{FF2B5EF4-FFF2-40B4-BE49-F238E27FC236}">
                  <a16:creationId xmlns:a16="http://schemas.microsoft.com/office/drawing/2014/main" id="{1B2C87E7-5BAE-974D-B9A8-041462EF3FF5}"/>
                </a:ext>
              </a:extLst>
            </p:cNvPr>
            <p:cNvSpPr>
              <a:spLocks/>
            </p:cNvSpPr>
            <p:nvPr/>
          </p:nvSpPr>
          <p:spPr bwMode="auto">
            <a:xfrm>
              <a:off x="5709742" y="6433669"/>
              <a:ext cx="270700" cy="178393"/>
            </a:xfrm>
            <a:custGeom>
              <a:avLst/>
              <a:gdLst>
                <a:gd name="T0" fmla="*/ 27 w 29"/>
                <a:gd name="T1" fmla="*/ 16 h 19"/>
                <a:gd name="T2" fmla="*/ 24 w 29"/>
                <a:gd name="T3" fmla="*/ 12 h 19"/>
                <a:gd name="T4" fmla="*/ 19 w 29"/>
                <a:gd name="T5" fmla="*/ 10 h 19"/>
                <a:gd name="T6" fmla="*/ 14 w 29"/>
                <a:gd name="T7" fmla="*/ 3 h 19"/>
                <a:gd name="T8" fmla="*/ 8 w 29"/>
                <a:gd name="T9" fmla="*/ 2 h 19"/>
                <a:gd name="T10" fmla="*/ 2 w 29"/>
                <a:gd name="T11" fmla="*/ 0 h 19"/>
                <a:gd name="T12" fmla="*/ 3 w 29"/>
                <a:gd name="T13" fmla="*/ 2 h 19"/>
                <a:gd name="T14" fmla="*/ 5 w 29"/>
                <a:gd name="T15" fmla="*/ 3 h 19"/>
                <a:gd name="T16" fmla="*/ 6 w 29"/>
                <a:gd name="T17" fmla="*/ 4 h 19"/>
                <a:gd name="T18" fmla="*/ 4 w 29"/>
                <a:gd name="T19" fmla="*/ 2 h 19"/>
                <a:gd name="T20" fmla="*/ 4 w 29"/>
                <a:gd name="T21" fmla="*/ 4 h 19"/>
                <a:gd name="T22" fmla="*/ 7 w 29"/>
                <a:gd name="T23" fmla="*/ 6 h 19"/>
                <a:gd name="T24" fmla="*/ 12 w 29"/>
                <a:gd name="T25" fmla="*/ 9 h 19"/>
                <a:gd name="T26" fmla="*/ 10 w 29"/>
                <a:gd name="T27" fmla="*/ 10 h 19"/>
                <a:gd name="T28" fmla="*/ 14 w 29"/>
                <a:gd name="T29" fmla="*/ 10 h 19"/>
                <a:gd name="T30" fmla="*/ 14 w 29"/>
                <a:gd name="T31" fmla="*/ 12 h 19"/>
                <a:gd name="T32" fmla="*/ 19 w 29"/>
                <a:gd name="T33" fmla="*/ 12 h 19"/>
                <a:gd name="T34" fmla="*/ 27 w 29"/>
                <a:gd name="T35" fmla="*/ 16 h 19"/>
                <a:gd name="T36" fmla="*/ 27 w 29"/>
                <a:gd name="T37"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9">
                  <a:moveTo>
                    <a:pt x="27" y="16"/>
                  </a:moveTo>
                  <a:cubicBezTo>
                    <a:pt x="26" y="15"/>
                    <a:pt x="25" y="13"/>
                    <a:pt x="24" y="12"/>
                  </a:cubicBezTo>
                  <a:cubicBezTo>
                    <a:pt x="23" y="10"/>
                    <a:pt x="21" y="10"/>
                    <a:pt x="19" y="10"/>
                  </a:cubicBezTo>
                  <a:cubicBezTo>
                    <a:pt x="17" y="8"/>
                    <a:pt x="17" y="4"/>
                    <a:pt x="14" y="3"/>
                  </a:cubicBezTo>
                  <a:cubicBezTo>
                    <a:pt x="13" y="3"/>
                    <a:pt x="10" y="3"/>
                    <a:pt x="8" y="2"/>
                  </a:cubicBezTo>
                  <a:cubicBezTo>
                    <a:pt x="7" y="1"/>
                    <a:pt x="5" y="0"/>
                    <a:pt x="2" y="0"/>
                  </a:cubicBezTo>
                  <a:cubicBezTo>
                    <a:pt x="0" y="0"/>
                    <a:pt x="1" y="2"/>
                    <a:pt x="3" y="2"/>
                  </a:cubicBezTo>
                  <a:cubicBezTo>
                    <a:pt x="4" y="2"/>
                    <a:pt x="4" y="2"/>
                    <a:pt x="5" y="3"/>
                  </a:cubicBezTo>
                  <a:cubicBezTo>
                    <a:pt x="5" y="3"/>
                    <a:pt x="6" y="4"/>
                    <a:pt x="6" y="4"/>
                  </a:cubicBezTo>
                  <a:cubicBezTo>
                    <a:pt x="5" y="4"/>
                    <a:pt x="4" y="3"/>
                    <a:pt x="4" y="2"/>
                  </a:cubicBezTo>
                  <a:cubicBezTo>
                    <a:pt x="4" y="2"/>
                    <a:pt x="4" y="4"/>
                    <a:pt x="4" y="4"/>
                  </a:cubicBezTo>
                  <a:cubicBezTo>
                    <a:pt x="4" y="6"/>
                    <a:pt x="6" y="6"/>
                    <a:pt x="7" y="6"/>
                  </a:cubicBezTo>
                  <a:cubicBezTo>
                    <a:pt x="7" y="6"/>
                    <a:pt x="12" y="9"/>
                    <a:pt x="12" y="9"/>
                  </a:cubicBezTo>
                  <a:cubicBezTo>
                    <a:pt x="12" y="9"/>
                    <a:pt x="11" y="9"/>
                    <a:pt x="10" y="10"/>
                  </a:cubicBezTo>
                  <a:cubicBezTo>
                    <a:pt x="10" y="10"/>
                    <a:pt x="14" y="10"/>
                    <a:pt x="14" y="10"/>
                  </a:cubicBezTo>
                  <a:cubicBezTo>
                    <a:pt x="16" y="11"/>
                    <a:pt x="14" y="12"/>
                    <a:pt x="14" y="12"/>
                  </a:cubicBezTo>
                  <a:cubicBezTo>
                    <a:pt x="15" y="13"/>
                    <a:pt x="18" y="12"/>
                    <a:pt x="19" y="12"/>
                  </a:cubicBezTo>
                  <a:cubicBezTo>
                    <a:pt x="14" y="13"/>
                    <a:pt x="29" y="19"/>
                    <a:pt x="27" y="16"/>
                  </a:cubicBezTo>
                  <a:cubicBezTo>
                    <a:pt x="26" y="15"/>
                    <a:pt x="28" y="18"/>
                    <a:pt x="27" y="1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4" name="Freeform 557">
              <a:extLst>
                <a:ext uri="{FF2B5EF4-FFF2-40B4-BE49-F238E27FC236}">
                  <a16:creationId xmlns:a16="http://schemas.microsoft.com/office/drawing/2014/main" id="{25488243-01F1-E246-9DB8-BC8AEEF7593E}"/>
                </a:ext>
              </a:extLst>
            </p:cNvPr>
            <p:cNvSpPr>
              <a:spLocks/>
            </p:cNvSpPr>
            <p:nvPr/>
          </p:nvSpPr>
          <p:spPr bwMode="auto">
            <a:xfrm>
              <a:off x="5496368" y="6226607"/>
              <a:ext cx="121018" cy="130608"/>
            </a:xfrm>
            <a:custGeom>
              <a:avLst/>
              <a:gdLst>
                <a:gd name="T0" fmla="*/ 11 w 13"/>
                <a:gd name="T1" fmla="*/ 14 h 14"/>
                <a:gd name="T2" fmla="*/ 11 w 13"/>
                <a:gd name="T3" fmla="*/ 14 h 14"/>
                <a:gd name="T4" fmla="*/ 8 w 13"/>
                <a:gd name="T5" fmla="*/ 11 h 14"/>
                <a:gd name="T6" fmla="*/ 7 w 13"/>
                <a:gd name="T7" fmla="*/ 7 h 14"/>
                <a:gd name="T8" fmla="*/ 6 w 13"/>
                <a:gd name="T9" fmla="*/ 5 h 14"/>
                <a:gd name="T10" fmla="*/ 7 w 13"/>
                <a:gd name="T11" fmla="*/ 2 h 14"/>
                <a:gd name="T12" fmla="*/ 4 w 13"/>
                <a:gd name="T13" fmla="*/ 4 h 14"/>
                <a:gd name="T14" fmla="*/ 6 w 13"/>
                <a:gd name="T15" fmla="*/ 1 h 14"/>
                <a:gd name="T16" fmla="*/ 1 w 13"/>
                <a:gd name="T17" fmla="*/ 0 h 14"/>
                <a:gd name="T18" fmla="*/ 3 w 13"/>
                <a:gd name="T19" fmla="*/ 6 h 14"/>
                <a:gd name="T20" fmla="*/ 11 w 13"/>
                <a:gd name="T21" fmla="*/ 14 h 14"/>
                <a:gd name="T22" fmla="*/ 11 w 13"/>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 h="14">
                  <a:moveTo>
                    <a:pt x="11" y="14"/>
                  </a:moveTo>
                  <a:cubicBezTo>
                    <a:pt x="11" y="14"/>
                    <a:pt x="11" y="14"/>
                    <a:pt x="11" y="14"/>
                  </a:cubicBezTo>
                  <a:cubicBezTo>
                    <a:pt x="11" y="13"/>
                    <a:pt x="9" y="11"/>
                    <a:pt x="8" y="11"/>
                  </a:cubicBezTo>
                  <a:cubicBezTo>
                    <a:pt x="7" y="9"/>
                    <a:pt x="8" y="8"/>
                    <a:pt x="7" y="7"/>
                  </a:cubicBezTo>
                  <a:cubicBezTo>
                    <a:pt x="6" y="6"/>
                    <a:pt x="6" y="6"/>
                    <a:pt x="6" y="5"/>
                  </a:cubicBezTo>
                  <a:cubicBezTo>
                    <a:pt x="5" y="3"/>
                    <a:pt x="6" y="3"/>
                    <a:pt x="7" y="2"/>
                  </a:cubicBezTo>
                  <a:cubicBezTo>
                    <a:pt x="9" y="0"/>
                    <a:pt x="3" y="3"/>
                    <a:pt x="4" y="4"/>
                  </a:cubicBezTo>
                  <a:cubicBezTo>
                    <a:pt x="3" y="3"/>
                    <a:pt x="6" y="1"/>
                    <a:pt x="6" y="1"/>
                  </a:cubicBezTo>
                  <a:cubicBezTo>
                    <a:pt x="5" y="0"/>
                    <a:pt x="1" y="0"/>
                    <a:pt x="1" y="0"/>
                  </a:cubicBezTo>
                  <a:cubicBezTo>
                    <a:pt x="0" y="1"/>
                    <a:pt x="2" y="5"/>
                    <a:pt x="3" y="6"/>
                  </a:cubicBezTo>
                  <a:cubicBezTo>
                    <a:pt x="5" y="8"/>
                    <a:pt x="8" y="13"/>
                    <a:pt x="11" y="14"/>
                  </a:cubicBezTo>
                  <a:cubicBezTo>
                    <a:pt x="13" y="14"/>
                    <a:pt x="8" y="13"/>
                    <a:pt x="11" y="1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5" name="Freeform 558">
              <a:extLst>
                <a:ext uri="{FF2B5EF4-FFF2-40B4-BE49-F238E27FC236}">
                  <a16:creationId xmlns:a16="http://schemas.microsoft.com/office/drawing/2014/main" id="{4B3AEA2A-2956-5F44-9E67-016C9CB855EE}"/>
                </a:ext>
              </a:extLst>
            </p:cNvPr>
            <p:cNvSpPr>
              <a:spLocks/>
            </p:cNvSpPr>
            <p:nvPr/>
          </p:nvSpPr>
          <p:spPr bwMode="auto">
            <a:xfrm>
              <a:off x="5505923" y="6076886"/>
              <a:ext cx="38217" cy="38227"/>
            </a:xfrm>
            <a:custGeom>
              <a:avLst/>
              <a:gdLst>
                <a:gd name="T0" fmla="*/ 3 w 4"/>
                <a:gd name="T1" fmla="*/ 3 h 4"/>
                <a:gd name="T2" fmla="*/ 2 w 4"/>
                <a:gd name="T3" fmla="*/ 1 h 4"/>
                <a:gd name="T4" fmla="*/ 3 w 4"/>
                <a:gd name="T5" fmla="*/ 3 h 4"/>
                <a:gd name="T6" fmla="*/ 3 w 4"/>
                <a:gd name="T7" fmla="*/ 3 h 4"/>
                <a:gd name="T8" fmla="*/ 3 w 4"/>
                <a:gd name="T9" fmla="*/ 3 h 4"/>
              </a:gdLst>
              <a:ahLst/>
              <a:cxnLst>
                <a:cxn ang="0">
                  <a:pos x="T0" y="T1"/>
                </a:cxn>
                <a:cxn ang="0">
                  <a:pos x="T2" y="T3"/>
                </a:cxn>
                <a:cxn ang="0">
                  <a:pos x="T4" y="T5"/>
                </a:cxn>
                <a:cxn ang="0">
                  <a:pos x="T6" y="T7"/>
                </a:cxn>
                <a:cxn ang="0">
                  <a:pos x="T8" y="T9"/>
                </a:cxn>
              </a:cxnLst>
              <a:rect l="0" t="0" r="r" b="b"/>
              <a:pathLst>
                <a:path w="4" h="4">
                  <a:moveTo>
                    <a:pt x="3" y="3"/>
                  </a:moveTo>
                  <a:cubicBezTo>
                    <a:pt x="2" y="2"/>
                    <a:pt x="0" y="2"/>
                    <a:pt x="2" y="1"/>
                  </a:cubicBezTo>
                  <a:cubicBezTo>
                    <a:pt x="3" y="0"/>
                    <a:pt x="4" y="3"/>
                    <a:pt x="3" y="3"/>
                  </a:cubicBezTo>
                  <a:cubicBezTo>
                    <a:pt x="3" y="3"/>
                    <a:pt x="3" y="3"/>
                    <a:pt x="3" y="3"/>
                  </a:cubicBezTo>
                  <a:cubicBezTo>
                    <a:pt x="2" y="2"/>
                    <a:pt x="4" y="4"/>
                    <a:pt x="3"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6" name="Freeform 559">
              <a:extLst>
                <a:ext uri="{FF2B5EF4-FFF2-40B4-BE49-F238E27FC236}">
                  <a16:creationId xmlns:a16="http://schemas.microsoft.com/office/drawing/2014/main" id="{9E9370A7-9EE9-B440-ADE5-D4116B65EEB5}"/>
                </a:ext>
              </a:extLst>
            </p:cNvPr>
            <p:cNvSpPr>
              <a:spLocks/>
            </p:cNvSpPr>
            <p:nvPr/>
          </p:nvSpPr>
          <p:spPr bwMode="auto">
            <a:xfrm>
              <a:off x="5458150" y="6032291"/>
              <a:ext cx="57323" cy="54153"/>
            </a:xfrm>
            <a:custGeom>
              <a:avLst/>
              <a:gdLst>
                <a:gd name="T0" fmla="*/ 5 w 6"/>
                <a:gd name="T1" fmla="*/ 2 h 6"/>
                <a:gd name="T2" fmla="*/ 0 w 6"/>
                <a:gd name="T3" fmla="*/ 1 h 6"/>
                <a:gd name="T4" fmla="*/ 1 w 6"/>
                <a:gd name="T5" fmla="*/ 3 h 6"/>
                <a:gd name="T6" fmla="*/ 1 w 6"/>
                <a:gd name="T7" fmla="*/ 6 h 6"/>
                <a:gd name="T8" fmla="*/ 5 w 6"/>
                <a:gd name="T9" fmla="*/ 5 h 6"/>
                <a:gd name="T10" fmla="*/ 3 w 6"/>
                <a:gd name="T11" fmla="*/ 3 h 6"/>
                <a:gd name="T12" fmla="*/ 5 w 6"/>
                <a:gd name="T13" fmla="*/ 2 h 6"/>
                <a:gd name="T14" fmla="*/ 5 w 6"/>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5" y="2"/>
                  </a:moveTo>
                  <a:cubicBezTo>
                    <a:pt x="4" y="2"/>
                    <a:pt x="1" y="0"/>
                    <a:pt x="0" y="1"/>
                  </a:cubicBezTo>
                  <a:cubicBezTo>
                    <a:pt x="1" y="0"/>
                    <a:pt x="2" y="4"/>
                    <a:pt x="1" y="3"/>
                  </a:cubicBezTo>
                  <a:cubicBezTo>
                    <a:pt x="1" y="4"/>
                    <a:pt x="1" y="5"/>
                    <a:pt x="1" y="6"/>
                  </a:cubicBezTo>
                  <a:cubicBezTo>
                    <a:pt x="1" y="5"/>
                    <a:pt x="5" y="4"/>
                    <a:pt x="5" y="5"/>
                  </a:cubicBezTo>
                  <a:cubicBezTo>
                    <a:pt x="5" y="4"/>
                    <a:pt x="4" y="4"/>
                    <a:pt x="3" y="3"/>
                  </a:cubicBezTo>
                  <a:cubicBezTo>
                    <a:pt x="4" y="4"/>
                    <a:pt x="6" y="2"/>
                    <a:pt x="5" y="2"/>
                  </a:cubicBezTo>
                  <a:cubicBezTo>
                    <a:pt x="4" y="2"/>
                    <a:pt x="6" y="2"/>
                    <a:pt x="5"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7" name="Freeform 560">
              <a:extLst>
                <a:ext uri="{FF2B5EF4-FFF2-40B4-BE49-F238E27FC236}">
                  <a16:creationId xmlns:a16="http://schemas.microsoft.com/office/drawing/2014/main" id="{19A75EC5-11EE-EB40-B72D-85C69580D775}"/>
                </a:ext>
              </a:extLst>
            </p:cNvPr>
            <p:cNvSpPr>
              <a:spLocks/>
            </p:cNvSpPr>
            <p:nvPr/>
          </p:nvSpPr>
          <p:spPr bwMode="auto">
            <a:xfrm>
              <a:off x="5432673" y="6048217"/>
              <a:ext cx="35033" cy="57338"/>
            </a:xfrm>
            <a:custGeom>
              <a:avLst/>
              <a:gdLst>
                <a:gd name="T0" fmla="*/ 2 w 4"/>
                <a:gd name="T1" fmla="*/ 0 h 6"/>
                <a:gd name="T2" fmla="*/ 2 w 4"/>
                <a:gd name="T3" fmla="*/ 2 h 6"/>
                <a:gd name="T4" fmla="*/ 2 w 4"/>
                <a:gd name="T5" fmla="*/ 5 h 6"/>
                <a:gd name="T6" fmla="*/ 3 w 4"/>
                <a:gd name="T7" fmla="*/ 3 h 6"/>
                <a:gd name="T8" fmla="*/ 2 w 4"/>
                <a:gd name="T9" fmla="*/ 0 h 6"/>
              </a:gdLst>
              <a:ahLst/>
              <a:cxnLst>
                <a:cxn ang="0">
                  <a:pos x="T0" y="T1"/>
                </a:cxn>
                <a:cxn ang="0">
                  <a:pos x="T2" y="T3"/>
                </a:cxn>
                <a:cxn ang="0">
                  <a:pos x="T4" y="T5"/>
                </a:cxn>
                <a:cxn ang="0">
                  <a:pos x="T6" y="T7"/>
                </a:cxn>
                <a:cxn ang="0">
                  <a:pos x="T8" y="T9"/>
                </a:cxn>
              </a:cxnLst>
              <a:rect l="0" t="0" r="r" b="b"/>
              <a:pathLst>
                <a:path w="4" h="6">
                  <a:moveTo>
                    <a:pt x="2" y="0"/>
                  </a:moveTo>
                  <a:cubicBezTo>
                    <a:pt x="0" y="0"/>
                    <a:pt x="2" y="1"/>
                    <a:pt x="2" y="2"/>
                  </a:cubicBezTo>
                  <a:cubicBezTo>
                    <a:pt x="2" y="3"/>
                    <a:pt x="1" y="5"/>
                    <a:pt x="2" y="5"/>
                  </a:cubicBezTo>
                  <a:cubicBezTo>
                    <a:pt x="3" y="6"/>
                    <a:pt x="3" y="3"/>
                    <a:pt x="3" y="3"/>
                  </a:cubicBezTo>
                  <a:cubicBezTo>
                    <a:pt x="3" y="2"/>
                    <a:pt x="4"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8" name="Freeform 561">
              <a:extLst>
                <a:ext uri="{FF2B5EF4-FFF2-40B4-BE49-F238E27FC236}">
                  <a16:creationId xmlns:a16="http://schemas.microsoft.com/office/drawing/2014/main" id="{97C3D2CD-D333-4F40-B724-AAC06F61BD01}"/>
                </a:ext>
              </a:extLst>
            </p:cNvPr>
            <p:cNvSpPr>
              <a:spLocks/>
            </p:cNvSpPr>
            <p:nvPr/>
          </p:nvSpPr>
          <p:spPr bwMode="auto">
            <a:xfrm>
              <a:off x="5375347" y="5994061"/>
              <a:ext cx="47770" cy="101936"/>
            </a:xfrm>
            <a:custGeom>
              <a:avLst/>
              <a:gdLst>
                <a:gd name="T0" fmla="*/ 4 w 5"/>
                <a:gd name="T1" fmla="*/ 10 h 11"/>
                <a:gd name="T2" fmla="*/ 2 w 5"/>
                <a:gd name="T3" fmla="*/ 6 h 11"/>
                <a:gd name="T4" fmla="*/ 1 w 5"/>
                <a:gd name="T5" fmla="*/ 3 h 11"/>
                <a:gd name="T6" fmla="*/ 5 w 5"/>
                <a:gd name="T7" fmla="*/ 5 h 11"/>
                <a:gd name="T8" fmla="*/ 4 w 5"/>
                <a:gd name="T9" fmla="*/ 10 h 11"/>
                <a:gd name="T10" fmla="*/ 4 w 5"/>
                <a:gd name="T11" fmla="*/ 10 h 11"/>
              </a:gdLst>
              <a:ahLst/>
              <a:cxnLst>
                <a:cxn ang="0">
                  <a:pos x="T0" y="T1"/>
                </a:cxn>
                <a:cxn ang="0">
                  <a:pos x="T2" y="T3"/>
                </a:cxn>
                <a:cxn ang="0">
                  <a:pos x="T4" y="T5"/>
                </a:cxn>
                <a:cxn ang="0">
                  <a:pos x="T6" y="T7"/>
                </a:cxn>
                <a:cxn ang="0">
                  <a:pos x="T8" y="T9"/>
                </a:cxn>
                <a:cxn ang="0">
                  <a:pos x="T10" y="T11"/>
                </a:cxn>
              </a:cxnLst>
              <a:rect l="0" t="0" r="r" b="b"/>
              <a:pathLst>
                <a:path w="5" h="11">
                  <a:moveTo>
                    <a:pt x="4" y="10"/>
                  </a:moveTo>
                  <a:cubicBezTo>
                    <a:pt x="4" y="9"/>
                    <a:pt x="2" y="6"/>
                    <a:pt x="2" y="6"/>
                  </a:cubicBezTo>
                  <a:cubicBezTo>
                    <a:pt x="4" y="4"/>
                    <a:pt x="0" y="4"/>
                    <a:pt x="1" y="3"/>
                  </a:cubicBezTo>
                  <a:cubicBezTo>
                    <a:pt x="2" y="0"/>
                    <a:pt x="5" y="5"/>
                    <a:pt x="5" y="5"/>
                  </a:cubicBezTo>
                  <a:cubicBezTo>
                    <a:pt x="5" y="6"/>
                    <a:pt x="5" y="11"/>
                    <a:pt x="4" y="10"/>
                  </a:cubicBezTo>
                  <a:cubicBezTo>
                    <a:pt x="4" y="9"/>
                    <a:pt x="5" y="11"/>
                    <a:pt x="4"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89" name="Freeform 562">
              <a:extLst>
                <a:ext uri="{FF2B5EF4-FFF2-40B4-BE49-F238E27FC236}">
                  <a16:creationId xmlns:a16="http://schemas.microsoft.com/office/drawing/2014/main" id="{42EA0FFC-876B-3E44-8AC1-1F16284A4C67}"/>
                </a:ext>
              </a:extLst>
            </p:cNvPr>
            <p:cNvSpPr>
              <a:spLocks/>
            </p:cNvSpPr>
            <p:nvPr/>
          </p:nvSpPr>
          <p:spPr bwMode="auto">
            <a:xfrm>
              <a:off x="5337130" y="5955834"/>
              <a:ext cx="66879" cy="66896"/>
            </a:xfrm>
            <a:custGeom>
              <a:avLst/>
              <a:gdLst>
                <a:gd name="T0" fmla="*/ 4 w 7"/>
                <a:gd name="T1" fmla="*/ 6 h 7"/>
                <a:gd name="T2" fmla="*/ 2 w 7"/>
                <a:gd name="T3" fmla="*/ 3 h 7"/>
                <a:gd name="T4" fmla="*/ 0 w 7"/>
                <a:gd name="T5" fmla="*/ 2 h 7"/>
                <a:gd name="T6" fmla="*/ 5 w 7"/>
                <a:gd name="T7" fmla="*/ 1 h 7"/>
                <a:gd name="T8" fmla="*/ 4 w 7"/>
                <a:gd name="T9" fmla="*/ 3 h 7"/>
                <a:gd name="T10" fmla="*/ 7 w 7"/>
                <a:gd name="T11" fmla="*/ 4 h 7"/>
                <a:gd name="T12" fmla="*/ 5 w 7"/>
                <a:gd name="T13" fmla="*/ 5 h 7"/>
                <a:gd name="T14" fmla="*/ 4 w 7"/>
                <a:gd name="T15" fmla="*/ 6 h 7"/>
                <a:gd name="T16" fmla="*/ 4 w 7"/>
                <a:gd name="T17"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7">
                  <a:moveTo>
                    <a:pt x="4" y="6"/>
                  </a:moveTo>
                  <a:cubicBezTo>
                    <a:pt x="2" y="4"/>
                    <a:pt x="1" y="4"/>
                    <a:pt x="2" y="3"/>
                  </a:cubicBezTo>
                  <a:cubicBezTo>
                    <a:pt x="2" y="2"/>
                    <a:pt x="0" y="2"/>
                    <a:pt x="0" y="2"/>
                  </a:cubicBezTo>
                  <a:cubicBezTo>
                    <a:pt x="0" y="1"/>
                    <a:pt x="4" y="0"/>
                    <a:pt x="5" y="1"/>
                  </a:cubicBezTo>
                  <a:cubicBezTo>
                    <a:pt x="5" y="1"/>
                    <a:pt x="3" y="2"/>
                    <a:pt x="4" y="3"/>
                  </a:cubicBezTo>
                  <a:cubicBezTo>
                    <a:pt x="5" y="3"/>
                    <a:pt x="7" y="4"/>
                    <a:pt x="7" y="4"/>
                  </a:cubicBezTo>
                  <a:cubicBezTo>
                    <a:pt x="7" y="5"/>
                    <a:pt x="5" y="5"/>
                    <a:pt x="5" y="5"/>
                  </a:cubicBezTo>
                  <a:cubicBezTo>
                    <a:pt x="4" y="5"/>
                    <a:pt x="5" y="7"/>
                    <a:pt x="4" y="6"/>
                  </a:cubicBezTo>
                  <a:cubicBezTo>
                    <a:pt x="2" y="5"/>
                    <a:pt x="4" y="6"/>
                    <a:pt x="4"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0" name="Freeform 563">
              <a:extLst>
                <a:ext uri="{FF2B5EF4-FFF2-40B4-BE49-F238E27FC236}">
                  <a16:creationId xmlns:a16="http://schemas.microsoft.com/office/drawing/2014/main" id="{4CEE9D3B-1729-AD46-9C8E-9743037669F3}"/>
                </a:ext>
              </a:extLst>
            </p:cNvPr>
            <p:cNvSpPr>
              <a:spLocks/>
            </p:cNvSpPr>
            <p:nvPr/>
          </p:nvSpPr>
          <p:spPr bwMode="auto">
            <a:xfrm>
              <a:off x="5404009" y="5955834"/>
              <a:ext cx="63695" cy="86010"/>
            </a:xfrm>
            <a:custGeom>
              <a:avLst/>
              <a:gdLst>
                <a:gd name="T0" fmla="*/ 3 w 7"/>
                <a:gd name="T1" fmla="*/ 8 h 9"/>
                <a:gd name="T2" fmla="*/ 4 w 7"/>
                <a:gd name="T3" fmla="*/ 6 h 9"/>
                <a:gd name="T4" fmla="*/ 2 w 7"/>
                <a:gd name="T5" fmla="*/ 4 h 9"/>
                <a:gd name="T6" fmla="*/ 3 w 7"/>
                <a:gd name="T7" fmla="*/ 1 h 9"/>
                <a:gd name="T8" fmla="*/ 6 w 7"/>
                <a:gd name="T9" fmla="*/ 5 h 9"/>
                <a:gd name="T10" fmla="*/ 3 w 7"/>
                <a:gd name="T11" fmla="*/ 8 h 9"/>
                <a:gd name="T12" fmla="*/ 3 w 7"/>
                <a:gd name="T13" fmla="*/ 8 h 9"/>
                <a:gd name="T14" fmla="*/ 3 w 7"/>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3" y="8"/>
                  </a:moveTo>
                  <a:cubicBezTo>
                    <a:pt x="4" y="7"/>
                    <a:pt x="5" y="7"/>
                    <a:pt x="4" y="6"/>
                  </a:cubicBezTo>
                  <a:cubicBezTo>
                    <a:pt x="4" y="5"/>
                    <a:pt x="2" y="5"/>
                    <a:pt x="2" y="4"/>
                  </a:cubicBezTo>
                  <a:cubicBezTo>
                    <a:pt x="3" y="3"/>
                    <a:pt x="0" y="0"/>
                    <a:pt x="3" y="1"/>
                  </a:cubicBezTo>
                  <a:cubicBezTo>
                    <a:pt x="6" y="2"/>
                    <a:pt x="6" y="3"/>
                    <a:pt x="6" y="5"/>
                  </a:cubicBezTo>
                  <a:cubicBezTo>
                    <a:pt x="7" y="7"/>
                    <a:pt x="3" y="8"/>
                    <a:pt x="3" y="8"/>
                  </a:cubicBezTo>
                  <a:cubicBezTo>
                    <a:pt x="3" y="8"/>
                    <a:pt x="3" y="8"/>
                    <a:pt x="3" y="8"/>
                  </a:cubicBezTo>
                  <a:cubicBezTo>
                    <a:pt x="4" y="7"/>
                    <a:pt x="2" y="9"/>
                    <a:pt x="3" y="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1" name="Freeform 564">
              <a:extLst>
                <a:ext uri="{FF2B5EF4-FFF2-40B4-BE49-F238E27FC236}">
                  <a16:creationId xmlns:a16="http://schemas.microsoft.com/office/drawing/2014/main" id="{1DA1E2D7-9F53-6944-8678-11801A0ED9AA}"/>
                </a:ext>
              </a:extLst>
            </p:cNvPr>
            <p:cNvSpPr>
              <a:spLocks/>
            </p:cNvSpPr>
            <p:nvPr/>
          </p:nvSpPr>
          <p:spPr bwMode="auto">
            <a:xfrm>
              <a:off x="5384900" y="5974948"/>
              <a:ext cx="28662" cy="9556"/>
            </a:xfrm>
            <a:custGeom>
              <a:avLst/>
              <a:gdLst>
                <a:gd name="T0" fmla="*/ 2 w 3"/>
                <a:gd name="T1" fmla="*/ 1 h 1"/>
                <a:gd name="T2" fmla="*/ 0 w 3"/>
                <a:gd name="T3" fmla="*/ 0 h 1"/>
                <a:gd name="T4" fmla="*/ 3 w 3"/>
                <a:gd name="T5" fmla="*/ 0 h 1"/>
                <a:gd name="T6" fmla="*/ 2 w 3"/>
                <a:gd name="T7" fmla="*/ 1 h 1"/>
              </a:gdLst>
              <a:ahLst/>
              <a:cxnLst>
                <a:cxn ang="0">
                  <a:pos x="T0" y="T1"/>
                </a:cxn>
                <a:cxn ang="0">
                  <a:pos x="T2" y="T3"/>
                </a:cxn>
                <a:cxn ang="0">
                  <a:pos x="T4" y="T5"/>
                </a:cxn>
                <a:cxn ang="0">
                  <a:pos x="T6" y="T7"/>
                </a:cxn>
              </a:cxnLst>
              <a:rect l="0" t="0" r="r" b="b"/>
              <a:pathLst>
                <a:path w="3" h="1">
                  <a:moveTo>
                    <a:pt x="2" y="1"/>
                  </a:moveTo>
                  <a:cubicBezTo>
                    <a:pt x="1" y="1"/>
                    <a:pt x="0" y="1"/>
                    <a:pt x="0" y="0"/>
                  </a:cubicBezTo>
                  <a:cubicBezTo>
                    <a:pt x="0" y="0"/>
                    <a:pt x="2" y="0"/>
                    <a:pt x="3" y="0"/>
                  </a:cubicBezTo>
                  <a:cubicBezTo>
                    <a:pt x="3" y="0"/>
                    <a:pt x="2" y="1"/>
                    <a:pt x="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2" name="Freeform 565">
              <a:extLst>
                <a:ext uri="{FF2B5EF4-FFF2-40B4-BE49-F238E27FC236}">
                  <a16:creationId xmlns:a16="http://schemas.microsoft.com/office/drawing/2014/main" id="{2E00BB6C-6B51-DD40-B76E-B1CCD718B40A}"/>
                </a:ext>
              </a:extLst>
            </p:cNvPr>
            <p:cNvSpPr>
              <a:spLocks/>
            </p:cNvSpPr>
            <p:nvPr/>
          </p:nvSpPr>
          <p:spPr bwMode="auto">
            <a:xfrm>
              <a:off x="4486812" y="5984506"/>
              <a:ext cx="124202" cy="63711"/>
            </a:xfrm>
            <a:custGeom>
              <a:avLst/>
              <a:gdLst>
                <a:gd name="T0" fmla="*/ 10 w 13"/>
                <a:gd name="T1" fmla="*/ 1 h 7"/>
                <a:gd name="T2" fmla="*/ 7 w 13"/>
                <a:gd name="T3" fmla="*/ 1 h 7"/>
                <a:gd name="T4" fmla="*/ 5 w 13"/>
                <a:gd name="T5" fmla="*/ 1 h 7"/>
                <a:gd name="T6" fmla="*/ 5 w 13"/>
                <a:gd name="T7" fmla="*/ 4 h 7"/>
                <a:gd name="T8" fmla="*/ 1 w 13"/>
                <a:gd name="T9" fmla="*/ 3 h 7"/>
                <a:gd name="T10" fmla="*/ 1 w 13"/>
                <a:gd name="T11" fmla="*/ 6 h 7"/>
                <a:gd name="T12" fmla="*/ 11 w 13"/>
                <a:gd name="T13" fmla="*/ 4 h 7"/>
                <a:gd name="T14" fmla="*/ 9 w 13"/>
                <a:gd name="T15" fmla="*/ 3 h 7"/>
                <a:gd name="T16" fmla="*/ 12 w 13"/>
                <a:gd name="T17" fmla="*/ 3 h 7"/>
                <a:gd name="T18" fmla="*/ 10 w 13"/>
                <a:gd name="T19" fmla="*/ 1 h 7"/>
                <a:gd name="T20" fmla="*/ 10 w 13"/>
                <a:gd name="T21"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7">
                  <a:moveTo>
                    <a:pt x="10" y="1"/>
                  </a:moveTo>
                  <a:cubicBezTo>
                    <a:pt x="9" y="1"/>
                    <a:pt x="8" y="1"/>
                    <a:pt x="7" y="1"/>
                  </a:cubicBezTo>
                  <a:cubicBezTo>
                    <a:pt x="6" y="1"/>
                    <a:pt x="6" y="1"/>
                    <a:pt x="5" y="1"/>
                  </a:cubicBezTo>
                  <a:cubicBezTo>
                    <a:pt x="3" y="2"/>
                    <a:pt x="4" y="4"/>
                    <a:pt x="5" y="4"/>
                  </a:cubicBezTo>
                  <a:cubicBezTo>
                    <a:pt x="4" y="4"/>
                    <a:pt x="2" y="1"/>
                    <a:pt x="1" y="3"/>
                  </a:cubicBezTo>
                  <a:cubicBezTo>
                    <a:pt x="0" y="4"/>
                    <a:pt x="0" y="5"/>
                    <a:pt x="1" y="6"/>
                  </a:cubicBezTo>
                  <a:cubicBezTo>
                    <a:pt x="2" y="7"/>
                    <a:pt x="10" y="5"/>
                    <a:pt x="11" y="4"/>
                  </a:cubicBezTo>
                  <a:cubicBezTo>
                    <a:pt x="11" y="4"/>
                    <a:pt x="10" y="3"/>
                    <a:pt x="9" y="3"/>
                  </a:cubicBezTo>
                  <a:cubicBezTo>
                    <a:pt x="10" y="3"/>
                    <a:pt x="12" y="3"/>
                    <a:pt x="12" y="3"/>
                  </a:cubicBezTo>
                  <a:cubicBezTo>
                    <a:pt x="13" y="2"/>
                    <a:pt x="11" y="0"/>
                    <a:pt x="10" y="1"/>
                  </a:cubicBezTo>
                  <a:cubicBezTo>
                    <a:pt x="9" y="1"/>
                    <a:pt x="11" y="0"/>
                    <a:pt x="10"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3" name="Freeform 566">
              <a:extLst>
                <a:ext uri="{FF2B5EF4-FFF2-40B4-BE49-F238E27FC236}">
                  <a16:creationId xmlns:a16="http://schemas.microsoft.com/office/drawing/2014/main" id="{9FE5718E-8D89-DC45-BD69-5A5F0560B975}"/>
                </a:ext>
              </a:extLst>
            </p:cNvPr>
            <p:cNvSpPr>
              <a:spLocks/>
            </p:cNvSpPr>
            <p:nvPr/>
          </p:nvSpPr>
          <p:spPr bwMode="auto">
            <a:xfrm>
              <a:off x="4534582" y="5927165"/>
              <a:ext cx="76432" cy="66896"/>
            </a:xfrm>
            <a:custGeom>
              <a:avLst/>
              <a:gdLst>
                <a:gd name="T0" fmla="*/ 2 w 8"/>
                <a:gd name="T1" fmla="*/ 6 h 7"/>
                <a:gd name="T2" fmla="*/ 5 w 8"/>
                <a:gd name="T3" fmla="*/ 4 h 7"/>
                <a:gd name="T4" fmla="*/ 8 w 8"/>
                <a:gd name="T5" fmla="*/ 4 h 7"/>
                <a:gd name="T6" fmla="*/ 5 w 8"/>
                <a:gd name="T7" fmla="*/ 2 h 7"/>
                <a:gd name="T8" fmla="*/ 2 w 8"/>
                <a:gd name="T9" fmla="*/ 6 h 7"/>
                <a:gd name="T10" fmla="*/ 2 w 8"/>
                <a:gd name="T11" fmla="*/ 6 h 7"/>
                <a:gd name="T12" fmla="*/ 2 w 8"/>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8" h="7">
                  <a:moveTo>
                    <a:pt x="2" y="6"/>
                  </a:moveTo>
                  <a:cubicBezTo>
                    <a:pt x="3" y="5"/>
                    <a:pt x="4" y="5"/>
                    <a:pt x="5" y="4"/>
                  </a:cubicBezTo>
                  <a:cubicBezTo>
                    <a:pt x="6" y="4"/>
                    <a:pt x="8" y="4"/>
                    <a:pt x="8" y="4"/>
                  </a:cubicBezTo>
                  <a:cubicBezTo>
                    <a:pt x="8" y="4"/>
                    <a:pt x="7" y="0"/>
                    <a:pt x="5" y="2"/>
                  </a:cubicBezTo>
                  <a:cubicBezTo>
                    <a:pt x="5" y="2"/>
                    <a:pt x="1" y="5"/>
                    <a:pt x="2" y="6"/>
                  </a:cubicBezTo>
                  <a:cubicBezTo>
                    <a:pt x="2" y="6"/>
                    <a:pt x="2" y="6"/>
                    <a:pt x="2" y="6"/>
                  </a:cubicBezTo>
                  <a:cubicBezTo>
                    <a:pt x="4" y="5"/>
                    <a:pt x="0" y="7"/>
                    <a:pt x="2"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4" name="Freeform 567">
              <a:extLst>
                <a:ext uri="{FF2B5EF4-FFF2-40B4-BE49-F238E27FC236}">
                  <a16:creationId xmlns:a16="http://schemas.microsoft.com/office/drawing/2014/main" id="{15968D53-D4B7-A041-9C45-4FEA88679E7C}"/>
                </a:ext>
              </a:extLst>
            </p:cNvPr>
            <p:cNvSpPr>
              <a:spLocks/>
            </p:cNvSpPr>
            <p:nvPr/>
          </p:nvSpPr>
          <p:spPr bwMode="auto">
            <a:xfrm>
              <a:off x="4002734" y="6182007"/>
              <a:ext cx="92356" cy="35042"/>
            </a:xfrm>
            <a:custGeom>
              <a:avLst/>
              <a:gdLst>
                <a:gd name="T0" fmla="*/ 9 w 10"/>
                <a:gd name="T1" fmla="*/ 2 h 4"/>
                <a:gd name="T2" fmla="*/ 9 w 10"/>
                <a:gd name="T3" fmla="*/ 1 h 4"/>
                <a:gd name="T4" fmla="*/ 6 w 10"/>
                <a:gd name="T5" fmla="*/ 0 h 4"/>
                <a:gd name="T6" fmla="*/ 2 w 10"/>
                <a:gd name="T7" fmla="*/ 2 h 4"/>
                <a:gd name="T8" fmla="*/ 3 w 10"/>
                <a:gd name="T9" fmla="*/ 4 h 4"/>
                <a:gd name="T10" fmla="*/ 9 w 10"/>
                <a:gd name="T11" fmla="*/ 2 h 4"/>
                <a:gd name="T12" fmla="*/ 9 w 10"/>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0" h="4">
                  <a:moveTo>
                    <a:pt x="9" y="2"/>
                  </a:moveTo>
                  <a:cubicBezTo>
                    <a:pt x="10" y="2"/>
                    <a:pt x="8" y="1"/>
                    <a:pt x="9" y="1"/>
                  </a:cubicBezTo>
                  <a:cubicBezTo>
                    <a:pt x="8" y="0"/>
                    <a:pt x="7" y="0"/>
                    <a:pt x="6" y="0"/>
                  </a:cubicBezTo>
                  <a:cubicBezTo>
                    <a:pt x="5" y="1"/>
                    <a:pt x="3" y="1"/>
                    <a:pt x="2" y="2"/>
                  </a:cubicBezTo>
                  <a:cubicBezTo>
                    <a:pt x="0" y="3"/>
                    <a:pt x="2" y="4"/>
                    <a:pt x="3" y="4"/>
                  </a:cubicBezTo>
                  <a:cubicBezTo>
                    <a:pt x="5" y="4"/>
                    <a:pt x="7" y="1"/>
                    <a:pt x="9" y="2"/>
                  </a:cubicBezTo>
                  <a:cubicBezTo>
                    <a:pt x="10" y="2"/>
                    <a:pt x="7" y="1"/>
                    <a:pt x="9"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5" name="Freeform 568">
              <a:extLst>
                <a:ext uri="{FF2B5EF4-FFF2-40B4-BE49-F238E27FC236}">
                  <a16:creationId xmlns:a16="http://schemas.microsoft.com/office/drawing/2014/main" id="{D6D19E64-92AD-5344-B491-F19B50387DFC}"/>
                </a:ext>
              </a:extLst>
            </p:cNvPr>
            <p:cNvSpPr>
              <a:spLocks/>
            </p:cNvSpPr>
            <p:nvPr/>
          </p:nvSpPr>
          <p:spPr bwMode="auto">
            <a:xfrm>
              <a:off x="3891269" y="6236163"/>
              <a:ext cx="54139" cy="47785"/>
            </a:xfrm>
            <a:custGeom>
              <a:avLst/>
              <a:gdLst>
                <a:gd name="T0" fmla="*/ 6 w 6"/>
                <a:gd name="T1" fmla="*/ 2 h 5"/>
                <a:gd name="T2" fmla="*/ 3 w 6"/>
                <a:gd name="T3" fmla="*/ 2 h 5"/>
                <a:gd name="T4" fmla="*/ 3 w 6"/>
                <a:gd name="T5" fmla="*/ 4 h 5"/>
                <a:gd name="T6" fmla="*/ 0 w 6"/>
                <a:gd name="T7" fmla="*/ 5 h 5"/>
                <a:gd name="T8" fmla="*/ 6 w 6"/>
                <a:gd name="T9" fmla="*/ 2 h 5"/>
              </a:gdLst>
              <a:ahLst/>
              <a:cxnLst>
                <a:cxn ang="0">
                  <a:pos x="T0" y="T1"/>
                </a:cxn>
                <a:cxn ang="0">
                  <a:pos x="T2" y="T3"/>
                </a:cxn>
                <a:cxn ang="0">
                  <a:pos x="T4" y="T5"/>
                </a:cxn>
                <a:cxn ang="0">
                  <a:pos x="T6" y="T7"/>
                </a:cxn>
                <a:cxn ang="0">
                  <a:pos x="T8" y="T9"/>
                </a:cxn>
              </a:cxnLst>
              <a:rect l="0" t="0" r="r" b="b"/>
              <a:pathLst>
                <a:path w="6" h="5">
                  <a:moveTo>
                    <a:pt x="6" y="2"/>
                  </a:moveTo>
                  <a:cubicBezTo>
                    <a:pt x="6" y="0"/>
                    <a:pt x="4" y="1"/>
                    <a:pt x="3" y="2"/>
                  </a:cubicBezTo>
                  <a:cubicBezTo>
                    <a:pt x="3" y="2"/>
                    <a:pt x="3" y="3"/>
                    <a:pt x="3" y="4"/>
                  </a:cubicBezTo>
                  <a:cubicBezTo>
                    <a:pt x="2" y="4"/>
                    <a:pt x="0" y="5"/>
                    <a:pt x="0" y="5"/>
                  </a:cubicBezTo>
                  <a:cubicBezTo>
                    <a:pt x="0" y="5"/>
                    <a:pt x="6" y="5"/>
                    <a:pt x="6"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6" name="Freeform 569">
              <a:extLst>
                <a:ext uri="{FF2B5EF4-FFF2-40B4-BE49-F238E27FC236}">
                  <a16:creationId xmlns:a16="http://schemas.microsoft.com/office/drawing/2014/main" id="{ECA2360C-2FBE-F443-BCE7-63D01FAD0FAF}"/>
                </a:ext>
              </a:extLst>
            </p:cNvPr>
            <p:cNvSpPr>
              <a:spLocks/>
            </p:cNvSpPr>
            <p:nvPr/>
          </p:nvSpPr>
          <p:spPr bwMode="auto">
            <a:xfrm>
              <a:off x="7066431" y="5076623"/>
              <a:ext cx="194268" cy="121050"/>
            </a:xfrm>
            <a:custGeom>
              <a:avLst/>
              <a:gdLst>
                <a:gd name="T0" fmla="*/ 19 w 21"/>
                <a:gd name="T1" fmla="*/ 9 h 13"/>
                <a:gd name="T2" fmla="*/ 18 w 21"/>
                <a:gd name="T3" fmla="*/ 7 h 13"/>
                <a:gd name="T4" fmla="*/ 14 w 21"/>
                <a:gd name="T5" fmla="*/ 4 h 13"/>
                <a:gd name="T6" fmla="*/ 8 w 21"/>
                <a:gd name="T7" fmla="*/ 1 h 13"/>
                <a:gd name="T8" fmla="*/ 5 w 21"/>
                <a:gd name="T9" fmla="*/ 6 h 13"/>
                <a:gd name="T10" fmla="*/ 0 w 21"/>
                <a:gd name="T11" fmla="*/ 8 h 13"/>
                <a:gd name="T12" fmla="*/ 7 w 21"/>
                <a:gd name="T13" fmla="*/ 11 h 13"/>
                <a:gd name="T14" fmla="*/ 15 w 21"/>
                <a:gd name="T15" fmla="*/ 12 h 13"/>
                <a:gd name="T16" fmla="*/ 20 w 21"/>
                <a:gd name="T17" fmla="*/ 9 h 13"/>
                <a:gd name="T18" fmla="*/ 19 w 21"/>
                <a:gd name="T19" fmla="*/ 9 h 13"/>
                <a:gd name="T20" fmla="*/ 19 w 21"/>
                <a:gd name="T21"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13">
                  <a:moveTo>
                    <a:pt x="19" y="9"/>
                  </a:moveTo>
                  <a:cubicBezTo>
                    <a:pt x="15" y="10"/>
                    <a:pt x="19" y="8"/>
                    <a:pt x="18" y="7"/>
                  </a:cubicBezTo>
                  <a:cubicBezTo>
                    <a:pt x="17" y="7"/>
                    <a:pt x="15" y="4"/>
                    <a:pt x="14" y="4"/>
                  </a:cubicBezTo>
                  <a:cubicBezTo>
                    <a:pt x="12" y="4"/>
                    <a:pt x="10" y="1"/>
                    <a:pt x="8" y="1"/>
                  </a:cubicBezTo>
                  <a:cubicBezTo>
                    <a:pt x="6" y="0"/>
                    <a:pt x="6" y="5"/>
                    <a:pt x="5" y="6"/>
                  </a:cubicBezTo>
                  <a:cubicBezTo>
                    <a:pt x="4" y="6"/>
                    <a:pt x="0" y="6"/>
                    <a:pt x="0" y="8"/>
                  </a:cubicBezTo>
                  <a:cubicBezTo>
                    <a:pt x="1" y="10"/>
                    <a:pt x="6" y="11"/>
                    <a:pt x="7" y="11"/>
                  </a:cubicBezTo>
                  <a:cubicBezTo>
                    <a:pt x="9" y="12"/>
                    <a:pt x="13" y="13"/>
                    <a:pt x="15" y="12"/>
                  </a:cubicBezTo>
                  <a:cubicBezTo>
                    <a:pt x="15" y="12"/>
                    <a:pt x="20" y="10"/>
                    <a:pt x="20" y="9"/>
                  </a:cubicBezTo>
                  <a:cubicBezTo>
                    <a:pt x="20" y="9"/>
                    <a:pt x="19" y="9"/>
                    <a:pt x="19" y="9"/>
                  </a:cubicBezTo>
                  <a:cubicBezTo>
                    <a:pt x="18" y="10"/>
                    <a:pt x="21" y="9"/>
                    <a:pt x="19" y="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7" name="Freeform 570">
              <a:extLst>
                <a:ext uri="{FF2B5EF4-FFF2-40B4-BE49-F238E27FC236}">
                  <a16:creationId xmlns:a16="http://schemas.microsoft.com/office/drawing/2014/main" id="{3D1B4708-0115-164C-B034-A96364EF9E86}"/>
                </a:ext>
              </a:extLst>
            </p:cNvPr>
            <p:cNvSpPr>
              <a:spLocks/>
            </p:cNvSpPr>
            <p:nvPr/>
          </p:nvSpPr>
          <p:spPr bwMode="auto">
            <a:xfrm>
              <a:off x="6999554" y="5133964"/>
              <a:ext cx="47770" cy="35042"/>
            </a:xfrm>
            <a:custGeom>
              <a:avLst/>
              <a:gdLst>
                <a:gd name="T0" fmla="*/ 2 w 5"/>
                <a:gd name="T1" fmla="*/ 4 h 4"/>
                <a:gd name="T2" fmla="*/ 4 w 5"/>
                <a:gd name="T3" fmla="*/ 1 h 4"/>
                <a:gd name="T4" fmla="*/ 2 w 5"/>
                <a:gd name="T5" fmla="*/ 4 h 4"/>
                <a:gd name="T6" fmla="*/ 2 w 5"/>
                <a:gd name="T7" fmla="*/ 4 h 4"/>
              </a:gdLst>
              <a:ahLst/>
              <a:cxnLst>
                <a:cxn ang="0">
                  <a:pos x="T0" y="T1"/>
                </a:cxn>
                <a:cxn ang="0">
                  <a:pos x="T2" y="T3"/>
                </a:cxn>
                <a:cxn ang="0">
                  <a:pos x="T4" y="T5"/>
                </a:cxn>
                <a:cxn ang="0">
                  <a:pos x="T6" y="T7"/>
                </a:cxn>
              </a:cxnLst>
              <a:rect l="0" t="0" r="r" b="b"/>
              <a:pathLst>
                <a:path w="5" h="4">
                  <a:moveTo>
                    <a:pt x="2" y="4"/>
                  </a:moveTo>
                  <a:cubicBezTo>
                    <a:pt x="0" y="4"/>
                    <a:pt x="4" y="0"/>
                    <a:pt x="4" y="1"/>
                  </a:cubicBezTo>
                  <a:cubicBezTo>
                    <a:pt x="5" y="1"/>
                    <a:pt x="3" y="4"/>
                    <a:pt x="2" y="4"/>
                  </a:cubicBezTo>
                  <a:cubicBezTo>
                    <a:pt x="1" y="4"/>
                    <a:pt x="4" y="4"/>
                    <a:pt x="2"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8" name="Freeform 571">
              <a:extLst>
                <a:ext uri="{FF2B5EF4-FFF2-40B4-BE49-F238E27FC236}">
                  <a16:creationId xmlns:a16="http://schemas.microsoft.com/office/drawing/2014/main" id="{5FEBA17F-3F06-1C44-8675-0E9B8E16BFC7}"/>
                </a:ext>
              </a:extLst>
            </p:cNvPr>
            <p:cNvSpPr>
              <a:spLocks/>
            </p:cNvSpPr>
            <p:nvPr/>
          </p:nvSpPr>
          <p:spPr bwMode="auto">
            <a:xfrm>
              <a:off x="6942228" y="5169003"/>
              <a:ext cx="19109" cy="1911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0" y="2"/>
                    <a:pt x="0" y="1"/>
                    <a:pt x="1" y="0"/>
                  </a:cubicBezTo>
                  <a:cubicBezTo>
                    <a:pt x="2" y="0"/>
                    <a:pt x="2" y="2"/>
                    <a:pt x="1"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199" name="Freeform 572">
              <a:extLst>
                <a:ext uri="{FF2B5EF4-FFF2-40B4-BE49-F238E27FC236}">
                  <a16:creationId xmlns:a16="http://schemas.microsoft.com/office/drawing/2014/main" id="{E3632568-D388-2247-8091-A41989708DEE}"/>
                </a:ext>
              </a:extLst>
            </p:cNvPr>
            <p:cNvSpPr>
              <a:spLocks/>
            </p:cNvSpPr>
            <p:nvPr/>
          </p:nvSpPr>
          <p:spPr bwMode="auto">
            <a:xfrm>
              <a:off x="6139678" y="4777183"/>
              <a:ext cx="859874" cy="420492"/>
            </a:xfrm>
            <a:custGeom>
              <a:avLst/>
              <a:gdLst>
                <a:gd name="T0" fmla="*/ 76 w 92"/>
                <a:gd name="T1" fmla="*/ 41 h 45"/>
                <a:gd name="T2" fmla="*/ 71 w 92"/>
                <a:gd name="T3" fmla="*/ 39 h 45"/>
                <a:gd name="T4" fmla="*/ 61 w 92"/>
                <a:gd name="T5" fmla="*/ 38 h 45"/>
                <a:gd name="T6" fmla="*/ 45 w 92"/>
                <a:gd name="T7" fmla="*/ 43 h 45"/>
                <a:gd name="T8" fmla="*/ 29 w 92"/>
                <a:gd name="T9" fmla="*/ 41 h 45"/>
                <a:gd name="T10" fmla="*/ 21 w 92"/>
                <a:gd name="T11" fmla="*/ 38 h 45"/>
                <a:gd name="T12" fmla="*/ 10 w 92"/>
                <a:gd name="T13" fmla="*/ 31 h 45"/>
                <a:gd name="T14" fmla="*/ 40 w 92"/>
                <a:gd name="T15" fmla="*/ 29 h 45"/>
                <a:gd name="T16" fmla="*/ 9 w 92"/>
                <a:gd name="T17" fmla="*/ 26 h 45"/>
                <a:gd name="T18" fmla="*/ 16 w 92"/>
                <a:gd name="T19" fmla="*/ 19 h 45"/>
                <a:gd name="T20" fmla="*/ 14 w 92"/>
                <a:gd name="T21" fmla="*/ 18 h 45"/>
                <a:gd name="T22" fmla="*/ 7 w 92"/>
                <a:gd name="T23" fmla="*/ 17 h 45"/>
                <a:gd name="T24" fmla="*/ 4 w 92"/>
                <a:gd name="T25" fmla="*/ 11 h 45"/>
                <a:gd name="T26" fmla="*/ 8 w 92"/>
                <a:gd name="T27" fmla="*/ 7 h 45"/>
                <a:gd name="T28" fmla="*/ 24 w 92"/>
                <a:gd name="T29" fmla="*/ 1 h 45"/>
                <a:gd name="T30" fmla="*/ 29 w 92"/>
                <a:gd name="T31" fmla="*/ 7 h 45"/>
                <a:gd name="T32" fmla="*/ 39 w 92"/>
                <a:gd name="T33" fmla="*/ 6 h 45"/>
                <a:gd name="T34" fmla="*/ 43 w 92"/>
                <a:gd name="T35" fmla="*/ 8 h 45"/>
                <a:gd name="T36" fmla="*/ 47 w 92"/>
                <a:gd name="T37" fmla="*/ 9 h 45"/>
                <a:gd name="T38" fmla="*/ 43 w 92"/>
                <a:gd name="T39" fmla="*/ 4 h 45"/>
                <a:gd name="T40" fmla="*/ 54 w 92"/>
                <a:gd name="T41" fmla="*/ 10 h 45"/>
                <a:gd name="T42" fmla="*/ 60 w 92"/>
                <a:gd name="T43" fmla="*/ 14 h 45"/>
                <a:gd name="T44" fmla="*/ 59 w 92"/>
                <a:gd name="T45" fmla="*/ 1 h 45"/>
                <a:gd name="T46" fmla="*/ 69 w 92"/>
                <a:gd name="T47" fmla="*/ 6 h 45"/>
                <a:gd name="T48" fmla="*/ 74 w 92"/>
                <a:gd name="T49" fmla="*/ 19 h 45"/>
                <a:gd name="T50" fmla="*/ 82 w 92"/>
                <a:gd name="T51" fmla="*/ 26 h 45"/>
                <a:gd name="T52" fmla="*/ 92 w 92"/>
                <a:gd name="T53" fmla="*/ 33 h 45"/>
                <a:gd name="T54" fmla="*/ 83 w 92"/>
                <a:gd name="T55" fmla="*/ 35 h 45"/>
                <a:gd name="T56" fmla="*/ 81 w 92"/>
                <a:gd name="T57" fmla="*/ 36 h 45"/>
                <a:gd name="T58" fmla="*/ 85 w 92"/>
                <a:gd name="T59" fmla="*/ 36 h 45"/>
                <a:gd name="T60" fmla="*/ 89 w 92"/>
                <a:gd name="T61" fmla="*/ 39 h 45"/>
                <a:gd name="T62" fmla="*/ 83 w 92"/>
                <a:gd name="T63" fmla="*/ 4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45">
                  <a:moveTo>
                    <a:pt x="83" y="41"/>
                  </a:moveTo>
                  <a:cubicBezTo>
                    <a:pt x="81" y="41"/>
                    <a:pt x="79" y="41"/>
                    <a:pt x="76" y="41"/>
                  </a:cubicBezTo>
                  <a:cubicBezTo>
                    <a:pt x="75" y="41"/>
                    <a:pt x="74" y="41"/>
                    <a:pt x="73" y="41"/>
                  </a:cubicBezTo>
                  <a:cubicBezTo>
                    <a:pt x="72" y="41"/>
                    <a:pt x="72" y="40"/>
                    <a:pt x="71" y="39"/>
                  </a:cubicBezTo>
                  <a:cubicBezTo>
                    <a:pt x="70" y="39"/>
                    <a:pt x="66" y="40"/>
                    <a:pt x="65" y="38"/>
                  </a:cubicBezTo>
                  <a:cubicBezTo>
                    <a:pt x="65" y="35"/>
                    <a:pt x="63" y="37"/>
                    <a:pt x="61" y="38"/>
                  </a:cubicBezTo>
                  <a:cubicBezTo>
                    <a:pt x="58" y="40"/>
                    <a:pt x="56" y="39"/>
                    <a:pt x="54" y="40"/>
                  </a:cubicBezTo>
                  <a:cubicBezTo>
                    <a:pt x="51" y="41"/>
                    <a:pt x="48" y="42"/>
                    <a:pt x="45" y="43"/>
                  </a:cubicBezTo>
                  <a:cubicBezTo>
                    <a:pt x="41" y="43"/>
                    <a:pt x="35" y="45"/>
                    <a:pt x="31" y="43"/>
                  </a:cubicBezTo>
                  <a:cubicBezTo>
                    <a:pt x="31" y="43"/>
                    <a:pt x="29" y="42"/>
                    <a:pt x="29" y="41"/>
                  </a:cubicBezTo>
                  <a:cubicBezTo>
                    <a:pt x="29" y="40"/>
                    <a:pt x="29" y="38"/>
                    <a:pt x="27" y="38"/>
                  </a:cubicBezTo>
                  <a:cubicBezTo>
                    <a:pt x="25" y="38"/>
                    <a:pt x="23" y="38"/>
                    <a:pt x="21" y="38"/>
                  </a:cubicBezTo>
                  <a:cubicBezTo>
                    <a:pt x="19" y="38"/>
                    <a:pt x="17" y="38"/>
                    <a:pt x="15" y="36"/>
                  </a:cubicBezTo>
                  <a:cubicBezTo>
                    <a:pt x="14" y="36"/>
                    <a:pt x="9" y="32"/>
                    <a:pt x="10" y="31"/>
                  </a:cubicBezTo>
                  <a:cubicBezTo>
                    <a:pt x="16" y="28"/>
                    <a:pt x="23" y="29"/>
                    <a:pt x="28" y="29"/>
                  </a:cubicBezTo>
                  <a:cubicBezTo>
                    <a:pt x="29" y="29"/>
                    <a:pt x="40" y="29"/>
                    <a:pt x="40" y="29"/>
                  </a:cubicBezTo>
                  <a:cubicBezTo>
                    <a:pt x="40" y="27"/>
                    <a:pt x="26" y="25"/>
                    <a:pt x="25" y="25"/>
                  </a:cubicBezTo>
                  <a:cubicBezTo>
                    <a:pt x="20" y="25"/>
                    <a:pt x="14" y="28"/>
                    <a:pt x="9" y="26"/>
                  </a:cubicBezTo>
                  <a:cubicBezTo>
                    <a:pt x="7" y="25"/>
                    <a:pt x="3" y="23"/>
                    <a:pt x="7" y="21"/>
                  </a:cubicBezTo>
                  <a:cubicBezTo>
                    <a:pt x="10" y="20"/>
                    <a:pt x="13" y="19"/>
                    <a:pt x="16" y="19"/>
                  </a:cubicBezTo>
                  <a:cubicBezTo>
                    <a:pt x="18" y="18"/>
                    <a:pt x="20" y="18"/>
                    <a:pt x="21" y="18"/>
                  </a:cubicBezTo>
                  <a:cubicBezTo>
                    <a:pt x="19" y="19"/>
                    <a:pt x="16" y="18"/>
                    <a:pt x="14" y="18"/>
                  </a:cubicBezTo>
                  <a:cubicBezTo>
                    <a:pt x="13" y="18"/>
                    <a:pt x="7" y="19"/>
                    <a:pt x="6" y="18"/>
                  </a:cubicBezTo>
                  <a:cubicBezTo>
                    <a:pt x="6" y="18"/>
                    <a:pt x="7" y="17"/>
                    <a:pt x="7" y="17"/>
                  </a:cubicBezTo>
                  <a:cubicBezTo>
                    <a:pt x="7" y="16"/>
                    <a:pt x="0" y="17"/>
                    <a:pt x="1" y="15"/>
                  </a:cubicBezTo>
                  <a:cubicBezTo>
                    <a:pt x="2" y="14"/>
                    <a:pt x="3" y="12"/>
                    <a:pt x="4" y="11"/>
                  </a:cubicBezTo>
                  <a:cubicBezTo>
                    <a:pt x="8" y="10"/>
                    <a:pt x="4" y="10"/>
                    <a:pt x="4" y="9"/>
                  </a:cubicBezTo>
                  <a:cubicBezTo>
                    <a:pt x="4" y="9"/>
                    <a:pt x="7" y="7"/>
                    <a:pt x="8" y="7"/>
                  </a:cubicBezTo>
                  <a:cubicBezTo>
                    <a:pt x="10" y="6"/>
                    <a:pt x="11" y="5"/>
                    <a:pt x="13" y="4"/>
                  </a:cubicBezTo>
                  <a:cubicBezTo>
                    <a:pt x="17" y="2"/>
                    <a:pt x="20" y="1"/>
                    <a:pt x="24" y="1"/>
                  </a:cubicBezTo>
                  <a:cubicBezTo>
                    <a:pt x="29" y="1"/>
                    <a:pt x="24" y="7"/>
                    <a:pt x="24" y="7"/>
                  </a:cubicBezTo>
                  <a:cubicBezTo>
                    <a:pt x="26" y="8"/>
                    <a:pt x="28" y="8"/>
                    <a:pt x="29" y="7"/>
                  </a:cubicBezTo>
                  <a:cubicBezTo>
                    <a:pt x="30" y="7"/>
                    <a:pt x="30" y="4"/>
                    <a:pt x="31" y="4"/>
                  </a:cubicBezTo>
                  <a:cubicBezTo>
                    <a:pt x="33" y="4"/>
                    <a:pt x="37" y="4"/>
                    <a:pt x="39" y="6"/>
                  </a:cubicBezTo>
                  <a:cubicBezTo>
                    <a:pt x="42" y="8"/>
                    <a:pt x="35" y="11"/>
                    <a:pt x="40" y="10"/>
                  </a:cubicBezTo>
                  <a:cubicBezTo>
                    <a:pt x="41" y="10"/>
                    <a:pt x="42" y="9"/>
                    <a:pt x="43" y="8"/>
                  </a:cubicBezTo>
                  <a:cubicBezTo>
                    <a:pt x="44" y="8"/>
                    <a:pt x="44" y="8"/>
                    <a:pt x="45" y="8"/>
                  </a:cubicBezTo>
                  <a:cubicBezTo>
                    <a:pt x="46" y="8"/>
                    <a:pt x="46" y="8"/>
                    <a:pt x="47" y="9"/>
                  </a:cubicBezTo>
                  <a:cubicBezTo>
                    <a:pt x="48" y="9"/>
                    <a:pt x="48" y="7"/>
                    <a:pt x="48" y="6"/>
                  </a:cubicBezTo>
                  <a:cubicBezTo>
                    <a:pt x="47" y="6"/>
                    <a:pt x="44" y="4"/>
                    <a:pt x="43" y="4"/>
                  </a:cubicBezTo>
                  <a:cubicBezTo>
                    <a:pt x="45" y="3"/>
                    <a:pt x="49" y="5"/>
                    <a:pt x="50" y="6"/>
                  </a:cubicBezTo>
                  <a:cubicBezTo>
                    <a:pt x="53" y="7"/>
                    <a:pt x="53" y="8"/>
                    <a:pt x="54" y="10"/>
                  </a:cubicBezTo>
                  <a:cubicBezTo>
                    <a:pt x="54" y="11"/>
                    <a:pt x="54" y="16"/>
                    <a:pt x="56" y="16"/>
                  </a:cubicBezTo>
                  <a:cubicBezTo>
                    <a:pt x="57" y="16"/>
                    <a:pt x="61" y="16"/>
                    <a:pt x="60" y="14"/>
                  </a:cubicBezTo>
                  <a:cubicBezTo>
                    <a:pt x="59" y="10"/>
                    <a:pt x="57" y="7"/>
                    <a:pt x="56" y="3"/>
                  </a:cubicBezTo>
                  <a:cubicBezTo>
                    <a:pt x="55" y="0"/>
                    <a:pt x="58" y="1"/>
                    <a:pt x="59" y="1"/>
                  </a:cubicBezTo>
                  <a:cubicBezTo>
                    <a:pt x="62" y="2"/>
                    <a:pt x="62" y="0"/>
                    <a:pt x="64" y="1"/>
                  </a:cubicBezTo>
                  <a:cubicBezTo>
                    <a:pt x="66" y="3"/>
                    <a:pt x="69" y="4"/>
                    <a:pt x="69" y="6"/>
                  </a:cubicBezTo>
                  <a:cubicBezTo>
                    <a:pt x="70" y="9"/>
                    <a:pt x="71" y="11"/>
                    <a:pt x="73" y="13"/>
                  </a:cubicBezTo>
                  <a:cubicBezTo>
                    <a:pt x="74" y="16"/>
                    <a:pt x="75" y="17"/>
                    <a:pt x="74" y="19"/>
                  </a:cubicBezTo>
                  <a:cubicBezTo>
                    <a:pt x="73" y="22"/>
                    <a:pt x="76" y="25"/>
                    <a:pt x="78" y="26"/>
                  </a:cubicBezTo>
                  <a:cubicBezTo>
                    <a:pt x="79" y="26"/>
                    <a:pt x="81" y="26"/>
                    <a:pt x="82" y="26"/>
                  </a:cubicBezTo>
                  <a:cubicBezTo>
                    <a:pt x="83" y="27"/>
                    <a:pt x="84" y="28"/>
                    <a:pt x="85" y="28"/>
                  </a:cubicBezTo>
                  <a:cubicBezTo>
                    <a:pt x="88" y="29"/>
                    <a:pt x="92" y="29"/>
                    <a:pt x="92" y="33"/>
                  </a:cubicBezTo>
                  <a:cubicBezTo>
                    <a:pt x="92" y="35"/>
                    <a:pt x="83" y="32"/>
                    <a:pt x="83" y="32"/>
                  </a:cubicBezTo>
                  <a:cubicBezTo>
                    <a:pt x="83" y="33"/>
                    <a:pt x="83" y="34"/>
                    <a:pt x="83" y="35"/>
                  </a:cubicBezTo>
                  <a:cubicBezTo>
                    <a:pt x="83" y="35"/>
                    <a:pt x="80" y="35"/>
                    <a:pt x="80" y="35"/>
                  </a:cubicBezTo>
                  <a:cubicBezTo>
                    <a:pt x="81" y="35"/>
                    <a:pt x="81" y="36"/>
                    <a:pt x="81" y="36"/>
                  </a:cubicBezTo>
                  <a:cubicBezTo>
                    <a:pt x="81" y="37"/>
                    <a:pt x="81" y="38"/>
                    <a:pt x="81" y="38"/>
                  </a:cubicBezTo>
                  <a:cubicBezTo>
                    <a:pt x="81" y="38"/>
                    <a:pt x="85" y="36"/>
                    <a:pt x="85" y="36"/>
                  </a:cubicBezTo>
                  <a:cubicBezTo>
                    <a:pt x="87" y="36"/>
                    <a:pt x="86" y="37"/>
                    <a:pt x="86" y="38"/>
                  </a:cubicBezTo>
                  <a:cubicBezTo>
                    <a:pt x="86" y="38"/>
                    <a:pt x="88" y="38"/>
                    <a:pt x="89" y="39"/>
                  </a:cubicBezTo>
                  <a:cubicBezTo>
                    <a:pt x="89" y="39"/>
                    <a:pt x="83" y="41"/>
                    <a:pt x="83" y="41"/>
                  </a:cubicBezTo>
                  <a:cubicBezTo>
                    <a:pt x="81" y="41"/>
                    <a:pt x="86" y="41"/>
                    <a:pt x="83" y="4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0" name="Freeform 573">
              <a:extLst>
                <a:ext uri="{FF2B5EF4-FFF2-40B4-BE49-F238E27FC236}">
                  <a16:creationId xmlns:a16="http://schemas.microsoft.com/office/drawing/2014/main" id="{10F8129E-F6B7-6740-A4E0-31D9A568F77A}"/>
                </a:ext>
              </a:extLst>
            </p:cNvPr>
            <p:cNvSpPr>
              <a:spLocks/>
            </p:cNvSpPr>
            <p:nvPr/>
          </p:nvSpPr>
          <p:spPr bwMode="auto">
            <a:xfrm>
              <a:off x="6709745" y="4738956"/>
              <a:ext cx="130574" cy="86010"/>
            </a:xfrm>
            <a:custGeom>
              <a:avLst/>
              <a:gdLst>
                <a:gd name="T0" fmla="*/ 9 w 14"/>
                <a:gd name="T1" fmla="*/ 8 h 9"/>
                <a:gd name="T2" fmla="*/ 5 w 14"/>
                <a:gd name="T3" fmla="*/ 5 h 9"/>
                <a:gd name="T4" fmla="*/ 0 w 14"/>
                <a:gd name="T5" fmla="*/ 3 h 9"/>
                <a:gd name="T6" fmla="*/ 4 w 14"/>
                <a:gd name="T7" fmla="*/ 0 h 9"/>
                <a:gd name="T8" fmla="*/ 10 w 14"/>
                <a:gd name="T9" fmla="*/ 1 h 9"/>
                <a:gd name="T10" fmla="*/ 12 w 14"/>
                <a:gd name="T11" fmla="*/ 4 h 9"/>
                <a:gd name="T12" fmla="*/ 9 w 14"/>
                <a:gd name="T13" fmla="*/ 8 h 9"/>
                <a:gd name="T14" fmla="*/ 9 w 14"/>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9">
                  <a:moveTo>
                    <a:pt x="9" y="8"/>
                  </a:moveTo>
                  <a:cubicBezTo>
                    <a:pt x="7" y="8"/>
                    <a:pt x="6" y="5"/>
                    <a:pt x="5" y="5"/>
                  </a:cubicBezTo>
                  <a:cubicBezTo>
                    <a:pt x="4" y="4"/>
                    <a:pt x="0" y="3"/>
                    <a:pt x="0" y="3"/>
                  </a:cubicBezTo>
                  <a:cubicBezTo>
                    <a:pt x="1" y="2"/>
                    <a:pt x="3" y="1"/>
                    <a:pt x="4" y="0"/>
                  </a:cubicBezTo>
                  <a:cubicBezTo>
                    <a:pt x="6" y="0"/>
                    <a:pt x="8" y="0"/>
                    <a:pt x="10" y="1"/>
                  </a:cubicBezTo>
                  <a:cubicBezTo>
                    <a:pt x="12" y="2"/>
                    <a:pt x="14" y="2"/>
                    <a:pt x="12" y="4"/>
                  </a:cubicBezTo>
                  <a:cubicBezTo>
                    <a:pt x="11" y="5"/>
                    <a:pt x="10" y="9"/>
                    <a:pt x="9" y="8"/>
                  </a:cubicBezTo>
                  <a:cubicBezTo>
                    <a:pt x="8" y="8"/>
                    <a:pt x="9" y="8"/>
                    <a:pt x="9" y="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1" name="Freeform 574">
              <a:extLst>
                <a:ext uri="{FF2B5EF4-FFF2-40B4-BE49-F238E27FC236}">
                  <a16:creationId xmlns:a16="http://schemas.microsoft.com/office/drawing/2014/main" id="{6CA41D12-4931-E640-B878-21AEE394FEFA}"/>
                </a:ext>
              </a:extLst>
            </p:cNvPr>
            <p:cNvSpPr>
              <a:spLocks/>
            </p:cNvSpPr>
            <p:nvPr/>
          </p:nvSpPr>
          <p:spPr bwMode="auto">
            <a:xfrm>
              <a:off x="6916751" y="4700729"/>
              <a:ext cx="296178" cy="273958"/>
            </a:xfrm>
            <a:custGeom>
              <a:avLst/>
              <a:gdLst>
                <a:gd name="T0" fmla="*/ 18 w 32"/>
                <a:gd name="T1" fmla="*/ 27 h 29"/>
                <a:gd name="T2" fmla="*/ 10 w 32"/>
                <a:gd name="T3" fmla="*/ 19 h 29"/>
                <a:gd name="T4" fmla="*/ 1 w 32"/>
                <a:gd name="T5" fmla="*/ 15 h 29"/>
                <a:gd name="T6" fmla="*/ 0 w 32"/>
                <a:gd name="T7" fmla="*/ 13 h 29"/>
                <a:gd name="T8" fmla="*/ 4 w 32"/>
                <a:gd name="T9" fmla="*/ 12 h 29"/>
                <a:gd name="T10" fmla="*/ 11 w 32"/>
                <a:gd name="T11" fmla="*/ 14 h 29"/>
                <a:gd name="T12" fmla="*/ 11 w 32"/>
                <a:gd name="T13" fmla="*/ 12 h 29"/>
                <a:gd name="T14" fmla="*/ 13 w 32"/>
                <a:gd name="T15" fmla="*/ 11 h 29"/>
                <a:gd name="T16" fmla="*/ 7 w 32"/>
                <a:gd name="T17" fmla="*/ 8 h 29"/>
                <a:gd name="T18" fmla="*/ 7 w 32"/>
                <a:gd name="T19" fmla="*/ 6 h 29"/>
                <a:gd name="T20" fmla="*/ 10 w 32"/>
                <a:gd name="T21" fmla="*/ 7 h 29"/>
                <a:gd name="T22" fmla="*/ 11 w 32"/>
                <a:gd name="T23" fmla="*/ 5 h 29"/>
                <a:gd name="T24" fmla="*/ 8 w 32"/>
                <a:gd name="T25" fmla="*/ 4 h 29"/>
                <a:gd name="T26" fmla="*/ 10 w 32"/>
                <a:gd name="T27" fmla="*/ 3 h 29"/>
                <a:gd name="T28" fmla="*/ 14 w 32"/>
                <a:gd name="T29" fmla="*/ 4 h 29"/>
                <a:gd name="T30" fmla="*/ 13 w 32"/>
                <a:gd name="T31" fmla="*/ 3 h 29"/>
                <a:gd name="T32" fmla="*/ 19 w 32"/>
                <a:gd name="T33" fmla="*/ 5 h 29"/>
                <a:gd name="T34" fmla="*/ 18 w 32"/>
                <a:gd name="T35" fmla="*/ 3 h 29"/>
                <a:gd name="T36" fmla="*/ 19 w 32"/>
                <a:gd name="T37" fmla="*/ 3 h 29"/>
                <a:gd name="T38" fmla="*/ 17 w 32"/>
                <a:gd name="T39" fmla="*/ 2 h 29"/>
                <a:gd name="T40" fmla="*/ 25 w 32"/>
                <a:gd name="T41" fmla="*/ 1 h 29"/>
                <a:gd name="T42" fmla="*/ 23 w 32"/>
                <a:gd name="T43" fmla="*/ 3 h 29"/>
                <a:gd name="T44" fmla="*/ 28 w 32"/>
                <a:gd name="T45" fmla="*/ 4 h 29"/>
                <a:gd name="T46" fmla="*/ 27 w 32"/>
                <a:gd name="T47" fmla="*/ 7 h 29"/>
                <a:gd name="T48" fmla="*/ 26 w 32"/>
                <a:gd name="T49" fmla="*/ 8 h 29"/>
                <a:gd name="T50" fmla="*/ 23 w 32"/>
                <a:gd name="T51" fmla="*/ 10 h 29"/>
                <a:gd name="T52" fmla="*/ 21 w 32"/>
                <a:gd name="T53" fmla="*/ 13 h 29"/>
                <a:gd name="T54" fmla="*/ 24 w 32"/>
                <a:gd name="T55" fmla="*/ 11 h 29"/>
                <a:gd name="T56" fmla="*/ 26 w 32"/>
                <a:gd name="T57" fmla="*/ 13 h 29"/>
                <a:gd name="T58" fmla="*/ 29 w 32"/>
                <a:gd name="T59" fmla="*/ 13 h 29"/>
                <a:gd name="T60" fmla="*/ 28 w 32"/>
                <a:gd name="T61" fmla="*/ 10 h 29"/>
                <a:gd name="T62" fmla="*/ 30 w 32"/>
                <a:gd name="T63" fmla="*/ 11 h 29"/>
                <a:gd name="T64" fmla="*/ 30 w 32"/>
                <a:gd name="T65" fmla="*/ 14 h 29"/>
                <a:gd name="T66" fmla="*/ 31 w 32"/>
                <a:gd name="T67" fmla="*/ 17 h 29"/>
                <a:gd name="T68" fmla="*/ 28 w 32"/>
                <a:gd name="T69" fmla="*/ 23 h 29"/>
                <a:gd name="T70" fmla="*/ 22 w 32"/>
                <a:gd name="T71" fmla="*/ 23 h 29"/>
                <a:gd name="T72" fmla="*/ 21 w 32"/>
                <a:gd name="T73" fmla="*/ 23 h 29"/>
                <a:gd name="T74" fmla="*/ 23 w 32"/>
                <a:gd name="T75" fmla="*/ 26 h 29"/>
                <a:gd name="T76" fmla="*/ 18 w 32"/>
                <a:gd name="T77" fmla="*/ 27 h 29"/>
                <a:gd name="T78" fmla="*/ 18 w 32"/>
                <a:gd name="T79"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 h="29">
                  <a:moveTo>
                    <a:pt x="18" y="27"/>
                  </a:moveTo>
                  <a:cubicBezTo>
                    <a:pt x="15" y="25"/>
                    <a:pt x="13" y="21"/>
                    <a:pt x="10" y="19"/>
                  </a:cubicBezTo>
                  <a:cubicBezTo>
                    <a:pt x="7" y="18"/>
                    <a:pt x="4" y="16"/>
                    <a:pt x="1" y="15"/>
                  </a:cubicBezTo>
                  <a:cubicBezTo>
                    <a:pt x="0" y="14"/>
                    <a:pt x="0" y="14"/>
                    <a:pt x="0" y="13"/>
                  </a:cubicBezTo>
                  <a:cubicBezTo>
                    <a:pt x="0" y="10"/>
                    <a:pt x="2" y="11"/>
                    <a:pt x="4" y="12"/>
                  </a:cubicBezTo>
                  <a:cubicBezTo>
                    <a:pt x="6" y="13"/>
                    <a:pt x="8" y="15"/>
                    <a:pt x="11" y="14"/>
                  </a:cubicBezTo>
                  <a:cubicBezTo>
                    <a:pt x="12" y="14"/>
                    <a:pt x="11" y="12"/>
                    <a:pt x="11" y="12"/>
                  </a:cubicBezTo>
                  <a:cubicBezTo>
                    <a:pt x="11" y="11"/>
                    <a:pt x="13" y="12"/>
                    <a:pt x="13" y="11"/>
                  </a:cubicBezTo>
                  <a:cubicBezTo>
                    <a:pt x="14" y="10"/>
                    <a:pt x="7" y="8"/>
                    <a:pt x="7" y="8"/>
                  </a:cubicBezTo>
                  <a:cubicBezTo>
                    <a:pt x="5" y="7"/>
                    <a:pt x="6" y="6"/>
                    <a:pt x="7" y="6"/>
                  </a:cubicBezTo>
                  <a:cubicBezTo>
                    <a:pt x="9" y="5"/>
                    <a:pt x="9" y="6"/>
                    <a:pt x="10" y="7"/>
                  </a:cubicBezTo>
                  <a:cubicBezTo>
                    <a:pt x="10" y="7"/>
                    <a:pt x="11" y="5"/>
                    <a:pt x="11" y="5"/>
                  </a:cubicBezTo>
                  <a:cubicBezTo>
                    <a:pt x="12" y="5"/>
                    <a:pt x="8" y="4"/>
                    <a:pt x="8" y="4"/>
                  </a:cubicBezTo>
                  <a:cubicBezTo>
                    <a:pt x="8" y="4"/>
                    <a:pt x="10" y="3"/>
                    <a:pt x="10" y="3"/>
                  </a:cubicBezTo>
                  <a:cubicBezTo>
                    <a:pt x="11" y="3"/>
                    <a:pt x="13" y="4"/>
                    <a:pt x="14" y="4"/>
                  </a:cubicBezTo>
                  <a:cubicBezTo>
                    <a:pt x="14" y="4"/>
                    <a:pt x="13" y="3"/>
                    <a:pt x="13" y="3"/>
                  </a:cubicBezTo>
                  <a:cubicBezTo>
                    <a:pt x="14" y="2"/>
                    <a:pt x="18" y="5"/>
                    <a:pt x="19" y="5"/>
                  </a:cubicBezTo>
                  <a:cubicBezTo>
                    <a:pt x="20" y="4"/>
                    <a:pt x="18" y="4"/>
                    <a:pt x="18" y="3"/>
                  </a:cubicBezTo>
                  <a:cubicBezTo>
                    <a:pt x="18" y="3"/>
                    <a:pt x="19" y="3"/>
                    <a:pt x="19" y="3"/>
                  </a:cubicBezTo>
                  <a:cubicBezTo>
                    <a:pt x="19" y="3"/>
                    <a:pt x="17" y="3"/>
                    <a:pt x="17" y="2"/>
                  </a:cubicBezTo>
                  <a:cubicBezTo>
                    <a:pt x="17" y="2"/>
                    <a:pt x="24" y="0"/>
                    <a:pt x="25" y="1"/>
                  </a:cubicBezTo>
                  <a:cubicBezTo>
                    <a:pt x="26" y="1"/>
                    <a:pt x="23" y="2"/>
                    <a:pt x="23" y="3"/>
                  </a:cubicBezTo>
                  <a:cubicBezTo>
                    <a:pt x="24" y="4"/>
                    <a:pt x="27" y="3"/>
                    <a:pt x="28" y="4"/>
                  </a:cubicBezTo>
                  <a:cubicBezTo>
                    <a:pt x="28" y="5"/>
                    <a:pt x="24" y="7"/>
                    <a:pt x="27" y="7"/>
                  </a:cubicBezTo>
                  <a:cubicBezTo>
                    <a:pt x="28" y="7"/>
                    <a:pt x="27" y="8"/>
                    <a:pt x="26" y="8"/>
                  </a:cubicBezTo>
                  <a:cubicBezTo>
                    <a:pt x="25" y="8"/>
                    <a:pt x="24" y="8"/>
                    <a:pt x="23" y="10"/>
                  </a:cubicBezTo>
                  <a:cubicBezTo>
                    <a:pt x="23" y="10"/>
                    <a:pt x="21" y="13"/>
                    <a:pt x="21" y="13"/>
                  </a:cubicBezTo>
                  <a:cubicBezTo>
                    <a:pt x="22" y="13"/>
                    <a:pt x="23" y="11"/>
                    <a:pt x="24" y="11"/>
                  </a:cubicBezTo>
                  <a:cubicBezTo>
                    <a:pt x="25" y="11"/>
                    <a:pt x="25" y="12"/>
                    <a:pt x="26" y="13"/>
                  </a:cubicBezTo>
                  <a:cubicBezTo>
                    <a:pt x="27" y="13"/>
                    <a:pt x="30" y="17"/>
                    <a:pt x="29" y="13"/>
                  </a:cubicBezTo>
                  <a:cubicBezTo>
                    <a:pt x="29" y="12"/>
                    <a:pt x="27" y="11"/>
                    <a:pt x="28" y="10"/>
                  </a:cubicBezTo>
                  <a:cubicBezTo>
                    <a:pt x="29" y="10"/>
                    <a:pt x="30" y="10"/>
                    <a:pt x="30" y="11"/>
                  </a:cubicBezTo>
                  <a:cubicBezTo>
                    <a:pt x="30" y="12"/>
                    <a:pt x="29" y="13"/>
                    <a:pt x="30" y="14"/>
                  </a:cubicBezTo>
                  <a:cubicBezTo>
                    <a:pt x="31" y="15"/>
                    <a:pt x="32" y="16"/>
                    <a:pt x="31" y="17"/>
                  </a:cubicBezTo>
                  <a:cubicBezTo>
                    <a:pt x="29" y="19"/>
                    <a:pt x="32" y="22"/>
                    <a:pt x="28" y="23"/>
                  </a:cubicBezTo>
                  <a:cubicBezTo>
                    <a:pt x="28" y="23"/>
                    <a:pt x="21" y="25"/>
                    <a:pt x="22" y="23"/>
                  </a:cubicBezTo>
                  <a:cubicBezTo>
                    <a:pt x="22" y="22"/>
                    <a:pt x="21" y="22"/>
                    <a:pt x="21" y="23"/>
                  </a:cubicBezTo>
                  <a:cubicBezTo>
                    <a:pt x="22" y="24"/>
                    <a:pt x="22" y="25"/>
                    <a:pt x="23" y="26"/>
                  </a:cubicBezTo>
                  <a:cubicBezTo>
                    <a:pt x="23" y="28"/>
                    <a:pt x="19" y="27"/>
                    <a:pt x="18" y="27"/>
                  </a:cubicBezTo>
                  <a:cubicBezTo>
                    <a:pt x="17" y="26"/>
                    <a:pt x="22" y="29"/>
                    <a:pt x="18" y="2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2" name="Freeform 575">
              <a:extLst>
                <a:ext uri="{FF2B5EF4-FFF2-40B4-BE49-F238E27FC236}">
                  <a16:creationId xmlns:a16="http://schemas.microsoft.com/office/drawing/2014/main" id="{E064ECD4-7102-FD4E-9D0A-4D482CF43EFD}"/>
                </a:ext>
              </a:extLst>
            </p:cNvPr>
            <p:cNvSpPr>
              <a:spLocks/>
            </p:cNvSpPr>
            <p:nvPr/>
          </p:nvSpPr>
          <p:spPr bwMode="auto">
            <a:xfrm>
              <a:off x="7232037" y="4700729"/>
              <a:ext cx="261145" cy="207060"/>
            </a:xfrm>
            <a:custGeom>
              <a:avLst/>
              <a:gdLst>
                <a:gd name="T0" fmla="*/ 7 w 28"/>
                <a:gd name="T1" fmla="*/ 22 h 22"/>
                <a:gd name="T2" fmla="*/ 3 w 28"/>
                <a:gd name="T3" fmla="*/ 19 h 22"/>
                <a:gd name="T4" fmla="*/ 1 w 28"/>
                <a:gd name="T5" fmla="*/ 11 h 22"/>
                <a:gd name="T6" fmla="*/ 1 w 28"/>
                <a:gd name="T7" fmla="*/ 4 h 22"/>
                <a:gd name="T8" fmla="*/ 6 w 28"/>
                <a:gd name="T9" fmla="*/ 4 h 22"/>
                <a:gd name="T10" fmla="*/ 5 w 28"/>
                <a:gd name="T11" fmla="*/ 1 h 22"/>
                <a:gd name="T12" fmla="*/ 16 w 28"/>
                <a:gd name="T13" fmla="*/ 2 h 22"/>
                <a:gd name="T14" fmla="*/ 25 w 28"/>
                <a:gd name="T15" fmla="*/ 3 h 22"/>
                <a:gd name="T16" fmla="*/ 23 w 28"/>
                <a:gd name="T17" fmla="*/ 8 h 22"/>
                <a:gd name="T18" fmla="*/ 19 w 28"/>
                <a:gd name="T19" fmla="*/ 13 h 22"/>
                <a:gd name="T20" fmla="*/ 12 w 28"/>
                <a:gd name="T21" fmla="*/ 13 h 22"/>
                <a:gd name="T22" fmla="*/ 10 w 28"/>
                <a:gd name="T23" fmla="*/ 14 h 22"/>
                <a:gd name="T24" fmla="*/ 11 w 28"/>
                <a:gd name="T25" fmla="*/ 17 h 22"/>
                <a:gd name="T26" fmla="*/ 7 w 28"/>
                <a:gd name="T27" fmla="*/ 22 h 22"/>
                <a:gd name="T28" fmla="*/ 7 w 28"/>
                <a:gd name="T2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 h="22">
                  <a:moveTo>
                    <a:pt x="7" y="22"/>
                  </a:moveTo>
                  <a:cubicBezTo>
                    <a:pt x="5" y="21"/>
                    <a:pt x="3" y="21"/>
                    <a:pt x="3" y="19"/>
                  </a:cubicBezTo>
                  <a:cubicBezTo>
                    <a:pt x="3" y="16"/>
                    <a:pt x="0" y="14"/>
                    <a:pt x="1" y="11"/>
                  </a:cubicBezTo>
                  <a:cubicBezTo>
                    <a:pt x="1" y="9"/>
                    <a:pt x="0" y="6"/>
                    <a:pt x="1" y="4"/>
                  </a:cubicBezTo>
                  <a:cubicBezTo>
                    <a:pt x="2" y="4"/>
                    <a:pt x="6" y="5"/>
                    <a:pt x="6" y="4"/>
                  </a:cubicBezTo>
                  <a:cubicBezTo>
                    <a:pt x="6" y="3"/>
                    <a:pt x="0" y="3"/>
                    <a:pt x="5" y="1"/>
                  </a:cubicBezTo>
                  <a:cubicBezTo>
                    <a:pt x="9" y="0"/>
                    <a:pt x="12" y="1"/>
                    <a:pt x="16" y="2"/>
                  </a:cubicBezTo>
                  <a:cubicBezTo>
                    <a:pt x="19" y="2"/>
                    <a:pt x="22" y="2"/>
                    <a:pt x="25" y="3"/>
                  </a:cubicBezTo>
                  <a:cubicBezTo>
                    <a:pt x="28" y="4"/>
                    <a:pt x="25" y="6"/>
                    <a:pt x="23" y="8"/>
                  </a:cubicBezTo>
                  <a:cubicBezTo>
                    <a:pt x="22" y="10"/>
                    <a:pt x="21" y="12"/>
                    <a:pt x="19" y="13"/>
                  </a:cubicBezTo>
                  <a:cubicBezTo>
                    <a:pt x="18" y="15"/>
                    <a:pt x="14" y="13"/>
                    <a:pt x="12" y="13"/>
                  </a:cubicBezTo>
                  <a:cubicBezTo>
                    <a:pt x="12" y="13"/>
                    <a:pt x="9" y="13"/>
                    <a:pt x="10" y="14"/>
                  </a:cubicBezTo>
                  <a:cubicBezTo>
                    <a:pt x="10" y="15"/>
                    <a:pt x="12" y="15"/>
                    <a:pt x="11" y="17"/>
                  </a:cubicBezTo>
                  <a:cubicBezTo>
                    <a:pt x="10" y="17"/>
                    <a:pt x="8" y="22"/>
                    <a:pt x="7" y="22"/>
                  </a:cubicBezTo>
                  <a:cubicBezTo>
                    <a:pt x="5" y="21"/>
                    <a:pt x="8" y="22"/>
                    <a:pt x="7" y="2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3" name="Freeform 576">
              <a:extLst>
                <a:ext uri="{FF2B5EF4-FFF2-40B4-BE49-F238E27FC236}">
                  <a16:creationId xmlns:a16="http://schemas.microsoft.com/office/drawing/2014/main" id="{0D212528-3697-2642-B0BA-C7A4545F5543}"/>
                </a:ext>
              </a:extLst>
            </p:cNvPr>
            <p:cNvSpPr>
              <a:spLocks/>
            </p:cNvSpPr>
            <p:nvPr/>
          </p:nvSpPr>
          <p:spPr bwMode="auto">
            <a:xfrm>
              <a:off x="5833947" y="4675245"/>
              <a:ext cx="503186" cy="308998"/>
            </a:xfrm>
            <a:custGeom>
              <a:avLst/>
              <a:gdLst>
                <a:gd name="T0" fmla="*/ 52 w 54"/>
                <a:gd name="T1" fmla="*/ 10 h 33"/>
                <a:gd name="T2" fmla="*/ 45 w 54"/>
                <a:gd name="T3" fmla="*/ 4 h 33"/>
                <a:gd name="T4" fmla="*/ 41 w 54"/>
                <a:gd name="T5" fmla="*/ 3 h 33"/>
                <a:gd name="T6" fmla="*/ 35 w 54"/>
                <a:gd name="T7" fmla="*/ 4 h 33"/>
                <a:gd name="T8" fmla="*/ 32 w 54"/>
                <a:gd name="T9" fmla="*/ 3 h 33"/>
                <a:gd name="T10" fmla="*/ 27 w 54"/>
                <a:gd name="T11" fmla="*/ 1 h 33"/>
                <a:gd name="T12" fmla="*/ 20 w 54"/>
                <a:gd name="T13" fmla="*/ 0 h 33"/>
                <a:gd name="T14" fmla="*/ 11 w 54"/>
                <a:gd name="T15" fmla="*/ 1 h 33"/>
                <a:gd name="T16" fmla="*/ 8 w 54"/>
                <a:gd name="T17" fmla="*/ 3 h 33"/>
                <a:gd name="T18" fmla="*/ 7 w 54"/>
                <a:gd name="T19" fmla="*/ 11 h 33"/>
                <a:gd name="T20" fmla="*/ 7 w 54"/>
                <a:gd name="T21" fmla="*/ 15 h 33"/>
                <a:gd name="T22" fmla="*/ 4 w 54"/>
                <a:gd name="T23" fmla="*/ 18 h 33"/>
                <a:gd name="T24" fmla="*/ 0 w 54"/>
                <a:gd name="T25" fmla="*/ 24 h 33"/>
                <a:gd name="T26" fmla="*/ 7 w 54"/>
                <a:gd name="T27" fmla="*/ 26 h 33"/>
                <a:gd name="T28" fmla="*/ 15 w 54"/>
                <a:gd name="T29" fmla="*/ 32 h 33"/>
                <a:gd name="T30" fmla="*/ 19 w 54"/>
                <a:gd name="T31" fmla="*/ 30 h 33"/>
                <a:gd name="T32" fmla="*/ 25 w 54"/>
                <a:gd name="T33" fmla="*/ 29 h 33"/>
                <a:gd name="T34" fmla="*/ 28 w 54"/>
                <a:gd name="T35" fmla="*/ 26 h 33"/>
                <a:gd name="T36" fmla="*/ 31 w 54"/>
                <a:gd name="T37" fmla="*/ 21 h 33"/>
                <a:gd name="T38" fmla="*/ 37 w 54"/>
                <a:gd name="T39" fmla="*/ 17 h 33"/>
                <a:gd name="T40" fmla="*/ 46 w 54"/>
                <a:gd name="T41" fmla="*/ 13 h 33"/>
                <a:gd name="T42" fmla="*/ 52 w 54"/>
                <a:gd name="T43" fmla="*/ 10 h 33"/>
                <a:gd name="T44" fmla="*/ 52 w 54"/>
                <a:gd name="T45" fmla="*/ 1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4" h="33">
                  <a:moveTo>
                    <a:pt x="52" y="10"/>
                  </a:moveTo>
                  <a:cubicBezTo>
                    <a:pt x="50" y="8"/>
                    <a:pt x="48" y="6"/>
                    <a:pt x="45" y="4"/>
                  </a:cubicBezTo>
                  <a:cubicBezTo>
                    <a:pt x="44" y="4"/>
                    <a:pt x="42" y="3"/>
                    <a:pt x="41" y="3"/>
                  </a:cubicBezTo>
                  <a:cubicBezTo>
                    <a:pt x="38" y="2"/>
                    <a:pt x="37" y="3"/>
                    <a:pt x="35" y="4"/>
                  </a:cubicBezTo>
                  <a:cubicBezTo>
                    <a:pt x="34" y="4"/>
                    <a:pt x="33" y="3"/>
                    <a:pt x="32" y="3"/>
                  </a:cubicBezTo>
                  <a:cubicBezTo>
                    <a:pt x="31" y="2"/>
                    <a:pt x="29" y="2"/>
                    <a:pt x="27" y="1"/>
                  </a:cubicBezTo>
                  <a:cubicBezTo>
                    <a:pt x="25" y="1"/>
                    <a:pt x="22" y="0"/>
                    <a:pt x="20" y="0"/>
                  </a:cubicBezTo>
                  <a:cubicBezTo>
                    <a:pt x="17" y="0"/>
                    <a:pt x="14" y="1"/>
                    <a:pt x="11" y="1"/>
                  </a:cubicBezTo>
                  <a:cubicBezTo>
                    <a:pt x="9" y="2"/>
                    <a:pt x="6" y="1"/>
                    <a:pt x="8" y="3"/>
                  </a:cubicBezTo>
                  <a:cubicBezTo>
                    <a:pt x="10" y="7"/>
                    <a:pt x="10" y="8"/>
                    <a:pt x="7" y="11"/>
                  </a:cubicBezTo>
                  <a:cubicBezTo>
                    <a:pt x="5" y="13"/>
                    <a:pt x="7" y="14"/>
                    <a:pt x="7" y="15"/>
                  </a:cubicBezTo>
                  <a:cubicBezTo>
                    <a:pt x="6" y="16"/>
                    <a:pt x="4" y="16"/>
                    <a:pt x="4" y="18"/>
                  </a:cubicBezTo>
                  <a:cubicBezTo>
                    <a:pt x="3" y="20"/>
                    <a:pt x="1" y="22"/>
                    <a:pt x="0" y="24"/>
                  </a:cubicBezTo>
                  <a:cubicBezTo>
                    <a:pt x="0" y="25"/>
                    <a:pt x="6" y="26"/>
                    <a:pt x="7" y="26"/>
                  </a:cubicBezTo>
                  <a:cubicBezTo>
                    <a:pt x="10" y="28"/>
                    <a:pt x="12" y="32"/>
                    <a:pt x="15" y="32"/>
                  </a:cubicBezTo>
                  <a:cubicBezTo>
                    <a:pt x="16" y="33"/>
                    <a:pt x="18" y="31"/>
                    <a:pt x="19" y="30"/>
                  </a:cubicBezTo>
                  <a:cubicBezTo>
                    <a:pt x="21" y="29"/>
                    <a:pt x="23" y="30"/>
                    <a:pt x="25" y="29"/>
                  </a:cubicBezTo>
                  <a:cubicBezTo>
                    <a:pt x="27" y="29"/>
                    <a:pt x="27" y="28"/>
                    <a:pt x="28" y="26"/>
                  </a:cubicBezTo>
                  <a:cubicBezTo>
                    <a:pt x="28" y="24"/>
                    <a:pt x="28" y="23"/>
                    <a:pt x="31" y="21"/>
                  </a:cubicBezTo>
                  <a:cubicBezTo>
                    <a:pt x="33" y="20"/>
                    <a:pt x="34" y="18"/>
                    <a:pt x="37" y="17"/>
                  </a:cubicBezTo>
                  <a:cubicBezTo>
                    <a:pt x="40" y="15"/>
                    <a:pt x="43" y="14"/>
                    <a:pt x="46" y="13"/>
                  </a:cubicBezTo>
                  <a:cubicBezTo>
                    <a:pt x="46" y="13"/>
                    <a:pt x="53" y="10"/>
                    <a:pt x="52" y="10"/>
                  </a:cubicBezTo>
                  <a:cubicBezTo>
                    <a:pt x="51" y="9"/>
                    <a:pt x="54" y="11"/>
                    <a:pt x="52"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4" name="Freeform 577">
              <a:extLst>
                <a:ext uri="{FF2B5EF4-FFF2-40B4-BE49-F238E27FC236}">
                  <a16:creationId xmlns:a16="http://schemas.microsoft.com/office/drawing/2014/main" id="{AB10819B-8E6E-C349-B91F-C136120B35EC}"/>
                </a:ext>
              </a:extLst>
            </p:cNvPr>
            <p:cNvSpPr>
              <a:spLocks/>
            </p:cNvSpPr>
            <p:nvPr/>
          </p:nvSpPr>
          <p:spPr bwMode="auto">
            <a:xfrm>
              <a:off x="6811655" y="4589235"/>
              <a:ext cx="66879" cy="38227"/>
            </a:xfrm>
            <a:custGeom>
              <a:avLst/>
              <a:gdLst>
                <a:gd name="T0" fmla="*/ 4 w 7"/>
                <a:gd name="T1" fmla="*/ 4 h 4"/>
                <a:gd name="T2" fmla="*/ 1 w 7"/>
                <a:gd name="T3" fmla="*/ 3 h 4"/>
                <a:gd name="T4" fmla="*/ 3 w 7"/>
                <a:gd name="T5" fmla="*/ 0 h 4"/>
                <a:gd name="T6" fmla="*/ 4 w 7"/>
                <a:gd name="T7" fmla="*/ 4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3" y="4"/>
                    <a:pt x="1" y="4"/>
                    <a:pt x="1" y="3"/>
                  </a:cubicBezTo>
                  <a:cubicBezTo>
                    <a:pt x="0" y="2"/>
                    <a:pt x="3" y="0"/>
                    <a:pt x="3" y="0"/>
                  </a:cubicBezTo>
                  <a:cubicBezTo>
                    <a:pt x="6" y="0"/>
                    <a:pt x="7" y="4"/>
                    <a:pt x="4" y="4"/>
                  </a:cubicBezTo>
                  <a:cubicBezTo>
                    <a:pt x="1" y="3"/>
                    <a:pt x="6" y="4"/>
                    <a:pt x="4"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5" name="Freeform 578">
              <a:extLst>
                <a:ext uri="{FF2B5EF4-FFF2-40B4-BE49-F238E27FC236}">
                  <a16:creationId xmlns:a16="http://schemas.microsoft.com/office/drawing/2014/main" id="{E80D4FA0-329C-1F4C-AD07-568A5A224B66}"/>
                </a:ext>
              </a:extLst>
            </p:cNvPr>
            <p:cNvSpPr>
              <a:spLocks/>
            </p:cNvSpPr>
            <p:nvPr/>
          </p:nvSpPr>
          <p:spPr bwMode="auto">
            <a:xfrm>
              <a:off x="6235221" y="4420403"/>
              <a:ext cx="560509" cy="264400"/>
            </a:xfrm>
            <a:custGeom>
              <a:avLst/>
              <a:gdLst>
                <a:gd name="T0" fmla="*/ 50 w 60"/>
                <a:gd name="T1" fmla="*/ 22 h 28"/>
                <a:gd name="T2" fmla="*/ 48 w 60"/>
                <a:gd name="T3" fmla="*/ 21 h 28"/>
                <a:gd name="T4" fmla="*/ 46 w 60"/>
                <a:gd name="T5" fmla="*/ 23 h 28"/>
                <a:gd name="T6" fmla="*/ 43 w 60"/>
                <a:gd name="T7" fmla="*/ 22 h 28"/>
                <a:gd name="T8" fmla="*/ 40 w 60"/>
                <a:gd name="T9" fmla="*/ 23 h 28"/>
                <a:gd name="T10" fmla="*/ 24 w 60"/>
                <a:gd name="T11" fmla="*/ 27 h 28"/>
                <a:gd name="T12" fmla="*/ 19 w 60"/>
                <a:gd name="T13" fmla="*/ 28 h 28"/>
                <a:gd name="T14" fmla="*/ 17 w 60"/>
                <a:gd name="T15" fmla="*/ 24 h 28"/>
                <a:gd name="T16" fmla="*/ 24 w 60"/>
                <a:gd name="T17" fmla="*/ 22 h 28"/>
                <a:gd name="T18" fmla="*/ 29 w 60"/>
                <a:gd name="T19" fmla="*/ 22 h 28"/>
                <a:gd name="T20" fmla="*/ 31 w 60"/>
                <a:gd name="T21" fmla="*/ 20 h 28"/>
                <a:gd name="T22" fmla="*/ 24 w 60"/>
                <a:gd name="T23" fmla="*/ 20 h 28"/>
                <a:gd name="T24" fmla="*/ 19 w 60"/>
                <a:gd name="T25" fmla="*/ 21 h 28"/>
                <a:gd name="T26" fmla="*/ 19 w 60"/>
                <a:gd name="T27" fmla="*/ 19 h 28"/>
                <a:gd name="T28" fmla="*/ 12 w 60"/>
                <a:gd name="T29" fmla="*/ 21 h 28"/>
                <a:gd name="T30" fmla="*/ 11 w 60"/>
                <a:gd name="T31" fmla="*/ 22 h 28"/>
                <a:gd name="T32" fmla="*/ 9 w 60"/>
                <a:gd name="T33" fmla="*/ 23 h 28"/>
                <a:gd name="T34" fmla="*/ 5 w 60"/>
                <a:gd name="T35" fmla="*/ 21 h 28"/>
                <a:gd name="T36" fmla="*/ 0 w 60"/>
                <a:gd name="T37" fmla="*/ 20 h 28"/>
                <a:gd name="T38" fmla="*/ 4 w 60"/>
                <a:gd name="T39" fmla="*/ 18 h 28"/>
                <a:gd name="T40" fmla="*/ 9 w 60"/>
                <a:gd name="T41" fmla="*/ 17 h 28"/>
                <a:gd name="T42" fmla="*/ 11 w 60"/>
                <a:gd name="T43" fmla="*/ 16 h 28"/>
                <a:gd name="T44" fmla="*/ 5 w 60"/>
                <a:gd name="T45" fmla="*/ 16 h 28"/>
                <a:gd name="T46" fmla="*/ 4 w 60"/>
                <a:gd name="T47" fmla="*/ 14 h 28"/>
                <a:gd name="T48" fmla="*/ 12 w 60"/>
                <a:gd name="T49" fmla="*/ 13 h 28"/>
                <a:gd name="T50" fmla="*/ 4 w 60"/>
                <a:gd name="T51" fmla="*/ 12 h 28"/>
                <a:gd name="T52" fmla="*/ 13 w 60"/>
                <a:gd name="T53" fmla="*/ 10 h 28"/>
                <a:gd name="T54" fmla="*/ 9 w 60"/>
                <a:gd name="T55" fmla="*/ 8 h 28"/>
                <a:gd name="T56" fmla="*/ 14 w 60"/>
                <a:gd name="T57" fmla="*/ 6 h 28"/>
                <a:gd name="T58" fmla="*/ 17 w 60"/>
                <a:gd name="T59" fmla="*/ 10 h 28"/>
                <a:gd name="T60" fmla="*/ 25 w 60"/>
                <a:gd name="T61" fmla="*/ 11 h 28"/>
                <a:gd name="T62" fmla="*/ 29 w 60"/>
                <a:gd name="T63" fmla="*/ 14 h 28"/>
                <a:gd name="T64" fmla="*/ 32 w 60"/>
                <a:gd name="T65" fmla="*/ 17 h 28"/>
                <a:gd name="T66" fmla="*/ 39 w 60"/>
                <a:gd name="T67" fmla="*/ 16 h 28"/>
                <a:gd name="T68" fmla="*/ 37 w 60"/>
                <a:gd name="T69" fmla="*/ 13 h 28"/>
                <a:gd name="T70" fmla="*/ 38 w 60"/>
                <a:gd name="T71" fmla="*/ 9 h 28"/>
                <a:gd name="T72" fmla="*/ 36 w 60"/>
                <a:gd name="T73" fmla="*/ 8 h 28"/>
                <a:gd name="T74" fmla="*/ 38 w 60"/>
                <a:gd name="T75" fmla="*/ 5 h 28"/>
                <a:gd name="T76" fmla="*/ 43 w 60"/>
                <a:gd name="T77" fmla="*/ 3 h 28"/>
                <a:gd name="T78" fmla="*/ 44 w 60"/>
                <a:gd name="T79" fmla="*/ 7 h 28"/>
                <a:gd name="T80" fmla="*/ 45 w 60"/>
                <a:gd name="T81" fmla="*/ 9 h 28"/>
                <a:gd name="T82" fmla="*/ 44 w 60"/>
                <a:gd name="T83" fmla="*/ 10 h 28"/>
                <a:gd name="T84" fmla="*/ 47 w 60"/>
                <a:gd name="T85" fmla="*/ 11 h 28"/>
                <a:gd name="T86" fmla="*/ 51 w 60"/>
                <a:gd name="T87" fmla="*/ 14 h 28"/>
                <a:gd name="T88" fmla="*/ 53 w 60"/>
                <a:gd name="T89" fmla="*/ 13 h 28"/>
                <a:gd name="T90" fmla="*/ 57 w 60"/>
                <a:gd name="T91" fmla="*/ 12 h 28"/>
                <a:gd name="T92" fmla="*/ 59 w 60"/>
                <a:gd name="T93" fmla="*/ 15 h 28"/>
                <a:gd name="T94" fmla="*/ 58 w 60"/>
                <a:gd name="T95" fmla="*/ 20 h 28"/>
                <a:gd name="T96" fmla="*/ 50 w 60"/>
                <a:gd name="T97" fmla="*/ 22 h 28"/>
                <a:gd name="T98" fmla="*/ 50 w 60"/>
                <a:gd name="T99"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28">
                  <a:moveTo>
                    <a:pt x="50" y="22"/>
                  </a:moveTo>
                  <a:cubicBezTo>
                    <a:pt x="49" y="22"/>
                    <a:pt x="49" y="21"/>
                    <a:pt x="48" y="21"/>
                  </a:cubicBezTo>
                  <a:cubicBezTo>
                    <a:pt x="48" y="21"/>
                    <a:pt x="46" y="22"/>
                    <a:pt x="46" y="23"/>
                  </a:cubicBezTo>
                  <a:cubicBezTo>
                    <a:pt x="45" y="23"/>
                    <a:pt x="44" y="23"/>
                    <a:pt x="43" y="22"/>
                  </a:cubicBezTo>
                  <a:cubicBezTo>
                    <a:pt x="42" y="22"/>
                    <a:pt x="41" y="22"/>
                    <a:pt x="40" y="23"/>
                  </a:cubicBezTo>
                  <a:cubicBezTo>
                    <a:pt x="35" y="25"/>
                    <a:pt x="30" y="26"/>
                    <a:pt x="24" y="27"/>
                  </a:cubicBezTo>
                  <a:cubicBezTo>
                    <a:pt x="23" y="27"/>
                    <a:pt x="20" y="28"/>
                    <a:pt x="19" y="28"/>
                  </a:cubicBezTo>
                  <a:cubicBezTo>
                    <a:pt x="17" y="27"/>
                    <a:pt x="13" y="26"/>
                    <a:pt x="17" y="24"/>
                  </a:cubicBezTo>
                  <a:cubicBezTo>
                    <a:pt x="19" y="24"/>
                    <a:pt x="22" y="22"/>
                    <a:pt x="24" y="22"/>
                  </a:cubicBezTo>
                  <a:cubicBezTo>
                    <a:pt x="26" y="22"/>
                    <a:pt x="28" y="22"/>
                    <a:pt x="29" y="22"/>
                  </a:cubicBezTo>
                  <a:cubicBezTo>
                    <a:pt x="29" y="22"/>
                    <a:pt x="32" y="20"/>
                    <a:pt x="31" y="20"/>
                  </a:cubicBezTo>
                  <a:cubicBezTo>
                    <a:pt x="30" y="19"/>
                    <a:pt x="25" y="20"/>
                    <a:pt x="24" y="20"/>
                  </a:cubicBezTo>
                  <a:cubicBezTo>
                    <a:pt x="22" y="21"/>
                    <a:pt x="21" y="21"/>
                    <a:pt x="19" y="21"/>
                  </a:cubicBezTo>
                  <a:cubicBezTo>
                    <a:pt x="17" y="21"/>
                    <a:pt x="19" y="20"/>
                    <a:pt x="19" y="19"/>
                  </a:cubicBezTo>
                  <a:cubicBezTo>
                    <a:pt x="19" y="16"/>
                    <a:pt x="13" y="21"/>
                    <a:pt x="12" y="21"/>
                  </a:cubicBezTo>
                  <a:cubicBezTo>
                    <a:pt x="12" y="21"/>
                    <a:pt x="11" y="22"/>
                    <a:pt x="11" y="22"/>
                  </a:cubicBezTo>
                  <a:cubicBezTo>
                    <a:pt x="9" y="20"/>
                    <a:pt x="9" y="22"/>
                    <a:pt x="9" y="23"/>
                  </a:cubicBezTo>
                  <a:cubicBezTo>
                    <a:pt x="9" y="23"/>
                    <a:pt x="6" y="21"/>
                    <a:pt x="5" y="21"/>
                  </a:cubicBezTo>
                  <a:cubicBezTo>
                    <a:pt x="4" y="21"/>
                    <a:pt x="0" y="22"/>
                    <a:pt x="0" y="20"/>
                  </a:cubicBezTo>
                  <a:cubicBezTo>
                    <a:pt x="0" y="18"/>
                    <a:pt x="2" y="19"/>
                    <a:pt x="4" y="18"/>
                  </a:cubicBezTo>
                  <a:cubicBezTo>
                    <a:pt x="6" y="18"/>
                    <a:pt x="8" y="18"/>
                    <a:pt x="9" y="17"/>
                  </a:cubicBezTo>
                  <a:cubicBezTo>
                    <a:pt x="9" y="17"/>
                    <a:pt x="12" y="16"/>
                    <a:pt x="11" y="16"/>
                  </a:cubicBezTo>
                  <a:cubicBezTo>
                    <a:pt x="9" y="15"/>
                    <a:pt x="6" y="16"/>
                    <a:pt x="5" y="16"/>
                  </a:cubicBezTo>
                  <a:cubicBezTo>
                    <a:pt x="2" y="16"/>
                    <a:pt x="0" y="14"/>
                    <a:pt x="4" y="14"/>
                  </a:cubicBezTo>
                  <a:cubicBezTo>
                    <a:pt x="6" y="14"/>
                    <a:pt x="10" y="13"/>
                    <a:pt x="12" y="13"/>
                  </a:cubicBezTo>
                  <a:cubicBezTo>
                    <a:pt x="11" y="13"/>
                    <a:pt x="4" y="14"/>
                    <a:pt x="4" y="12"/>
                  </a:cubicBezTo>
                  <a:cubicBezTo>
                    <a:pt x="3" y="10"/>
                    <a:pt x="12" y="11"/>
                    <a:pt x="13" y="10"/>
                  </a:cubicBezTo>
                  <a:cubicBezTo>
                    <a:pt x="13" y="10"/>
                    <a:pt x="9" y="9"/>
                    <a:pt x="9" y="8"/>
                  </a:cubicBezTo>
                  <a:cubicBezTo>
                    <a:pt x="8" y="7"/>
                    <a:pt x="14" y="6"/>
                    <a:pt x="14" y="6"/>
                  </a:cubicBezTo>
                  <a:cubicBezTo>
                    <a:pt x="17" y="6"/>
                    <a:pt x="15" y="10"/>
                    <a:pt x="17" y="10"/>
                  </a:cubicBezTo>
                  <a:cubicBezTo>
                    <a:pt x="20" y="10"/>
                    <a:pt x="22" y="10"/>
                    <a:pt x="25" y="11"/>
                  </a:cubicBezTo>
                  <a:cubicBezTo>
                    <a:pt x="26" y="12"/>
                    <a:pt x="28" y="13"/>
                    <a:pt x="29" y="14"/>
                  </a:cubicBezTo>
                  <a:cubicBezTo>
                    <a:pt x="31" y="16"/>
                    <a:pt x="30" y="17"/>
                    <a:pt x="32" y="17"/>
                  </a:cubicBezTo>
                  <a:cubicBezTo>
                    <a:pt x="35" y="17"/>
                    <a:pt x="37" y="17"/>
                    <a:pt x="39" y="16"/>
                  </a:cubicBezTo>
                  <a:cubicBezTo>
                    <a:pt x="43" y="15"/>
                    <a:pt x="37" y="14"/>
                    <a:pt x="37" y="13"/>
                  </a:cubicBezTo>
                  <a:cubicBezTo>
                    <a:pt x="37" y="13"/>
                    <a:pt x="45" y="12"/>
                    <a:pt x="38" y="9"/>
                  </a:cubicBezTo>
                  <a:cubicBezTo>
                    <a:pt x="37" y="9"/>
                    <a:pt x="35" y="9"/>
                    <a:pt x="36" y="8"/>
                  </a:cubicBezTo>
                  <a:cubicBezTo>
                    <a:pt x="37" y="7"/>
                    <a:pt x="38" y="6"/>
                    <a:pt x="38" y="5"/>
                  </a:cubicBezTo>
                  <a:cubicBezTo>
                    <a:pt x="39" y="4"/>
                    <a:pt x="43" y="0"/>
                    <a:pt x="43" y="3"/>
                  </a:cubicBezTo>
                  <a:cubicBezTo>
                    <a:pt x="43" y="4"/>
                    <a:pt x="44" y="5"/>
                    <a:pt x="44" y="7"/>
                  </a:cubicBezTo>
                  <a:cubicBezTo>
                    <a:pt x="45" y="7"/>
                    <a:pt x="45" y="8"/>
                    <a:pt x="45" y="9"/>
                  </a:cubicBezTo>
                  <a:cubicBezTo>
                    <a:pt x="46" y="10"/>
                    <a:pt x="44" y="9"/>
                    <a:pt x="44" y="10"/>
                  </a:cubicBezTo>
                  <a:cubicBezTo>
                    <a:pt x="44" y="12"/>
                    <a:pt x="47" y="10"/>
                    <a:pt x="47" y="11"/>
                  </a:cubicBezTo>
                  <a:cubicBezTo>
                    <a:pt x="47" y="13"/>
                    <a:pt x="50" y="14"/>
                    <a:pt x="51" y="14"/>
                  </a:cubicBezTo>
                  <a:cubicBezTo>
                    <a:pt x="53" y="14"/>
                    <a:pt x="53" y="15"/>
                    <a:pt x="53" y="13"/>
                  </a:cubicBezTo>
                  <a:cubicBezTo>
                    <a:pt x="53" y="11"/>
                    <a:pt x="55" y="11"/>
                    <a:pt x="57" y="12"/>
                  </a:cubicBezTo>
                  <a:cubicBezTo>
                    <a:pt x="58" y="12"/>
                    <a:pt x="60" y="14"/>
                    <a:pt x="59" y="15"/>
                  </a:cubicBezTo>
                  <a:cubicBezTo>
                    <a:pt x="59" y="16"/>
                    <a:pt x="58" y="19"/>
                    <a:pt x="58" y="20"/>
                  </a:cubicBezTo>
                  <a:cubicBezTo>
                    <a:pt x="57" y="21"/>
                    <a:pt x="51" y="22"/>
                    <a:pt x="50" y="22"/>
                  </a:cubicBezTo>
                  <a:cubicBezTo>
                    <a:pt x="48" y="21"/>
                    <a:pt x="51" y="22"/>
                    <a:pt x="50" y="2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6" name="Freeform 579">
              <a:extLst>
                <a:ext uri="{FF2B5EF4-FFF2-40B4-BE49-F238E27FC236}">
                  <a16:creationId xmlns:a16="http://schemas.microsoft.com/office/drawing/2014/main" id="{CA4885A2-FDF9-A04C-92F3-C7D1E70B3A65}"/>
                </a:ext>
              </a:extLst>
            </p:cNvPr>
            <p:cNvSpPr>
              <a:spLocks/>
            </p:cNvSpPr>
            <p:nvPr/>
          </p:nvSpPr>
          <p:spPr bwMode="auto">
            <a:xfrm>
              <a:off x="6139678" y="4525526"/>
              <a:ext cx="95541" cy="63711"/>
            </a:xfrm>
            <a:custGeom>
              <a:avLst/>
              <a:gdLst>
                <a:gd name="T0" fmla="*/ 9 w 10"/>
                <a:gd name="T1" fmla="*/ 1 h 7"/>
                <a:gd name="T2" fmla="*/ 0 w 10"/>
                <a:gd name="T3" fmla="*/ 5 h 7"/>
                <a:gd name="T4" fmla="*/ 6 w 10"/>
                <a:gd name="T5" fmla="*/ 5 h 7"/>
                <a:gd name="T6" fmla="*/ 9 w 10"/>
                <a:gd name="T7" fmla="*/ 1 h 7"/>
                <a:gd name="T8" fmla="*/ 9 w 10"/>
                <a:gd name="T9" fmla="*/ 1 h 7"/>
              </a:gdLst>
              <a:ahLst/>
              <a:cxnLst>
                <a:cxn ang="0">
                  <a:pos x="T0" y="T1"/>
                </a:cxn>
                <a:cxn ang="0">
                  <a:pos x="T2" y="T3"/>
                </a:cxn>
                <a:cxn ang="0">
                  <a:pos x="T4" y="T5"/>
                </a:cxn>
                <a:cxn ang="0">
                  <a:pos x="T6" y="T7"/>
                </a:cxn>
                <a:cxn ang="0">
                  <a:pos x="T8" y="T9"/>
                </a:cxn>
              </a:cxnLst>
              <a:rect l="0" t="0" r="r" b="b"/>
              <a:pathLst>
                <a:path w="10" h="7">
                  <a:moveTo>
                    <a:pt x="9" y="1"/>
                  </a:moveTo>
                  <a:cubicBezTo>
                    <a:pt x="8" y="1"/>
                    <a:pt x="0" y="5"/>
                    <a:pt x="0" y="5"/>
                  </a:cubicBezTo>
                  <a:cubicBezTo>
                    <a:pt x="2" y="6"/>
                    <a:pt x="5" y="7"/>
                    <a:pt x="6" y="5"/>
                  </a:cubicBezTo>
                  <a:cubicBezTo>
                    <a:pt x="7" y="4"/>
                    <a:pt x="9" y="0"/>
                    <a:pt x="9" y="1"/>
                  </a:cubicBezTo>
                  <a:cubicBezTo>
                    <a:pt x="7" y="1"/>
                    <a:pt x="10" y="0"/>
                    <a:pt x="9"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7" name="Freeform 580">
              <a:extLst>
                <a:ext uri="{FF2B5EF4-FFF2-40B4-BE49-F238E27FC236}">
                  <a16:creationId xmlns:a16="http://schemas.microsoft.com/office/drawing/2014/main" id="{57308178-E138-8B47-B70C-6D993CEF7CDB}"/>
                </a:ext>
              </a:extLst>
            </p:cNvPr>
            <p:cNvSpPr>
              <a:spLocks/>
            </p:cNvSpPr>
            <p:nvPr/>
          </p:nvSpPr>
          <p:spPr bwMode="auto">
            <a:xfrm>
              <a:off x="5974074" y="4385363"/>
              <a:ext cx="343950" cy="159279"/>
            </a:xfrm>
            <a:custGeom>
              <a:avLst/>
              <a:gdLst>
                <a:gd name="T0" fmla="*/ 30 w 37"/>
                <a:gd name="T1" fmla="*/ 12 h 17"/>
                <a:gd name="T2" fmla="*/ 27 w 37"/>
                <a:gd name="T3" fmla="*/ 13 h 17"/>
                <a:gd name="T4" fmla="*/ 26 w 37"/>
                <a:gd name="T5" fmla="*/ 10 h 17"/>
                <a:gd name="T6" fmla="*/ 23 w 37"/>
                <a:gd name="T7" fmla="*/ 8 h 17"/>
                <a:gd name="T8" fmla="*/ 22 w 37"/>
                <a:gd name="T9" fmla="*/ 10 h 17"/>
                <a:gd name="T10" fmla="*/ 21 w 37"/>
                <a:gd name="T11" fmla="*/ 9 h 17"/>
                <a:gd name="T12" fmla="*/ 20 w 37"/>
                <a:gd name="T13" fmla="*/ 13 h 17"/>
                <a:gd name="T14" fmla="*/ 17 w 37"/>
                <a:gd name="T15" fmla="*/ 14 h 17"/>
                <a:gd name="T16" fmla="*/ 16 w 37"/>
                <a:gd name="T17" fmla="*/ 16 h 17"/>
                <a:gd name="T18" fmla="*/ 12 w 37"/>
                <a:gd name="T19" fmla="*/ 17 h 17"/>
                <a:gd name="T20" fmla="*/ 10 w 37"/>
                <a:gd name="T21" fmla="*/ 15 h 17"/>
                <a:gd name="T22" fmla="*/ 5 w 37"/>
                <a:gd name="T23" fmla="*/ 16 h 17"/>
                <a:gd name="T24" fmla="*/ 1 w 37"/>
                <a:gd name="T25" fmla="*/ 17 h 17"/>
                <a:gd name="T26" fmla="*/ 2 w 37"/>
                <a:gd name="T27" fmla="*/ 13 h 17"/>
                <a:gd name="T28" fmla="*/ 0 w 37"/>
                <a:gd name="T29" fmla="*/ 14 h 17"/>
                <a:gd name="T30" fmla="*/ 6 w 37"/>
                <a:gd name="T31" fmla="*/ 12 h 17"/>
                <a:gd name="T32" fmla="*/ 9 w 37"/>
                <a:gd name="T33" fmla="*/ 10 h 17"/>
                <a:gd name="T34" fmla="*/ 13 w 37"/>
                <a:gd name="T35" fmla="*/ 7 h 17"/>
                <a:gd name="T36" fmla="*/ 18 w 37"/>
                <a:gd name="T37" fmla="*/ 3 h 17"/>
                <a:gd name="T38" fmla="*/ 24 w 37"/>
                <a:gd name="T39" fmla="*/ 3 h 17"/>
                <a:gd name="T40" fmla="*/ 30 w 37"/>
                <a:gd name="T41" fmla="*/ 3 h 17"/>
                <a:gd name="T42" fmla="*/ 32 w 37"/>
                <a:gd name="T43" fmla="*/ 0 h 17"/>
                <a:gd name="T44" fmla="*/ 36 w 37"/>
                <a:gd name="T45" fmla="*/ 2 h 17"/>
                <a:gd name="T46" fmla="*/ 34 w 37"/>
                <a:gd name="T47" fmla="*/ 4 h 17"/>
                <a:gd name="T48" fmla="*/ 34 w 37"/>
                <a:gd name="T49" fmla="*/ 7 h 17"/>
                <a:gd name="T50" fmla="*/ 35 w 37"/>
                <a:gd name="T51" fmla="*/ 9 h 17"/>
                <a:gd name="T52" fmla="*/ 31 w 37"/>
                <a:gd name="T53" fmla="*/ 10 h 17"/>
                <a:gd name="T54" fmla="*/ 30 w 37"/>
                <a:gd name="T55" fmla="*/ 12 h 17"/>
                <a:gd name="T56" fmla="*/ 30 w 37"/>
                <a:gd name="T5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17">
                  <a:moveTo>
                    <a:pt x="30" y="12"/>
                  </a:moveTo>
                  <a:cubicBezTo>
                    <a:pt x="29" y="13"/>
                    <a:pt x="27" y="13"/>
                    <a:pt x="27" y="13"/>
                  </a:cubicBezTo>
                  <a:cubicBezTo>
                    <a:pt x="24" y="13"/>
                    <a:pt x="25" y="11"/>
                    <a:pt x="26" y="10"/>
                  </a:cubicBezTo>
                  <a:cubicBezTo>
                    <a:pt x="27" y="8"/>
                    <a:pt x="24" y="7"/>
                    <a:pt x="23" y="8"/>
                  </a:cubicBezTo>
                  <a:cubicBezTo>
                    <a:pt x="23" y="9"/>
                    <a:pt x="23" y="10"/>
                    <a:pt x="22" y="10"/>
                  </a:cubicBezTo>
                  <a:cubicBezTo>
                    <a:pt x="22" y="10"/>
                    <a:pt x="21" y="10"/>
                    <a:pt x="21" y="9"/>
                  </a:cubicBezTo>
                  <a:cubicBezTo>
                    <a:pt x="20" y="10"/>
                    <a:pt x="21" y="12"/>
                    <a:pt x="20" y="13"/>
                  </a:cubicBezTo>
                  <a:cubicBezTo>
                    <a:pt x="19" y="15"/>
                    <a:pt x="18" y="13"/>
                    <a:pt x="17" y="14"/>
                  </a:cubicBezTo>
                  <a:cubicBezTo>
                    <a:pt x="16" y="14"/>
                    <a:pt x="17" y="16"/>
                    <a:pt x="16" y="16"/>
                  </a:cubicBezTo>
                  <a:cubicBezTo>
                    <a:pt x="16" y="17"/>
                    <a:pt x="13" y="17"/>
                    <a:pt x="12" y="17"/>
                  </a:cubicBezTo>
                  <a:cubicBezTo>
                    <a:pt x="11" y="16"/>
                    <a:pt x="11" y="14"/>
                    <a:pt x="10" y="15"/>
                  </a:cubicBezTo>
                  <a:cubicBezTo>
                    <a:pt x="8" y="16"/>
                    <a:pt x="7" y="16"/>
                    <a:pt x="5" y="16"/>
                  </a:cubicBezTo>
                  <a:cubicBezTo>
                    <a:pt x="4" y="16"/>
                    <a:pt x="2" y="17"/>
                    <a:pt x="1" y="17"/>
                  </a:cubicBezTo>
                  <a:cubicBezTo>
                    <a:pt x="0" y="17"/>
                    <a:pt x="3" y="14"/>
                    <a:pt x="2" y="13"/>
                  </a:cubicBezTo>
                  <a:cubicBezTo>
                    <a:pt x="2" y="13"/>
                    <a:pt x="1" y="14"/>
                    <a:pt x="0" y="14"/>
                  </a:cubicBezTo>
                  <a:cubicBezTo>
                    <a:pt x="0" y="13"/>
                    <a:pt x="5" y="12"/>
                    <a:pt x="6" y="12"/>
                  </a:cubicBezTo>
                  <a:cubicBezTo>
                    <a:pt x="8" y="12"/>
                    <a:pt x="8" y="11"/>
                    <a:pt x="9" y="10"/>
                  </a:cubicBezTo>
                  <a:cubicBezTo>
                    <a:pt x="11" y="8"/>
                    <a:pt x="12" y="8"/>
                    <a:pt x="13" y="7"/>
                  </a:cubicBezTo>
                  <a:cubicBezTo>
                    <a:pt x="15" y="5"/>
                    <a:pt x="16" y="3"/>
                    <a:pt x="18" y="3"/>
                  </a:cubicBezTo>
                  <a:cubicBezTo>
                    <a:pt x="20" y="2"/>
                    <a:pt x="22" y="2"/>
                    <a:pt x="24" y="3"/>
                  </a:cubicBezTo>
                  <a:cubicBezTo>
                    <a:pt x="26" y="3"/>
                    <a:pt x="29" y="4"/>
                    <a:pt x="30" y="3"/>
                  </a:cubicBezTo>
                  <a:cubicBezTo>
                    <a:pt x="31" y="2"/>
                    <a:pt x="30" y="0"/>
                    <a:pt x="32" y="0"/>
                  </a:cubicBezTo>
                  <a:cubicBezTo>
                    <a:pt x="32" y="0"/>
                    <a:pt x="36" y="1"/>
                    <a:pt x="36" y="2"/>
                  </a:cubicBezTo>
                  <a:cubicBezTo>
                    <a:pt x="37" y="2"/>
                    <a:pt x="34" y="3"/>
                    <a:pt x="34" y="4"/>
                  </a:cubicBezTo>
                  <a:cubicBezTo>
                    <a:pt x="34" y="5"/>
                    <a:pt x="37" y="6"/>
                    <a:pt x="34" y="7"/>
                  </a:cubicBezTo>
                  <a:cubicBezTo>
                    <a:pt x="33" y="8"/>
                    <a:pt x="36" y="9"/>
                    <a:pt x="35" y="9"/>
                  </a:cubicBezTo>
                  <a:cubicBezTo>
                    <a:pt x="33" y="10"/>
                    <a:pt x="32" y="10"/>
                    <a:pt x="31" y="10"/>
                  </a:cubicBezTo>
                  <a:cubicBezTo>
                    <a:pt x="31" y="11"/>
                    <a:pt x="31" y="11"/>
                    <a:pt x="30" y="12"/>
                  </a:cubicBezTo>
                  <a:cubicBezTo>
                    <a:pt x="29" y="13"/>
                    <a:pt x="31" y="11"/>
                    <a:pt x="30" y="1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8" name="Freeform 581">
              <a:extLst>
                <a:ext uri="{FF2B5EF4-FFF2-40B4-BE49-F238E27FC236}">
                  <a16:creationId xmlns:a16="http://schemas.microsoft.com/office/drawing/2014/main" id="{EF1AD392-639E-374F-B2D9-F1F2EB39F0FD}"/>
                </a:ext>
              </a:extLst>
            </p:cNvPr>
            <p:cNvSpPr>
              <a:spLocks/>
            </p:cNvSpPr>
            <p:nvPr/>
          </p:nvSpPr>
          <p:spPr bwMode="auto">
            <a:xfrm>
              <a:off x="6346686" y="4449069"/>
              <a:ext cx="73248" cy="19114"/>
            </a:xfrm>
            <a:custGeom>
              <a:avLst/>
              <a:gdLst>
                <a:gd name="T0" fmla="*/ 6 w 8"/>
                <a:gd name="T1" fmla="*/ 2 h 2"/>
                <a:gd name="T2" fmla="*/ 3 w 8"/>
                <a:gd name="T3" fmla="*/ 0 h 2"/>
                <a:gd name="T4" fmla="*/ 6 w 8"/>
                <a:gd name="T5" fmla="*/ 2 h 2"/>
              </a:gdLst>
              <a:ahLst/>
              <a:cxnLst>
                <a:cxn ang="0">
                  <a:pos x="T0" y="T1"/>
                </a:cxn>
                <a:cxn ang="0">
                  <a:pos x="T2" y="T3"/>
                </a:cxn>
                <a:cxn ang="0">
                  <a:pos x="T4" y="T5"/>
                </a:cxn>
              </a:cxnLst>
              <a:rect l="0" t="0" r="r" b="b"/>
              <a:pathLst>
                <a:path w="8" h="2">
                  <a:moveTo>
                    <a:pt x="6" y="2"/>
                  </a:moveTo>
                  <a:cubicBezTo>
                    <a:pt x="4" y="2"/>
                    <a:pt x="0" y="1"/>
                    <a:pt x="3" y="0"/>
                  </a:cubicBezTo>
                  <a:cubicBezTo>
                    <a:pt x="5" y="0"/>
                    <a:pt x="8" y="2"/>
                    <a:pt x="6"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09" name="Freeform 582">
              <a:extLst>
                <a:ext uri="{FF2B5EF4-FFF2-40B4-BE49-F238E27FC236}">
                  <a16:creationId xmlns:a16="http://schemas.microsoft.com/office/drawing/2014/main" id="{909FC193-4ABF-C34B-BBD9-9D50DFF27A88}"/>
                </a:ext>
              </a:extLst>
            </p:cNvPr>
            <p:cNvSpPr>
              <a:spLocks/>
            </p:cNvSpPr>
            <p:nvPr/>
          </p:nvSpPr>
          <p:spPr bwMode="auto">
            <a:xfrm>
              <a:off x="6410381" y="4318467"/>
              <a:ext cx="197453" cy="92380"/>
            </a:xfrm>
            <a:custGeom>
              <a:avLst/>
              <a:gdLst>
                <a:gd name="T0" fmla="*/ 7 w 21"/>
                <a:gd name="T1" fmla="*/ 9 h 10"/>
                <a:gd name="T2" fmla="*/ 2 w 21"/>
                <a:gd name="T3" fmla="*/ 4 h 10"/>
                <a:gd name="T4" fmla="*/ 9 w 21"/>
                <a:gd name="T5" fmla="*/ 2 h 10"/>
                <a:gd name="T6" fmla="*/ 17 w 21"/>
                <a:gd name="T7" fmla="*/ 0 h 10"/>
                <a:gd name="T8" fmla="*/ 19 w 21"/>
                <a:gd name="T9" fmla="*/ 2 h 10"/>
                <a:gd name="T10" fmla="*/ 14 w 21"/>
                <a:gd name="T11" fmla="*/ 4 h 10"/>
                <a:gd name="T12" fmla="*/ 15 w 21"/>
                <a:gd name="T13" fmla="*/ 7 h 10"/>
                <a:gd name="T14" fmla="*/ 7 w 21"/>
                <a:gd name="T15" fmla="*/ 9 h 10"/>
                <a:gd name="T16" fmla="*/ 7 w 21"/>
                <a:gd name="T17"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
                  <a:moveTo>
                    <a:pt x="7" y="9"/>
                  </a:moveTo>
                  <a:cubicBezTo>
                    <a:pt x="6" y="9"/>
                    <a:pt x="0" y="6"/>
                    <a:pt x="2" y="4"/>
                  </a:cubicBezTo>
                  <a:cubicBezTo>
                    <a:pt x="4" y="2"/>
                    <a:pt x="7" y="2"/>
                    <a:pt x="9" y="2"/>
                  </a:cubicBezTo>
                  <a:cubicBezTo>
                    <a:pt x="12" y="1"/>
                    <a:pt x="15" y="0"/>
                    <a:pt x="17" y="0"/>
                  </a:cubicBezTo>
                  <a:cubicBezTo>
                    <a:pt x="18" y="0"/>
                    <a:pt x="21" y="1"/>
                    <a:pt x="19" y="2"/>
                  </a:cubicBezTo>
                  <a:cubicBezTo>
                    <a:pt x="18" y="3"/>
                    <a:pt x="15" y="2"/>
                    <a:pt x="14" y="4"/>
                  </a:cubicBezTo>
                  <a:cubicBezTo>
                    <a:pt x="14" y="4"/>
                    <a:pt x="19" y="6"/>
                    <a:pt x="15" y="7"/>
                  </a:cubicBezTo>
                  <a:cubicBezTo>
                    <a:pt x="13" y="8"/>
                    <a:pt x="10" y="10"/>
                    <a:pt x="7" y="9"/>
                  </a:cubicBezTo>
                  <a:cubicBezTo>
                    <a:pt x="5" y="9"/>
                    <a:pt x="9" y="10"/>
                    <a:pt x="7" y="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0" name="Freeform 583">
              <a:extLst>
                <a:ext uri="{FF2B5EF4-FFF2-40B4-BE49-F238E27FC236}">
                  <a16:creationId xmlns:a16="http://schemas.microsoft.com/office/drawing/2014/main" id="{1625F412-15F4-C74B-ABFB-2D3C463925EA}"/>
                </a:ext>
              </a:extLst>
            </p:cNvPr>
            <p:cNvSpPr>
              <a:spLocks/>
            </p:cNvSpPr>
            <p:nvPr/>
          </p:nvSpPr>
          <p:spPr bwMode="auto">
            <a:xfrm>
              <a:off x="6327577" y="4337578"/>
              <a:ext cx="73248" cy="38227"/>
            </a:xfrm>
            <a:custGeom>
              <a:avLst/>
              <a:gdLst>
                <a:gd name="T0" fmla="*/ 6 w 8"/>
                <a:gd name="T1" fmla="*/ 4 h 4"/>
                <a:gd name="T2" fmla="*/ 3 w 8"/>
                <a:gd name="T3" fmla="*/ 0 h 4"/>
                <a:gd name="T4" fmla="*/ 6 w 8"/>
                <a:gd name="T5" fmla="*/ 4 h 4"/>
              </a:gdLst>
              <a:ahLst/>
              <a:cxnLst>
                <a:cxn ang="0">
                  <a:pos x="T0" y="T1"/>
                </a:cxn>
                <a:cxn ang="0">
                  <a:pos x="T2" y="T3"/>
                </a:cxn>
                <a:cxn ang="0">
                  <a:pos x="T4" y="T5"/>
                </a:cxn>
              </a:cxnLst>
              <a:rect l="0" t="0" r="r" b="b"/>
              <a:pathLst>
                <a:path w="8" h="4">
                  <a:moveTo>
                    <a:pt x="6" y="4"/>
                  </a:moveTo>
                  <a:cubicBezTo>
                    <a:pt x="4" y="4"/>
                    <a:pt x="0" y="0"/>
                    <a:pt x="3" y="0"/>
                  </a:cubicBezTo>
                  <a:cubicBezTo>
                    <a:pt x="6" y="0"/>
                    <a:pt x="8" y="3"/>
                    <a:pt x="6"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1" name="Freeform 584">
              <a:extLst>
                <a:ext uri="{FF2B5EF4-FFF2-40B4-BE49-F238E27FC236}">
                  <a16:creationId xmlns:a16="http://schemas.microsoft.com/office/drawing/2014/main" id="{FECC2713-2E69-7E40-8E77-4C96A67965EA}"/>
                </a:ext>
              </a:extLst>
            </p:cNvPr>
            <p:cNvSpPr>
              <a:spLocks/>
            </p:cNvSpPr>
            <p:nvPr/>
          </p:nvSpPr>
          <p:spPr bwMode="auto">
            <a:xfrm>
              <a:off x="6429489" y="4251568"/>
              <a:ext cx="197453" cy="66896"/>
            </a:xfrm>
            <a:custGeom>
              <a:avLst/>
              <a:gdLst>
                <a:gd name="T0" fmla="*/ 1 w 21"/>
                <a:gd name="T1" fmla="*/ 5 h 7"/>
                <a:gd name="T2" fmla="*/ 4 w 21"/>
                <a:gd name="T3" fmla="*/ 4 h 7"/>
                <a:gd name="T4" fmla="*/ 9 w 21"/>
                <a:gd name="T5" fmla="*/ 1 h 7"/>
                <a:gd name="T6" fmla="*/ 18 w 21"/>
                <a:gd name="T7" fmla="*/ 3 h 7"/>
                <a:gd name="T8" fmla="*/ 11 w 21"/>
                <a:gd name="T9" fmla="*/ 6 h 7"/>
                <a:gd name="T10" fmla="*/ 6 w 21"/>
                <a:gd name="T11" fmla="*/ 6 h 7"/>
                <a:gd name="T12" fmla="*/ 1 w 21"/>
                <a:gd name="T13" fmla="*/ 5 h 7"/>
                <a:gd name="T14" fmla="*/ 1 w 21"/>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 y="5"/>
                  </a:moveTo>
                  <a:cubicBezTo>
                    <a:pt x="0" y="5"/>
                    <a:pt x="3" y="4"/>
                    <a:pt x="4" y="4"/>
                  </a:cubicBezTo>
                  <a:cubicBezTo>
                    <a:pt x="6" y="3"/>
                    <a:pt x="7" y="2"/>
                    <a:pt x="9" y="1"/>
                  </a:cubicBezTo>
                  <a:cubicBezTo>
                    <a:pt x="12" y="0"/>
                    <a:pt x="15" y="1"/>
                    <a:pt x="18" y="3"/>
                  </a:cubicBezTo>
                  <a:cubicBezTo>
                    <a:pt x="21" y="6"/>
                    <a:pt x="12" y="6"/>
                    <a:pt x="11" y="6"/>
                  </a:cubicBezTo>
                  <a:cubicBezTo>
                    <a:pt x="9" y="6"/>
                    <a:pt x="8" y="7"/>
                    <a:pt x="6" y="6"/>
                  </a:cubicBezTo>
                  <a:cubicBezTo>
                    <a:pt x="4" y="5"/>
                    <a:pt x="2" y="6"/>
                    <a:pt x="1" y="5"/>
                  </a:cubicBezTo>
                  <a:cubicBezTo>
                    <a:pt x="0" y="4"/>
                    <a:pt x="2" y="6"/>
                    <a:pt x="1"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2" name="Freeform 585">
              <a:extLst>
                <a:ext uri="{FF2B5EF4-FFF2-40B4-BE49-F238E27FC236}">
                  <a16:creationId xmlns:a16="http://schemas.microsoft.com/office/drawing/2014/main" id="{3712F329-2752-5449-9E35-1F407296B756}"/>
                </a:ext>
              </a:extLst>
            </p:cNvPr>
            <p:cNvSpPr>
              <a:spLocks/>
            </p:cNvSpPr>
            <p:nvPr/>
          </p:nvSpPr>
          <p:spPr bwMode="auto">
            <a:xfrm>
              <a:off x="6907195" y="4449069"/>
              <a:ext cx="261145" cy="178393"/>
            </a:xfrm>
            <a:custGeom>
              <a:avLst/>
              <a:gdLst>
                <a:gd name="T0" fmla="*/ 22 w 28"/>
                <a:gd name="T1" fmla="*/ 19 h 19"/>
                <a:gd name="T2" fmla="*/ 15 w 28"/>
                <a:gd name="T3" fmla="*/ 19 h 19"/>
                <a:gd name="T4" fmla="*/ 15 w 28"/>
                <a:gd name="T5" fmla="*/ 17 h 19"/>
                <a:gd name="T6" fmla="*/ 12 w 28"/>
                <a:gd name="T7" fmla="*/ 15 h 19"/>
                <a:gd name="T8" fmla="*/ 17 w 28"/>
                <a:gd name="T9" fmla="*/ 13 h 19"/>
                <a:gd name="T10" fmla="*/ 16 w 28"/>
                <a:gd name="T11" fmla="*/ 12 h 19"/>
                <a:gd name="T12" fmla="*/ 9 w 28"/>
                <a:gd name="T13" fmla="*/ 13 h 19"/>
                <a:gd name="T14" fmla="*/ 2 w 28"/>
                <a:gd name="T15" fmla="*/ 13 h 19"/>
                <a:gd name="T16" fmla="*/ 1 w 28"/>
                <a:gd name="T17" fmla="*/ 12 h 19"/>
                <a:gd name="T18" fmla="*/ 7 w 28"/>
                <a:gd name="T19" fmla="*/ 10 h 19"/>
                <a:gd name="T20" fmla="*/ 4 w 28"/>
                <a:gd name="T21" fmla="*/ 8 h 19"/>
                <a:gd name="T22" fmla="*/ 7 w 28"/>
                <a:gd name="T23" fmla="*/ 6 h 19"/>
                <a:gd name="T24" fmla="*/ 3 w 28"/>
                <a:gd name="T25" fmla="*/ 6 h 19"/>
                <a:gd name="T26" fmla="*/ 7 w 28"/>
                <a:gd name="T27" fmla="*/ 4 h 19"/>
                <a:gd name="T28" fmla="*/ 13 w 28"/>
                <a:gd name="T29" fmla="*/ 8 h 19"/>
                <a:gd name="T30" fmla="*/ 16 w 28"/>
                <a:gd name="T31" fmla="*/ 9 h 19"/>
                <a:gd name="T32" fmla="*/ 13 w 28"/>
                <a:gd name="T33" fmla="*/ 7 h 19"/>
                <a:gd name="T34" fmla="*/ 14 w 28"/>
                <a:gd name="T35" fmla="*/ 5 h 19"/>
                <a:gd name="T36" fmla="*/ 11 w 28"/>
                <a:gd name="T37" fmla="*/ 4 h 19"/>
                <a:gd name="T38" fmla="*/ 11 w 28"/>
                <a:gd name="T39" fmla="*/ 2 h 19"/>
                <a:gd name="T40" fmla="*/ 7 w 28"/>
                <a:gd name="T41" fmla="*/ 3 h 19"/>
                <a:gd name="T42" fmla="*/ 13 w 28"/>
                <a:gd name="T43" fmla="*/ 1 h 19"/>
                <a:gd name="T44" fmla="*/ 12 w 28"/>
                <a:gd name="T45" fmla="*/ 2 h 19"/>
                <a:gd name="T46" fmla="*/ 15 w 28"/>
                <a:gd name="T47" fmla="*/ 3 h 19"/>
                <a:gd name="T48" fmla="*/ 21 w 28"/>
                <a:gd name="T49" fmla="*/ 2 h 19"/>
                <a:gd name="T50" fmla="*/ 26 w 28"/>
                <a:gd name="T51" fmla="*/ 8 h 19"/>
                <a:gd name="T52" fmla="*/ 27 w 28"/>
                <a:gd name="T53" fmla="*/ 12 h 19"/>
                <a:gd name="T54" fmla="*/ 26 w 28"/>
                <a:gd name="T55" fmla="*/ 14 h 19"/>
                <a:gd name="T56" fmla="*/ 26 w 28"/>
                <a:gd name="T57" fmla="*/ 17 h 19"/>
                <a:gd name="T58" fmla="*/ 22 w 28"/>
                <a:gd name="T5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 h="19">
                  <a:moveTo>
                    <a:pt x="22" y="19"/>
                  </a:moveTo>
                  <a:cubicBezTo>
                    <a:pt x="20" y="19"/>
                    <a:pt x="17" y="19"/>
                    <a:pt x="15" y="19"/>
                  </a:cubicBezTo>
                  <a:cubicBezTo>
                    <a:pt x="12" y="19"/>
                    <a:pt x="15" y="18"/>
                    <a:pt x="15" y="17"/>
                  </a:cubicBezTo>
                  <a:cubicBezTo>
                    <a:pt x="16" y="16"/>
                    <a:pt x="11" y="16"/>
                    <a:pt x="12" y="15"/>
                  </a:cubicBezTo>
                  <a:cubicBezTo>
                    <a:pt x="13" y="14"/>
                    <a:pt x="15" y="13"/>
                    <a:pt x="17" y="13"/>
                  </a:cubicBezTo>
                  <a:cubicBezTo>
                    <a:pt x="18" y="12"/>
                    <a:pt x="17" y="12"/>
                    <a:pt x="16" y="12"/>
                  </a:cubicBezTo>
                  <a:cubicBezTo>
                    <a:pt x="14" y="11"/>
                    <a:pt x="12" y="12"/>
                    <a:pt x="9" y="13"/>
                  </a:cubicBezTo>
                  <a:cubicBezTo>
                    <a:pt x="7" y="13"/>
                    <a:pt x="5" y="13"/>
                    <a:pt x="2" y="13"/>
                  </a:cubicBezTo>
                  <a:cubicBezTo>
                    <a:pt x="2" y="14"/>
                    <a:pt x="0" y="14"/>
                    <a:pt x="1" y="12"/>
                  </a:cubicBezTo>
                  <a:cubicBezTo>
                    <a:pt x="3" y="10"/>
                    <a:pt x="5" y="11"/>
                    <a:pt x="7" y="10"/>
                  </a:cubicBezTo>
                  <a:cubicBezTo>
                    <a:pt x="11" y="9"/>
                    <a:pt x="4" y="9"/>
                    <a:pt x="4" y="8"/>
                  </a:cubicBezTo>
                  <a:cubicBezTo>
                    <a:pt x="3" y="8"/>
                    <a:pt x="7" y="6"/>
                    <a:pt x="7" y="6"/>
                  </a:cubicBezTo>
                  <a:cubicBezTo>
                    <a:pt x="7" y="6"/>
                    <a:pt x="4" y="6"/>
                    <a:pt x="3" y="6"/>
                  </a:cubicBezTo>
                  <a:cubicBezTo>
                    <a:pt x="3" y="5"/>
                    <a:pt x="6" y="4"/>
                    <a:pt x="7" y="4"/>
                  </a:cubicBezTo>
                  <a:cubicBezTo>
                    <a:pt x="9" y="4"/>
                    <a:pt x="11" y="7"/>
                    <a:pt x="13" y="8"/>
                  </a:cubicBezTo>
                  <a:cubicBezTo>
                    <a:pt x="14" y="8"/>
                    <a:pt x="15" y="10"/>
                    <a:pt x="16" y="9"/>
                  </a:cubicBezTo>
                  <a:cubicBezTo>
                    <a:pt x="19" y="7"/>
                    <a:pt x="13" y="7"/>
                    <a:pt x="13" y="7"/>
                  </a:cubicBezTo>
                  <a:cubicBezTo>
                    <a:pt x="14" y="7"/>
                    <a:pt x="18" y="6"/>
                    <a:pt x="14" y="5"/>
                  </a:cubicBezTo>
                  <a:cubicBezTo>
                    <a:pt x="13" y="5"/>
                    <a:pt x="12" y="5"/>
                    <a:pt x="11" y="4"/>
                  </a:cubicBezTo>
                  <a:cubicBezTo>
                    <a:pt x="9" y="3"/>
                    <a:pt x="11" y="3"/>
                    <a:pt x="11" y="2"/>
                  </a:cubicBezTo>
                  <a:cubicBezTo>
                    <a:pt x="10" y="2"/>
                    <a:pt x="7" y="3"/>
                    <a:pt x="7" y="3"/>
                  </a:cubicBezTo>
                  <a:cubicBezTo>
                    <a:pt x="6" y="2"/>
                    <a:pt x="13" y="1"/>
                    <a:pt x="13" y="1"/>
                  </a:cubicBezTo>
                  <a:cubicBezTo>
                    <a:pt x="13" y="1"/>
                    <a:pt x="12" y="2"/>
                    <a:pt x="12" y="2"/>
                  </a:cubicBezTo>
                  <a:cubicBezTo>
                    <a:pt x="11" y="3"/>
                    <a:pt x="14" y="3"/>
                    <a:pt x="15" y="3"/>
                  </a:cubicBezTo>
                  <a:cubicBezTo>
                    <a:pt x="18" y="4"/>
                    <a:pt x="19" y="4"/>
                    <a:pt x="21" y="2"/>
                  </a:cubicBezTo>
                  <a:cubicBezTo>
                    <a:pt x="24" y="0"/>
                    <a:pt x="27" y="6"/>
                    <a:pt x="26" y="8"/>
                  </a:cubicBezTo>
                  <a:cubicBezTo>
                    <a:pt x="26" y="10"/>
                    <a:pt x="26" y="11"/>
                    <a:pt x="27" y="12"/>
                  </a:cubicBezTo>
                  <a:cubicBezTo>
                    <a:pt x="28" y="14"/>
                    <a:pt x="28" y="15"/>
                    <a:pt x="26" y="14"/>
                  </a:cubicBezTo>
                  <a:cubicBezTo>
                    <a:pt x="24" y="12"/>
                    <a:pt x="25" y="16"/>
                    <a:pt x="26" y="17"/>
                  </a:cubicBezTo>
                  <a:cubicBezTo>
                    <a:pt x="27" y="18"/>
                    <a:pt x="23" y="19"/>
                    <a:pt x="22" y="1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3" name="Freeform 586">
              <a:extLst>
                <a:ext uri="{FF2B5EF4-FFF2-40B4-BE49-F238E27FC236}">
                  <a16:creationId xmlns:a16="http://schemas.microsoft.com/office/drawing/2014/main" id="{A29B3AB8-717B-BB45-9EE9-E8626976C286}"/>
                </a:ext>
              </a:extLst>
            </p:cNvPr>
            <p:cNvSpPr>
              <a:spLocks/>
            </p:cNvSpPr>
            <p:nvPr/>
          </p:nvSpPr>
          <p:spPr bwMode="auto">
            <a:xfrm>
              <a:off x="6878534" y="4535082"/>
              <a:ext cx="82803" cy="25484"/>
            </a:xfrm>
            <a:custGeom>
              <a:avLst/>
              <a:gdLst>
                <a:gd name="T0" fmla="*/ 1 w 9"/>
                <a:gd name="T1" fmla="*/ 3 h 3"/>
                <a:gd name="T2" fmla="*/ 7 w 9"/>
                <a:gd name="T3" fmla="*/ 0 h 3"/>
                <a:gd name="T4" fmla="*/ 1 w 9"/>
                <a:gd name="T5" fmla="*/ 3 h 3"/>
              </a:gdLst>
              <a:ahLst/>
              <a:cxnLst>
                <a:cxn ang="0">
                  <a:pos x="T0" y="T1"/>
                </a:cxn>
                <a:cxn ang="0">
                  <a:pos x="T2" y="T3"/>
                </a:cxn>
                <a:cxn ang="0">
                  <a:pos x="T4" y="T5"/>
                </a:cxn>
              </a:cxnLst>
              <a:rect l="0" t="0" r="r" b="b"/>
              <a:pathLst>
                <a:path w="9" h="3">
                  <a:moveTo>
                    <a:pt x="1" y="3"/>
                  </a:moveTo>
                  <a:cubicBezTo>
                    <a:pt x="4" y="2"/>
                    <a:pt x="9" y="0"/>
                    <a:pt x="7" y="0"/>
                  </a:cubicBezTo>
                  <a:cubicBezTo>
                    <a:pt x="4" y="0"/>
                    <a:pt x="0" y="3"/>
                    <a:pt x="1"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4" name="Freeform 587">
              <a:extLst>
                <a:ext uri="{FF2B5EF4-FFF2-40B4-BE49-F238E27FC236}">
                  <a16:creationId xmlns:a16="http://schemas.microsoft.com/office/drawing/2014/main" id="{5C291470-5996-EE4C-BAC8-ACE293443944}"/>
                </a:ext>
              </a:extLst>
            </p:cNvPr>
            <p:cNvSpPr>
              <a:spLocks/>
            </p:cNvSpPr>
            <p:nvPr/>
          </p:nvSpPr>
          <p:spPr bwMode="auto">
            <a:xfrm>
              <a:off x="6859425" y="4525526"/>
              <a:ext cx="76432" cy="19114"/>
            </a:xfrm>
            <a:custGeom>
              <a:avLst/>
              <a:gdLst>
                <a:gd name="T0" fmla="*/ 1 w 8"/>
                <a:gd name="T1" fmla="*/ 2 h 2"/>
                <a:gd name="T2" fmla="*/ 6 w 8"/>
                <a:gd name="T3" fmla="*/ 0 h 2"/>
                <a:gd name="T4" fmla="*/ 1 w 8"/>
                <a:gd name="T5" fmla="*/ 2 h 2"/>
              </a:gdLst>
              <a:ahLst/>
              <a:cxnLst>
                <a:cxn ang="0">
                  <a:pos x="T0" y="T1"/>
                </a:cxn>
                <a:cxn ang="0">
                  <a:pos x="T2" y="T3"/>
                </a:cxn>
                <a:cxn ang="0">
                  <a:pos x="T4" y="T5"/>
                </a:cxn>
              </a:cxnLst>
              <a:rect l="0" t="0" r="r" b="b"/>
              <a:pathLst>
                <a:path w="8" h="2">
                  <a:moveTo>
                    <a:pt x="1" y="2"/>
                  </a:moveTo>
                  <a:cubicBezTo>
                    <a:pt x="0" y="2"/>
                    <a:pt x="4" y="0"/>
                    <a:pt x="6" y="0"/>
                  </a:cubicBezTo>
                  <a:cubicBezTo>
                    <a:pt x="8" y="0"/>
                    <a:pt x="4" y="2"/>
                    <a:pt x="1"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5" name="Freeform 588">
              <a:extLst>
                <a:ext uri="{FF2B5EF4-FFF2-40B4-BE49-F238E27FC236}">
                  <a16:creationId xmlns:a16="http://schemas.microsoft.com/office/drawing/2014/main" id="{FAD3AFBA-48CD-A24C-AE30-CDCC883E7052}"/>
                </a:ext>
              </a:extLst>
            </p:cNvPr>
            <p:cNvSpPr>
              <a:spLocks/>
            </p:cNvSpPr>
            <p:nvPr/>
          </p:nvSpPr>
          <p:spPr bwMode="auto">
            <a:xfrm>
              <a:off x="6821208" y="4496854"/>
              <a:ext cx="95541" cy="47785"/>
            </a:xfrm>
            <a:custGeom>
              <a:avLst/>
              <a:gdLst>
                <a:gd name="T0" fmla="*/ 2 w 10"/>
                <a:gd name="T1" fmla="*/ 3 h 5"/>
                <a:gd name="T2" fmla="*/ 10 w 10"/>
                <a:gd name="T3" fmla="*/ 1 h 5"/>
                <a:gd name="T4" fmla="*/ 2 w 10"/>
                <a:gd name="T5" fmla="*/ 3 h 5"/>
              </a:gdLst>
              <a:ahLst/>
              <a:cxnLst>
                <a:cxn ang="0">
                  <a:pos x="T0" y="T1"/>
                </a:cxn>
                <a:cxn ang="0">
                  <a:pos x="T2" y="T3"/>
                </a:cxn>
                <a:cxn ang="0">
                  <a:pos x="T4" y="T5"/>
                </a:cxn>
              </a:cxnLst>
              <a:rect l="0" t="0" r="r" b="b"/>
              <a:pathLst>
                <a:path w="10" h="5">
                  <a:moveTo>
                    <a:pt x="2" y="3"/>
                  </a:moveTo>
                  <a:cubicBezTo>
                    <a:pt x="0" y="2"/>
                    <a:pt x="10" y="0"/>
                    <a:pt x="10" y="1"/>
                  </a:cubicBezTo>
                  <a:cubicBezTo>
                    <a:pt x="10" y="2"/>
                    <a:pt x="6" y="5"/>
                    <a:pt x="2"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6" name="Freeform 589">
              <a:extLst>
                <a:ext uri="{FF2B5EF4-FFF2-40B4-BE49-F238E27FC236}">
                  <a16:creationId xmlns:a16="http://schemas.microsoft.com/office/drawing/2014/main" id="{A1AF1900-5456-2442-834F-D9550E70812F}"/>
                </a:ext>
              </a:extLst>
            </p:cNvPr>
            <p:cNvSpPr>
              <a:spLocks/>
            </p:cNvSpPr>
            <p:nvPr/>
          </p:nvSpPr>
          <p:spPr bwMode="auto">
            <a:xfrm>
              <a:off x="6830763" y="4458630"/>
              <a:ext cx="66879" cy="47785"/>
            </a:xfrm>
            <a:custGeom>
              <a:avLst/>
              <a:gdLst>
                <a:gd name="T0" fmla="*/ 1 w 7"/>
                <a:gd name="T1" fmla="*/ 5 h 5"/>
                <a:gd name="T2" fmla="*/ 0 w 7"/>
                <a:gd name="T3" fmla="*/ 1 h 5"/>
                <a:gd name="T4" fmla="*/ 4 w 7"/>
                <a:gd name="T5" fmla="*/ 2 h 5"/>
                <a:gd name="T6" fmla="*/ 7 w 7"/>
                <a:gd name="T7" fmla="*/ 4 h 5"/>
                <a:gd name="T8" fmla="*/ 1 w 7"/>
                <a:gd name="T9" fmla="*/ 5 h 5"/>
                <a:gd name="T10" fmla="*/ 1 w 7"/>
                <a:gd name="T11" fmla="*/ 5 h 5"/>
              </a:gdLst>
              <a:ahLst/>
              <a:cxnLst>
                <a:cxn ang="0">
                  <a:pos x="T0" y="T1"/>
                </a:cxn>
                <a:cxn ang="0">
                  <a:pos x="T2" y="T3"/>
                </a:cxn>
                <a:cxn ang="0">
                  <a:pos x="T4" y="T5"/>
                </a:cxn>
                <a:cxn ang="0">
                  <a:pos x="T6" y="T7"/>
                </a:cxn>
                <a:cxn ang="0">
                  <a:pos x="T8" y="T9"/>
                </a:cxn>
                <a:cxn ang="0">
                  <a:pos x="T10" y="T11"/>
                </a:cxn>
              </a:cxnLst>
              <a:rect l="0" t="0" r="r" b="b"/>
              <a:pathLst>
                <a:path w="7" h="5">
                  <a:moveTo>
                    <a:pt x="1" y="5"/>
                  </a:moveTo>
                  <a:cubicBezTo>
                    <a:pt x="0" y="4"/>
                    <a:pt x="0" y="2"/>
                    <a:pt x="0" y="1"/>
                  </a:cubicBezTo>
                  <a:cubicBezTo>
                    <a:pt x="1" y="0"/>
                    <a:pt x="3" y="1"/>
                    <a:pt x="4" y="2"/>
                  </a:cubicBezTo>
                  <a:cubicBezTo>
                    <a:pt x="4" y="2"/>
                    <a:pt x="7" y="3"/>
                    <a:pt x="7" y="4"/>
                  </a:cubicBezTo>
                  <a:cubicBezTo>
                    <a:pt x="7" y="4"/>
                    <a:pt x="2" y="5"/>
                    <a:pt x="1" y="5"/>
                  </a:cubicBezTo>
                  <a:cubicBezTo>
                    <a:pt x="0" y="4"/>
                    <a:pt x="4" y="5"/>
                    <a:pt x="1"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7" name="Freeform 590">
              <a:extLst>
                <a:ext uri="{FF2B5EF4-FFF2-40B4-BE49-F238E27FC236}">
                  <a16:creationId xmlns:a16="http://schemas.microsoft.com/office/drawing/2014/main" id="{614ED3D4-9C01-BC4A-BD04-0712762C06A7}"/>
                </a:ext>
              </a:extLst>
            </p:cNvPr>
            <p:cNvSpPr>
              <a:spLocks/>
            </p:cNvSpPr>
            <p:nvPr/>
          </p:nvSpPr>
          <p:spPr bwMode="auto">
            <a:xfrm>
              <a:off x="6738407" y="4347133"/>
              <a:ext cx="111465" cy="82827"/>
            </a:xfrm>
            <a:custGeom>
              <a:avLst/>
              <a:gdLst>
                <a:gd name="T0" fmla="*/ 8 w 12"/>
                <a:gd name="T1" fmla="*/ 8 h 9"/>
                <a:gd name="T2" fmla="*/ 3 w 12"/>
                <a:gd name="T3" fmla="*/ 1 h 9"/>
                <a:gd name="T4" fmla="*/ 8 w 12"/>
                <a:gd name="T5" fmla="*/ 8 h 9"/>
              </a:gdLst>
              <a:ahLst/>
              <a:cxnLst>
                <a:cxn ang="0">
                  <a:pos x="T0" y="T1"/>
                </a:cxn>
                <a:cxn ang="0">
                  <a:pos x="T2" y="T3"/>
                </a:cxn>
                <a:cxn ang="0">
                  <a:pos x="T4" y="T5"/>
                </a:cxn>
              </a:cxnLst>
              <a:rect l="0" t="0" r="r" b="b"/>
              <a:pathLst>
                <a:path w="12" h="9">
                  <a:moveTo>
                    <a:pt x="8" y="8"/>
                  </a:moveTo>
                  <a:cubicBezTo>
                    <a:pt x="6" y="9"/>
                    <a:pt x="0" y="0"/>
                    <a:pt x="3" y="1"/>
                  </a:cubicBezTo>
                  <a:cubicBezTo>
                    <a:pt x="6" y="3"/>
                    <a:pt x="12" y="8"/>
                    <a:pt x="8" y="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8" name="Freeform 591">
              <a:extLst>
                <a:ext uri="{FF2B5EF4-FFF2-40B4-BE49-F238E27FC236}">
                  <a16:creationId xmlns:a16="http://schemas.microsoft.com/office/drawing/2014/main" id="{F24740D3-E228-CB4B-AA0C-66AAEF4E2423}"/>
                </a:ext>
              </a:extLst>
            </p:cNvPr>
            <p:cNvSpPr>
              <a:spLocks/>
            </p:cNvSpPr>
            <p:nvPr/>
          </p:nvSpPr>
          <p:spPr bwMode="auto">
            <a:xfrm>
              <a:off x="6916751" y="4337578"/>
              <a:ext cx="82803" cy="28669"/>
            </a:xfrm>
            <a:custGeom>
              <a:avLst/>
              <a:gdLst>
                <a:gd name="T0" fmla="*/ 2 w 9"/>
                <a:gd name="T1" fmla="*/ 1 h 3"/>
                <a:gd name="T2" fmla="*/ 8 w 9"/>
                <a:gd name="T3" fmla="*/ 2 h 3"/>
                <a:gd name="T4" fmla="*/ 2 w 9"/>
                <a:gd name="T5" fmla="*/ 1 h 3"/>
              </a:gdLst>
              <a:ahLst/>
              <a:cxnLst>
                <a:cxn ang="0">
                  <a:pos x="T0" y="T1"/>
                </a:cxn>
                <a:cxn ang="0">
                  <a:pos x="T2" y="T3"/>
                </a:cxn>
                <a:cxn ang="0">
                  <a:pos x="T4" y="T5"/>
                </a:cxn>
              </a:cxnLst>
              <a:rect l="0" t="0" r="r" b="b"/>
              <a:pathLst>
                <a:path w="9" h="3">
                  <a:moveTo>
                    <a:pt x="2" y="1"/>
                  </a:moveTo>
                  <a:cubicBezTo>
                    <a:pt x="5" y="0"/>
                    <a:pt x="9" y="2"/>
                    <a:pt x="8" y="2"/>
                  </a:cubicBezTo>
                  <a:cubicBezTo>
                    <a:pt x="3" y="3"/>
                    <a:pt x="0" y="2"/>
                    <a:pt x="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19" name="Freeform 592">
              <a:extLst>
                <a:ext uri="{FF2B5EF4-FFF2-40B4-BE49-F238E27FC236}">
                  <a16:creationId xmlns:a16="http://schemas.microsoft.com/office/drawing/2014/main" id="{4D50F310-27A5-3041-830E-91170C4F0949}"/>
                </a:ext>
              </a:extLst>
            </p:cNvPr>
            <p:cNvSpPr>
              <a:spLocks/>
            </p:cNvSpPr>
            <p:nvPr/>
          </p:nvSpPr>
          <p:spPr bwMode="auto">
            <a:xfrm>
              <a:off x="6757513" y="4187857"/>
              <a:ext cx="334395" cy="178393"/>
            </a:xfrm>
            <a:custGeom>
              <a:avLst/>
              <a:gdLst>
                <a:gd name="T0" fmla="*/ 28 w 36"/>
                <a:gd name="T1" fmla="*/ 17 h 19"/>
                <a:gd name="T2" fmla="*/ 27 w 36"/>
                <a:gd name="T3" fmla="*/ 15 h 19"/>
                <a:gd name="T4" fmla="*/ 22 w 36"/>
                <a:gd name="T5" fmla="*/ 13 h 19"/>
                <a:gd name="T6" fmla="*/ 14 w 36"/>
                <a:gd name="T7" fmla="*/ 14 h 19"/>
                <a:gd name="T8" fmla="*/ 18 w 36"/>
                <a:gd name="T9" fmla="*/ 12 h 19"/>
                <a:gd name="T10" fmla="*/ 8 w 36"/>
                <a:gd name="T11" fmla="*/ 12 h 19"/>
                <a:gd name="T12" fmla="*/ 13 w 36"/>
                <a:gd name="T13" fmla="*/ 10 h 19"/>
                <a:gd name="T14" fmla="*/ 12 w 36"/>
                <a:gd name="T15" fmla="*/ 9 h 19"/>
                <a:gd name="T16" fmla="*/ 13 w 36"/>
                <a:gd name="T17" fmla="*/ 8 h 19"/>
                <a:gd name="T18" fmla="*/ 11 w 36"/>
                <a:gd name="T19" fmla="*/ 8 h 19"/>
                <a:gd name="T20" fmla="*/ 10 w 36"/>
                <a:gd name="T21" fmla="*/ 6 h 19"/>
                <a:gd name="T22" fmla="*/ 6 w 36"/>
                <a:gd name="T23" fmla="*/ 6 h 19"/>
                <a:gd name="T24" fmla="*/ 3 w 36"/>
                <a:gd name="T25" fmla="*/ 5 h 19"/>
                <a:gd name="T26" fmla="*/ 9 w 36"/>
                <a:gd name="T27" fmla="*/ 2 h 19"/>
                <a:gd name="T28" fmla="*/ 16 w 36"/>
                <a:gd name="T29" fmla="*/ 1 h 19"/>
                <a:gd name="T30" fmla="*/ 18 w 36"/>
                <a:gd name="T31" fmla="*/ 5 h 19"/>
                <a:gd name="T32" fmla="*/ 22 w 36"/>
                <a:gd name="T33" fmla="*/ 4 h 19"/>
                <a:gd name="T34" fmla="*/ 25 w 36"/>
                <a:gd name="T35" fmla="*/ 7 h 19"/>
                <a:gd name="T36" fmla="*/ 30 w 36"/>
                <a:gd name="T37" fmla="*/ 7 h 19"/>
                <a:gd name="T38" fmla="*/ 33 w 36"/>
                <a:gd name="T39" fmla="*/ 12 h 19"/>
                <a:gd name="T40" fmla="*/ 34 w 36"/>
                <a:gd name="T41" fmla="*/ 16 h 19"/>
                <a:gd name="T42" fmla="*/ 28 w 36"/>
                <a:gd name="T43" fmla="*/ 17 h 19"/>
                <a:gd name="T44" fmla="*/ 28 w 36"/>
                <a:gd name="T45" fmla="*/ 1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9">
                  <a:moveTo>
                    <a:pt x="28" y="17"/>
                  </a:moveTo>
                  <a:cubicBezTo>
                    <a:pt x="27" y="17"/>
                    <a:pt x="27" y="16"/>
                    <a:pt x="27" y="15"/>
                  </a:cubicBezTo>
                  <a:cubicBezTo>
                    <a:pt x="26" y="14"/>
                    <a:pt x="23" y="13"/>
                    <a:pt x="22" y="13"/>
                  </a:cubicBezTo>
                  <a:cubicBezTo>
                    <a:pt x="21" y="13"/>
                    <a:pt x="14" y="15"/>
                    <a:pt x="14" y="14"/>
                  </a:cubicBezTo>
                  <a:cubicBezTo>
                    <a:pt x="14" y="14"/>
                    <a:pt x="18" y="12"/>
                    <a:pt x="18" y="12"/>
                  </a:cubicBezTo>
                  <a:cubicBezTo>
                    <a:pt x="15" y="11"/>
                    <a:pt x="11" y="14"/>
                    <a:pt x="8" y="12"/>
                  </a:cubicBezTo>
                  <a:cubicBezTo>
                    <a:pt x="2" y="9"/>
                    <a:pt x="13" y="10"/>
                    <a:pt x="13" y="10"/>
                  </a:cubicBezTo>
                  <a:cubicBezTo>
                    <a:pt x="13" y="10"/>
                    <a:pt x="12" y="9"/>
                    <a:pt x="12" y="9"/>
                  </a:cubicBezTo>
                  <a:cubicBezTo>
                    <a:pt x="12" y="9"/>
                    <a:pt x="13" y="8"/>
                    <a:pt x="13" y="8"/>
                  </a:cubicBezTo>
                  <a:cubicBezTo>
                    <a:pt x="14" y="7"/>
                    <a:pt x="11" y="8"/>
                    <a:pt x="11" y="8"/>
                  </a:cubicBezTo>
                  <a:cubicBezTo>
                    <a:pt x="10" y="7"/>
                    <a:pt x="12" y="6"/>
                    <a:pt x="10" y="6"/>
                  </a:cubicBezTo>
                  <a:cubicBezTo>
                    <a:pt x="9" y="6"/>
                    <a:pt x="7" y="7"/>
                    <a:pt x="6" y="6"/>
                  </a:cubicBezTo>
                  <a:cubicBezTo>
                    <a:pt x="6" y="5"/>
                    <a:pt x="4" y="6"/>
                    <a:pt x="3" y="5"/>
                  </a:cubicBezTo>
                  <a:cubicBezTo>
                    <a:pt x="0" y="0"/>
                    <a:pt x="7" y="2"/>
                    <a:pt x="9" y="2"/>
                  </a:cubicBezTo>
                  <a:cubicBezTo>
                    <a:pt x="11" y="1"/>
                    <a:pt x="14" y="0"/>
                    <a:pt x="16" y="1"/>
                  </a:cubicBezTo>
                  <a:cubicBezTo>
                    <a:pt x="19" y="2"/>
                    <a:pt x="14" y="7"/>
                    <a:pt x="18" y="5"/>
                  </a:cubicBezTo>
                  <a:cubicBezTo>
                    <a:pt x="19" y="5"/>
                    <a:pt x="21" y="3"/>
                    <a:pt x="22" y="4"/>
                  </a:cubicBezTo>
                  <a:cubicBezTo>
                    <a:pt x="23" y="5"/>
                    <a:pt x="24" y="7"/>
                    <a:pt x="25" y="7"/>
                  </a:cubicBezTo>
                  <a:cubicBezTo>
                    <a:pt x="26" y="7"/>
                    <a:pt x="29" y="6"/>
                    <a:pt x="30" y="7"/>
                  </a:cubicBezTo>
                  <a:cubicBezTo>
                    <a:pt x="32" y="8"/>
                    <a:pt x="32" y="11"/>
                    <a:pt x="33" y="12"/>
                  </a:cubicBezTo>
                  <a:cubicBezTo>
                    <a:pt x="34" y="14"/>
                    <a:pt x="36" y="15"/>
                    <a:pt x="34" y="16"/>
                  </a:cubicBezTo>
                  <a:cubicBezTo>
                    <a:pt x="33" y="18"/>
                    <a:pt x="30" y="18"/>
                    <a:pt x="28" y="17"/>
                  </a:cubicBezTo>
                  <a:cubicBezTo>
                    <a:pt x="27" y="16"/>
                    <a:pt x="31" y="19"/>
                    <a:pt x="28" y="1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0" name="Freeform 593">
              <a:extLst>
                <a:ext uri="{FF2B5EF4-FFF2-40B4-BE49-F238E27FC236}">
                  <a16:creationId xmlns:a16="http://schemas.microsoft.com/office/drawing/2014/main" id="{D78CB745-387F-6141-9F65-5388FA03ED17}"/>
                </a:ext>
              </a:extLst>
            </p:cNvPr>
            <p:cNvSpPr>
              <a:spLocks/>
            </p:cNvSpPr>
            <p:nvPr/>
          </p:nvSpPr>
          <p:spPr bwMode="auto">
            <a:xfrm>
              <a:off x="7018660" y="4101847"/>
              <a:ext cx="101909" cy="47785"/>
            </a:xfrm>
            <a:custGeom>
              <a:avLst/>
              <a:gdLst>
                <a:gd name="T0" fmla="*/ 8 w 11"/>
                <a:gd name="T1" fmla="*/ 5 h 5"/>
                <a:gd name="T2" fmla="*/ 4 w 11"/>
                <a:gd name="T3" fmla="*/ 4 h 5"/>
                <a:gd name="T4" fmla="*/ 2 w 11"/>
                <a:gd name="T5" fmla="*/ 3 h 5"/>
                <a:gd name="T6" fmla="*/ 7 w 11"/>
                <a:gd name="T7" fmla="*/ 2 h 5"/>
                <a:gd name="T8" fmla="*/ 8 w 11"/>
                <a:gd name="T9" fmla="*/ 5 h 5"/>
              </a:gdLst>
              <a:ahLst/>
              <a:cxnLst>
                <a:cxn ang="0">
                  <a:pos x="T0" y="T1"/>
                </a:cxn>
                <a:cxn ang="0">
                  <a:pos x="T2" y="T3"/>
                </a:cxn>
                <a:cxn ang="0">
                  <a:pos x="T4" y="T5"/>
                </a:cxn>
                <a:cxn ang="0">
                  <a:pos x="T6" y="T7"/>
                </a:cxn>
                <a:cxn ang="0">
                  <a:pos x="T8" y="T9"/>
                </a:cxn>
              </a:cxnLst>
              <a:rect l="0" t="0" r="r" b="b"/>
              <a:pathLst>
                <a:path w="11" h="5">
                  <a:moveTo>
                    <a:pt x="8" y="5"/>
                  </a:moveTo>
                  <a:cubicBezTo>
                    <a:pt x="6" y="5"/>
                    <a:pt x="6" y="4"/>
                    <a:pt x="4" y="4"/>
                  </a:cubicBezTo>
                  <a:cubicBezTo>
                    <a:pt x="4" y="4"/>
                    <a:pt x="0" y="4"/>
                    <a:pt x="2" y="3"/>
                  </a:cubicBezTo>
                  <a:cubicBezTo>
                    <a:pt x="3" y="1"/>
                    <a:pt x="6" y="0"/>
                    <a:pt x="7" y="2"/>
                  </a:cubicBezTo>
                  <a:cubicBezTo>
                    <a:pt x="9" y="3"/>
                    <a:pt x="11" y="5"/>
                    <a:pt x="8"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1" name="Freeform 594">
              <a:extLst>
                <a:ext uri="{FF2B5EF4-FFF2-40B4-BE49-F238E27FC236}">
                  <a16:creationId xmlns:a16="http://schemas.microsoft.com/office/drawing/2014/main" id="{5598D50D-FD4C-AC49-A0CC-50E5CDA9AEF2}"/>
                </a:ext>
              </a:extLst>
            </p:cNvPr>
            <p:cNvSpPr>
              <a:spLocks/>
            </p:cNvSpPr>
            <p:nvPr/>
          </p:nvSpPr>
          <p:spPr bwMode="auto">
            <a:xfrm>
              <a:off x="7101463" y="4251568"/>
              <a:ext cx="187897" cy="105124"/>
            </a:xfrm>
            <a:custGeom>
              <a:avLst/>
              <a:gdLst>
                <a:gd name="T0" fmla="*/ 8 w 20"/>
                <a:gd name="T1" fmla="*/ 7 h 11"/>
                <a:gd name="T2" fmla="*/ 3 w 20"/>
                <a:gd name="T3" fmla="*/ 5 h 11"/>
                <a:gd name="T4" fmla="*/ 4 w 20"/>
                <a:gd name="T5" fmla="*/ 3 h 11"/>
                <a:gd name="T6" fmla="*/ 1 w 20"/>
                <a:gd name="T7" fmla="*/ 1 h 11"/>
                <a:gd name="T8" fmla="*/ 6 w 20"/>
                <a:gd name="T9" fmla="*/ 1 h 11"/>
                <a:gd name="T10" fmla="*/ 12 w 20"/>
                <a:gd name="T11" fmla="*/ 3 h 11"/>
                <a:gd name="T12" fmla="*/ 16 w 20"/>
                <a:gd name="T13" fmla="*/ 3 h 11"/>
                <a:gd name="T14" fmla="*/ 19 w 20"/>
                <a:gd name="T15" fmla="*/ 4 h 11"/>
                <a:gd name="T16" fmla="*/ 18 w 20"/>
                <a:gd name="T17" fmla="*/ 8 h 11"/>
                <a:gd name="T18" fmla="*/ 15 w 20"/>
                <a:gd name="T19" fmla="*/ 10 h 11"/>
                <a:gd name="T20" fmla="*/ 9 w 20"/>
                <a:gd name="T21" fmla="*/ 11 h 11"/>
                <a:gd name="T22" fmla="*/ 4 w 20"/>
                <a:gd name="T23" fmla="*/ 8 h 11"/>
                <a:gd name="T24" fmla="*/ 8 w 20"/>
                <a:gd name="T25" fmla="*/ 7 h 11"/>
                <a:gd name="T26" fmla="*/ 8 w 20"/>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11">
                  <a:moveTo>
                    <a:pt x="8" y="7"/>
                  </a:moveTo>
                  <a:cubicBezTo>
                    <a:pt x="6" y="7"/>
                    <a:pt x="4" y="6"/>
                    <a:pt x="3" y="5"/>
                  </a:cubicBezTo>
                  <a:cubicBezTo>
                    <a:pt x="0" y="4"/>
                    <a:pt x="4" y="3"/>
                    <a:pt x="4" y="3"/>
                  </a:cubicBezTo>
                  <a:cubicBezTo>
                    <a:pt x="4" y="2"/>
                    <a:pt x="2" y="1"/>
                    <a:pt x="1" y="1"/>
                  </a:cubicBezTo>
                  <a:cubicBezTo>
                    <a:pt x="1" y="0"/>
                    <a:pt x="6" y="1"/>
                    <a:pt x="6" y="1"/>
                  </a:cubicBezTo>
                  <a:cubicBezTo>
                    <a:pt x="8" y="1"/>
                    <a:pt x="10" y="2"/>
                    <a:pt x="12" y="3"/>
                  </a:cubicBezTo>
                  <a:cubicBezTo>
                    <a:pt x="14" y="3"/>
                    <a:pt x="15" y="3"/>
                    <a:pt x="16" y="3"/>
                  </a:cubicBezTo>
                  <a:cubicBezTo>
                    <a:pt x="17" y="3"/>
                    <a:pt x="20" y="4"/>
                    <a:pt x="19" y="4"/>
                  </a:cubicBezTo>
                  <a:cubicBezTo>
                    <a:pt x="17" y="6"/>
                    <a:pt x="16" y="5"/>
                    <a:pt x="18" y="8"/>
                  </a:cubicBezTo>
                  <a:cubicBezTo>
                    <a:pt x="19" y="9"/>
                    <a:pt x="16" y="9"/>
                    <a:pt x="15" y="10"/>
                  </a:cubicBezTo>
                  <a:cubicBezTo>
                    <a:pt x="13" y="10"/>
                    <a:pt x="11" y="11"/>
                    <a:pt x="9" y="11"/>
                  </a:cubicBezTo>
                  <a:cubicBezTo>
                    <a:pt x="8" y="10"/>
                    <a:pt x="4" y="9"/>
                    <a:pt x="4" y="8"/>
                  </a:cubicBezTo>
                  <a:cubicBezTo>
                    <a:pt x="4" y="8"/>
                    <a:pt x="10" y="7"/>
                    <a:pt x="8" y="7"/>
                  </a:cubicBezTo>
                  <a:cubicBezTo>
                    <a:pt x="5" y="6"/>
                    <a:pt x="10" y="7"/>
                    <a:pt x="8"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2" name="Freeform 595">
              <a:extLst>
                <a:ext uri="{FF2B5EF4-FFF2-40B4-BE49-F238E27FC236}">
                  <a16:creationId xmlns:a16="http://schemas.microsoft.com/office/drawing/2014/main" id="{D97C4322-6CCE-A44A-A63B-8A0890DA8A63}"/>
                </a:ext>
              </a:extLst>
            </p:cNvPr>
            <p:cNvSpPr>
              <a:spLocks/>
            </p:cNvSpPr>
            <p:nvPr/>
          </p:nvSpPr>
          <p:spPr bwMode="auto">
            <a:xfrm>
              <a:off x="7206560" y="4347133"/>
              <a:ext cx="165604" cy="47785"/>
            </a:xfrm>
            <a:custGeom>
              <a:avLst/>
              <a:gdLst>
                <a:gd name="T0" fmla="*/ 14 w 18"/>
                <a:gd name="T1" fmla="*/ 5 h 5"/>
                <a:gd name="T2" fmla="*/ 16 w 18"/>
                <a:gd name="T3" fmla="*/ 2 h 5"/>
                <a:gd name="T4" fmla="*/ 13 w 18"/>
                <a:gd name="T5" fmla="*/ 1 h 5"/>
                <a:gd name="T6" fmla="*/ 3 w 18"/>
                <a:gd name="T7" fmla="*/ 1 h 5"/>
                <a:gd name="T8" fmla="*/ 4 w 18"/>
                <a:gd name="T9" fmla="*/ 4 h 5"/>
                <a:gd name="T10" fmla="*/ 14 w 18"/>
                <a:gd name="T11" fmla="*/ 5 h 5"/>
                <a:gd name="T12" fmla="*/ 14 w 18"/>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8" h="5">
                  <a:moveTo>
                    <a:pt x="14" y="5"/>
                  </a:moveTo>
                  <a:cubicBezTo>
                    <a:pt x="14" y="4"/>
                    <a:pt x="18" y="2"/>
                    <a:pt x="16" y="2"/>
                  </a:cubicBezTo>
                  <a:cubicBezTo>
                    <a:pt x="15" y="1"/>
                    <a:pt x="14" y="1"/>
                    <a:pt x="13" y="1"/>
                  </a:cubicBezTo>
                  <a:cubicBezTo>
                    <a:pt x="10" y="1"/>
                    <a:pt x="6" y="0"/>
                    <a:pt x="3" y="1"/>
                  </a:cubicBezTo>
                  <a:cubicBezTo>
                    <a:pt x="0" y="1"/>
                    <a:pt x="1" y="4"/>
                    <a:pt x="4" y="4"/>
                  </a:cubicBezTo>
                  <a:cubicBezTo>
                    <a:pt x="7" y="4"/>
                    <a:pt x="11" y="5"/>
                    <a:pt x="14" y="5"/>
                  </a:cubicBezTo>
                  <a:cubicBezTo>
                    <a:pt x="16" y="4"/>
                    <a:pt x="12" y="5"/>
                    <a:pt x="14"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3" name="Freeform 596">
              <a:extLst>
                <a:ext uri="{FF2B5EF4-FFF2-40B4-BE49-F238E27FC236}">
                  <a16:creationId xmlns:a16="http://schemas.microsoft.com/office/drawing/2014/main" id="{6E8A6CBF-67F8-6348-B29F-C0BA8C10DCB1}"/>
                </a:ext>
              </a:extLst>
            </p:cNvPr>
            <p:cNvSpPr>
              <a:spLocks/>
            </p:cNvSpPr>
            <p:nvPr/>
          </p:nvSpPr>
          <p:spPr bwMode="auto">
            <a:xfrm>
              <a:off x="7197007" y="4560566"/>
              <a:ext cx="156051" cy="105124"/>
            </a:xfrm>
            <a:custGeom>
              <a:avLst/>
              <a:gdLst>
                <a:gd name="T0" fmla="*/ 7 w 17"/>
                <a:gd name="T1" fmla="*/ 1 h 11"/>
                <a:gd name="T2" fmla="*/ 1 w 17"/>
                <a:gd name="T3" fmla="*/ 6 h 11"/>
                <a:gd name="T4" fmla="*/ 10 w 17"/>
                <a:gd name="T5" fmla="*/ 10 h 11"/>
                <a:gd name="T6" fmla="*/ 15 w 17"/>
                <a:gd name="T7" fmla="*/ 10 h 11"/>
                <a:gd name="T8" fmla="*/ 15 w 17"/>
                <a:gd name="T9" fmla="*/ 8 h 11"/>
                <a:gd name="T10" fmla="*/ 16 w 17"/>
                <a:gd name="T11" fmla="*/ 6 h 11"/>
                <a:gd name="T12" fmla="*/ 7 w 17"/>
                <a:gd name="T13" fmla="*/ 1 h 11"/>
                <a:gd name="T14" fmla="*/ 7 w 17"/>
                <a:gd name="T15" fmla="*/ 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1">
                  <a:moveTo>
                    <a:pt x="7" y="1"/>
                  </a:moveTo>
                  <a:cubicBezTo>
                    <a:pt x="5" y="0"/>
                    <a:pt x="2" y="4"/>
                    <a:pt x="1" y="6"/>
                  </a:cubicBezTo>
                  <a:cubicBezTo>
                    <a:pt x="0" y="8"/>
                    <a:pt x="8" y="10"/>
                    <a:pt x="10" y="10"/>
                  </a:cubicBezTo>
                  <a:cubicBezTo>
                    <a:pt x="11" y="11"/>
                    <a:pt x="14" y="11"/>
                    <a:pt x="15" y="10"/>
                  </a:cubicBezTo>
                  <a:cubicBezTo>
                    <a:pt x="16" y="10"/>
                    <a:pt x="15" y="9"/>
                    <a:pt x="15" y="8"/>
                  </a:cubicBezTo>
                  <a:cubicBezTo>
                    <a:pt x="15" y="7"/>
                    <a:pt x="15" y="6"/>
                    <a:pt x="16" y="6"/>
                  </a:cubicBezTo>
                  <a:cubicBezTo>
                    <a:pt x="17" y="4"/>
                    <a:pt x="9" y="1"/>
                    <a:pt x="7" y="1"/>
                  </a:cubicBezTo>
                  <a:cubicBezTo>
                    <a:pt x="5" y="0"/>
                    <a:pt x="8" y="1"/>
                    <a:pt x="7"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4" name="Freeform 597">
              <a:extLst>
                <a:ext uri="{FF2B5EF4-FFF2-40B4-BE49-F238E27FC236}">
                  <a16:creationId xmlns:a16="http://schemas.microsoft.com/office/drawing/2014/main" id="{3398EC60-3CC9-BE4F-AB98-3F687C785FA7}"/>
                </a:ext>
              </a:extLst>
            </p:cNvPr>
            <p:cNvSpPr>
              <a:spLocks/>
            </p:cNvSpPr>
            <p:nvPr/>
          </p:nvSpPr>
          <p:spPr bwMode="auto">
            <a:xfrm>
              <a:off x="7270254" y="4535082"/>
              <a:ext cx="38217" cy="25484"/>
            </a:xfrm>
            <a:custGeom>
              <a:avLst/>
              <a:gdLst>
                <a:gd name="T0" fmla="*/ 3 w 4"/>
                <a:gd name="T1" fmla="*/ 2 h 3"/>
                <a:gd name="T2" fmla="*/ 1 w 4"/>
                <a:gd name="T3" fmla="*/ 1 h 3"/>
                <a:gd name="T4" fmla="*/ 3 w 4"/>
                <a:gd name="T5" fmla="*/ 2 h 3"/>
              </a:gdLst>
              <a:ahLst/>
              <a:cxnLst>
                <a:cxn ang="0">
                  <a:pos x="T0" y="T1"/>
                </a:cxn>
                <a:cxn ang="0">
                  <a:pos x="T2" y="T3"/>
                </a:cxn>
                <a:cxn ang="0">
                  <a:pos x="T4" y="T5"/>
                </a:cxn>
              </a:cxnLst>
              <a:rect l="0" t="0" r="r" b="b"/>
              <a:pathLst>
                <a:path w="4" h="3">
                  <a:moveTo>
                    <a:pt x="3" y="2"/>
                  </a:moveTo>
                  <a:cubicBezTo>
                    <a:pt x="1" y="3"/>
                    <a:pt x="0" y="1"/>
                    <a:pt x="1" y="1"/>
                  </a:cubicBezTo>
                  <a:cubicBezTo>
                    <a:pt x="2" y="0"/>
                    <a:pt x="4" y="2"/>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5" name="Freeform 598">
              <a:extLst>
                <a:ext uri="{FF2B5EF4-FFF2-40B4-BE49-F238E27FC236}">
                  <a16:creationId xmlns:a16="http://schemas.microsoft.com/office/drawing/2014/main" id="{B3F8A024-E648-2F46-A03F-90F85F087BE9}"/>
                </a:ext>
              </a:extLst>
            </p:cNvPr>
            <p:cNvSpPr>
              <a:spLocks/>
            </p:cNvSpPr>
            <p:nvPr/>
          </p:nvSpPr>
          <p:spPr bwMode="auto">
            <a:xfrm>
              <a:off x="7439043" y="4366247"/>
              <a:ext cx="82803" cy="54153"/>
            </a:xfrm>
            <a:custGeom>
              <a:avLst/>
              <a:gdLst>
                <a:gd name="T0" fmla="*/ 1 w 9"/>
                <a:gd name="T1" fmla="*/ 5 h 6"/>
                <a:gd name="T2" fmla="*/ 1 w 9"/>
                <a:gd name="T3" fmla="*/ 1 h 6"/>
                <a:gd name="T4" fmla="*/ 5 w 9"/>
                <a:gd name="T5" fmla="*/ 1 h 6"/>
                <a:gd name="T6" fmla="*/ 9 w 9"/>
                <a:gd name="T7" fmla="*/ 3 h 6"/>
                <a:gd name="T8" fmla="*/ 5 w 9"/>
                <a:gd name="T9" fmla="*/ 5 h 6"/>
                <a:gd name="T10" fmla="*/ 1 w 9"/>
                <a:gd name="T11" fmla="*/ 5 h 6"/>
                <a:gd name="T12" fmla="*/ 1 w 9"/>
                <a:gd name="T13" fmla="*/ 5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1" y="5"/>
                  </a:moveTo>
                  <a:cubicBezTo>
                    <a:pt x="1" y="5"/>
                    <a:pt x="2" y="2"/>
                    <a:pt x="1" y="1"/>
                  </a:cubicBezTo>
                  <a:cubicBezTo>
                    <a:pt x="1" y="0"/>
                    <a:pt x="4" y="1"/>
                    <a:pt x="5" y="1"/>
                  </a:cubicBezTo>
                  <a:cubicBezTo>
                    <a:pt x="6" y="1"/>
                    <a:pt x="9" y="2"/>
                    <a:pt x="9" y="3"/>
                  </a:cubicBezTo>
                  <a:cubicBezTo>
                    <a:pt x="8" y="4"/>
                    <a:pt x="6" y="5"/>
                    <a:pt x="5" y="5"/>
                  </a:cubicBezTo>
                  <a:cubicBezTo>
                    <a:pt x="3" y="6"/>
                    <a:pt x="3" y="6"/>
                    <a:pt x="1" y="5"/>
                  </a:cubicBezTo>
                  <a:cubicBezTo>
                    <a:pt x="0" y="4"/>
                    <a:pt x="2" y="6"/>
                    <a:pt x="1"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6" name="Freeform 599">
              <a:extLst>
                <a:ext uri="{FF2B5EF4-FFF2-40B4-BE49-F238E27FC236}">
                  <a16:creationId xmlns:a16="http://schemas.microsoft.com/office/drawing/2014/main" id="{A8B68707-5098-D04D-AD94-0863CDBAFDF7}"/>
                </a:ext>
              </a:extLst>
            </p:cNvPr>
            <p:cNvSpPr>
              <a:spLocks/>
            </p:cNvSpPr>
            <p:nvPr/>
          </p:nvSpPr>
          <p:spPr bwMode="auto">
            <a:xfrm>
              <a:off x="7483629" y="4449069"/>
              <a:ext cx="28662" cy="38227"/>
            </a:xfrm>
            <a:custGeom>
              <a:avLst/>
              <a:gdLst>
                <a:gd name="T0" fmla="*/ 2 w 3"/>
                <a:gd name="T1" fmla="*/ 1 h 4"/>
                <a:gd name="T2" fmla="*/ 1 w 3"/>
                <a:gd name="T3" fmla="*/ 3 h 4"/>
                <a:gd name="T4" fmla="*/ 2 w 3"/>
                <a:gd name="T5" fmla="*/ 1 h 4"/>
              </a:gdLst>
              <a:ahLst/>
              <a:cxnLst>
                <a:cxn ang="0">
                  <a:pos x="T0" y="T1"/>
                </a:cxn>
                <a:cxn ang="0">
                  <a:pos x="T2" y="T3"/>
                </a:cxn>
                <a:cxn ang="0">
                  <a:pos x="T4" y="T5"/>
                </a:cxn>
              </a:cxnLst>
              <a:rect l="0" t="0" r="r" b="b"/>
              <a:pathLst>
                <a:path w="3" h="4">
                  <a:moveTo>
                    <a:pt x="2" y="1"/>
                  </a:moveTo>
                  <a:cubicBezTo>
                    <a:pt x="0" y="0"/>
                    <a:pt x="0" y="3"/>
                    <a:pt x="1" y="3"/>
                  </a:cubicBezTo>
                  <a:cubicBezTo>
                    <a:pt x="2" y="4"/>
                    <a:pt x="3" y="2"/>
                    <a:pt x="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7" name="Freeform 600">
              <a:extLst>
                <a:ext uri="{FF2B5EF4-FFF2-40B4-BE49-F238E27FC236}">
                  <a16:creationId xmlns:a16="http://schemas.microsoft.com/office/drawing/2014/main" id="{649CE0E7-2971-2D47-95E5-D255A7EBFDD8}"/>
                </a:ext>
              </a:extLst>
            </p:cNvPr>
            <p:cNvSpPr>
              <a:spLocks/>
            </p:cNvSpPr>
            <p:nvPr/>
          </p:nvSpPr>
          <p:spPr bwMode="auto">
            <a:xfrm>
              <a:off x="7177896" y="4420403"/>
              <a:ext cx="831212" cy="254845"/>
            </a:xfrm>
            <a:custGeom>
              <a:avLst/>
              <a:gdLst>
                <a:gd name="T0" fmla="*/ 17 w 89"/>
                <a:gd name="T1" fmla="*/ 7 h 27"/>
                <a:gd name="T2" fmla="*/ 19 w 89"/>
                <a:gd name="T3" fmla="*/ 4 h 27"/>
                <a:gd name="T4" fmla="*/ 15 w 89"/>
                <a:gd name="T5" fmla="*/ 2 h 27"/>
                <a:gd name="T6" fmla="*/ 12 w 89"/>
                <a:gd name="T7" fmla="*/ 2 h 27"/>
                <a:gd name="T8" fmla="*/ 4 w 89"/>
                <a:gd name="T9" fmla="*/ 1 h 27"/>
                <a:gd name="T10" fmla="*/ 4 w 89"/>
                <a:gd name="T11" fmla="*/ 3 h 27"/>
                <a:gd name="T12" fmla="*/ 0 w 89"/>
                <a:gd name="T13" fmla="*/ 4 h 27"/>
                <a:gd name="T14" fmla="*/ 5 w 89"/>
                <a:gd name="T15" fmla="*/ 5 h 27"/>
                <a:gd name="T16" fmla="*/ 7 w 89"/>
                <a:gd name="T17" fmla="*/ 6 h 27"/>
                <a:gd name="T18" fmla="*/ 6 w 89"/>
                <a:gd name="T19" fmla="*/ 7 h 27"/>
                <a:gd name="T20" fmla="*/ 24 w 89"/>
                <a:gd name="T21" fmla="*/ 13 h 27"/>
                <a:gd name="T22" fmla="*/ 25 w 89"/>
                <a:gd name="T23" fmla="*/ 16 h 27"/>
                <a:gd name="T24" fmla="*/ 24 w 89"/>
                <a:gd name="T25" fmla="*/ 21 h 27"/>
                <a:gd name="T26" fmla="*/ 27 w 89"/>
                <a:gd name="T27" fmla="*/ 25 h 27"/>
                <a:gd name="T28" fmla="*/ 30 w 89"/>
                <a:gd name="T29" fmla="*/ 24 h 27"/>
                <a:gd name="T30" fmla="*/ 33 w 89"/>
                <a:gd name="T31" fmla="*/ 26 h 27"/>
                <a:gd name="T32" fmla="*/ 38 w 89"/>
                <a:gd name="T33" fmla="*/ 26 h 27"/>
                <a:gd name="T34" fmla="*/ 42 w 89"/>
                <a:gd name="T35" fmla="*/ 23 h 27"/>
                <a:gd name="T36" fmla="*/ 45 w 89"/>
                <a:gd name="T37" fmla="*/ 26 h 27"/>
                <a:gd name="T38" fmla="*/ 52 w 89"/>
                <a:gd name="T39" fmla="*/ 27 h 27"/>
                <a:gd name="T40" fmla="*/ 62 w 89"/>
                <a:gd name="T41" fmla="*/ 27 h 27"/>
                <a:gd name="T42" fmla="*/ 65 w 89"/>
                <a:gd name="T43" fmla="*/ 27 h 27"/>
                <a:gd name="T44" fmla="*/ 67 w 89"/>
                <a:gd name="T45" fmla="*/ 24 h 27"/>
                <a:gd name="T46" fmla="*/ 70 w 89"/>
                <a:gd name="T47" fmla="*/ 25 h 27"/>
                <a:gd name="T48" fmla="*/ 76 w 89"/>
                <a:gd name="T49" fmla="*/ 27 h 27"/>
                <a:gd name="T50" fmla="*/ 82 w 89"/>
                <a:gd name="T51" fmla="*/ 26 h 27"/>
                <a:gd name="T52" fmla="*/ 85 w 89"/>
                <a:gd name="T53" fmla="*/ 24 h 27"/>
                <a:gd name="T54" fmla="*/ 85 w 89"/>
                <a:gd name="T55" fmla="*/ 22 h 27"/>
                <a:gd name="T56" fmla="*/ 82 w 89"/>
                <a:gd name="T57" fmla="*/ 22 h 27"/>
                <a:gd name="T58" fmla="*/ 85 w 89"/>
                <a:gd name="T59" fmla="*/ 17 h 27"/>
                <a:gd name="T60" fmla="*/ 80 w 89"/>
                <a:gd name="T61" fmla="*/ 16 h 27"/>
                <a:gd name="T62" fmla="*/ 78 w 89"/>
                <a:gd name="T63" fmla="*/ 14 h 27"/>
                <a:gd name="T64" fmla="*/ 70 w 89"/>
                <a:gd name="T65" fmla="*/ 14 h 27"/>
                <a:gd name="T66" fmla="*/ 65 w 89"/>
                <a:gd name="T67" fmla="*/ 14 h 27"/>
                <a:gd name="T68" fmla="*/ 55 w 89"/>
                <a:gd name="T69" fmla="*/ 17 h 27"/>
                <a:gd name="T70" fmla="*/ 56 w 89"/>
                <a:gd name="T71" fmla="*/ 18 h 27"/>
                <a:gd name="T72" fmla="*/ 52 w 89"/>
                <a:gd name="T73" fmla="*/ 18 h 27"/>
                <a:gd name="T74" fmla="*/ 49 w 89"/>
                <a:gd name="T75" fmla="*/ 16 h 27"/>
                <a:gd name="T76" fmla="*/ 46 w 89"/>
                <a:gd name="T77" fmla="*/ 17 h 27"/>
                <a:gd name="T78" fmla="*/ 42 w 89"/>
                <a:gd name="T79" fmla="*/ 16 h 27"/>
                <a:gd name="T80" fmla="*/ 41 w 89"/>
                <a:gd name="T81" fmla="*/ 18 h 27"/>
                <a:gd name="T82" fmla="*/ 38 w 89"/>
                <a:gd name="T83" fmla="*/ 16 h 27"/>
                <a:gd name="T84" fmla="*/ 39 w 89"/>
                <a:gd name="T85" fmla="*/ 14 h 27"/>
                <a:gd name="T86" fmla="*/ 34 w 89"/>
                <a:gd name="T87" fmla="*/ 12 h 27"/>
                <a:gd name="T88" fmla="*/ 30 w 89"/>
                <a:gd name="T89" fmla="*/ 13 h 27"/>
                <a:gd name="T90" fmla="*/ 32 w 89"/>
                <a:gd name="T91" fmla="*/ 12 h 27"/>
                <a:gd name="T92" fmla="*/ 28 w 89"/>
                <a:gd name="T93" fmla="*/ 9 h 27"/>
                <a:gd name="T94" fmla="*/ 38 w 89"/>
                <a:gd name="T95" fmla="*/ 10 h 27"/>
                <a:gd name="T96" fmla="*/ 33 w 89"/>
                <a:gd name="T97" fmla="*/ 7 h 27"/>
                <a:gd name="T98" fmla="*/ 28 w 89"/>
                <a:gd name="T99" fmla="*/ 7 h 27"/>
                <a:gd name="T100" fmla="*/ 32 w 89"/>
                <a:gd name="T101" fmla="*/ 6 h 27"/>
                <a:gd name="T102" fmla="*/ 27 w 89"/>
                <a:gd name="T103" fmla="*/ 5 h 27"/>
                <a:gd name="T104" fmla="*/ 17 w 89"/>
                <a:gd name="T105" fmla="*/ 7 h 27"/>
                <a:gd name="T106" fmla="*/ 17 w 89"/>
                <a:gd name="T107"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9" h="27">
                  <a:moveTo>
                    <a:pt x="17" y="7"/>
                  </a:moveTo>
                  <a:cubicBezTo>
                    <a:pt x="18" y="7"/>
                    <a:pt x="20" y="5"/>
                    <a:pt x="19" y="4"/>
                  </a:cubicBezTo>
                  <a:cubicBezTo>
                    <a:pt x="18" y="3"/>
                    <a:pt x="16" y="2"/>
                    <a:pt x="15" y="2"/>
                  </a:cubicBezTo>
                  <a:cubicBezTo>
                    <a:pt x="14" y="2"/>
                    <a:pt x="13" y="2"/>
                    <a:pt x="12" y="2"/>
                  </a:cubicBezTo>
                  <a:cubicBezTo>
                    <a:pt x="9" y="1"/>
                    <a:pt x="7" y="0"/>
                    <a:pt x="4" y="1"/>
                  </a:cubicBezTo>
                  <a:cubicBezTo>
                    <a:pt x="0" y="2"/>
                    <a:pt x="3" y="2"/>
                    <a:pt x="4" y="3"/>
                  </a:cubicBezTo>
                  <a:cubicBezTo>
                    <a:pt x="4" y="3"/>
                    <a:pt x="0" y="3"/>
                    <a:pt x="0" y="4"/>
                  </a:cubicBezTo>
                  <a:cubicBezTo>
                    <a:pt x="0" y="5"/>
                    <a:pt x="4" y="5"/>
                    <a:pt x="5" y="5"/>
                  </a:cubicBezTo>
                  <a:cubicBezTo>
                    <a:pt x="5" y="6"/>
                    <a:pt x="7" y="6"/>
                    <a:pt x="7" y="6"/>
                  </a:cubicBezTo>
                  <a:cubicBezTo>
                    <a:pt x="7" y="7"/>
                    <a:pt x="6" y="7"/>
                    <a:pt x="6" y="7"/>
                  </a:cubicBezTo>
                  <a:cubicBezTo>
                    <a:pt x="12" y="11"/>
                    <a:pt x="21" y="5"/>
                    <a:pt x="24" y="13"/>
                  </a:cubicBezTo>
                  <a:cubicBezTo>
                    <a:pt x="24" y="14"/>
                    <a:pt x="26" y="15"/>
                    <a:pt x="25" y="16"/>
                  </a:cubicBezTo>
                  <a:cubicBezTo>
                    <a:pt x="24" y="18"/>
                    <a:pt x="23" y="19"/>
                    <a:pt x="24" y="21"/>
                  </a:cubicBezTo>
                  <a:cubicBezTo>
                    <a:pt x="24" y="21"/>
                    <a:pt x="26" y="25"/>
                    <a:pt x="27" y="25"/>
                  </a:cubicBezTo>
                  <a:cubicBezTo>
                    <a:pt x="28" y="26"/>
                    <a:pt x="30" y="23"/>
                    <a:pt x="30" y="24"/>
                  </a:cubicBezTo>
                  <a:cubicBezTo>
                    <a:pt x="31" y="24"/>
                    <a:pt x="32" y="26"/>
                    <a:pt x="33" y="26"/>
                  </a:cubicBezTo>
                  <a:cubicBezTo>
                    <a:pt x="35" y="27"/>
                    <a:pt x="37" y="26"/>
                    <a:pt x="38" y="26"/>
                  </a:cubicBezTo>
                  <a:cubicBezTo>
                    <a:pt x="39" y="25"/>
                    <a:pt x="41" y="23"/>
                    <a:pt x="42" y="23"/>
                  </a:cubicBezTo>
                  <a:cubicBezTo>
                    <a:pt x="42" y="23"/>
                    <a:pt x="44" y="26"/>
                    <a:pt x="45" y="26"/>
                  </a:cubicBezTo>
                  <a:cubicBezTo>
                    <a:pt x="47" y="27"/>
                    <a:pt x="50" y="27"/>
                    <a:pt x="52" y="27"/>
                  </a:cubicBezTo>
                  <a:cubicBezTo>
                    <a:pt x="56" y="27"/>
                    <a:pt x="59" y="27"/>
                    <a:pt x="62" y="27"/>
                  </a:cubicBezTo>
                  <a:cubicBezTo>
                    <a:pt x="63" y="27"/>
                    <a:pt x="64" y="27"/>
                    <a:pt x="65" y="27"/>
                  </a:cubicBezTo>
                  <a:cubicBezTo>
                    <a:pt x="67" y="26"/>
                    <a:pt x="66" y="24"/>
                    <a:pt x="67" y="24"/>
                  </a:cubicBezTo>
                  <a:cubicBezTo>
                    <a:pt x="68" y="23"/>
                    <a:pt x="69" y="24"/>
                    <a:pt x="70" y="25"/>
                  </a:cubicBezTo>
                  <a:cubicBezTo>
                    <a:pt x="71" y="26"/>
                    <a:pt x="74" y="27"/>
                    <a:pt x="76" y="27"/>
                  </a:cubicBezTo>
                  <a:cubicBezTo>
                    <a:pt x="78" y="27"/>
                    <a:pt x="80" y="27"/>
                    <a:pt x="82" y="26"/>
                  </a:cubicBezTo>
                  <a:cubicBezTo>
                    <a:pt x="84" y="26"/>
                    <a:pt x="83" y="24"/>
                    <a:pt x="85" y="24"/>
                  </a:cubicBezTo>
                  <a:cubicBezTo>
                    <a:pt x="86" y="24"/>
                    <a:pt x="87" y="21"/>
                    <a:pt x="85" y="22"/>
                  </a:cubicBezTo>
                  <a:cubicBezTo>
                    <a:pt x="85" y="22"/>
                    <a:pt x="83" y="22"/>
                    <a:pt x="82" y="22"/>
                  </a:cubicBezTo>
                  <a:cubicBezTo>
                    <a:pt x="82" y="22"/>
                    <a:pt x="89" y="18"/>
                    <a:pt x="85" y="17"/>
                  </a:cubicBezTo>
                  <a:cubicBezTo>
                    <a:pt x="84" y="17"/>
                    <a:pt x="82" y="16"/>
                    <a:pt x="80" y="16"/>
                  </a:cubicBezTo>
                  <a:cubicBezTo>
                    <a:pt x="78" y="16"/>
                    <a:pt x="80" y="14"/>
                    <a:pt x="78" y="14"/>
                  </a:cubicBezTo>
                  <a:cubicBezTo>
                    <a:pt x="75" y="14"/>
                    <a:pt x="73" y="14"/>
                    <a:pt x="70" y="14"/>
                  </a:cubicBezTo>
                  <a:cubicBezTo>
                    <a:pt x="68" y="14"/>
                    <a:pt x="67" y="13"/>
                    <a:pt x="65" y="14"/>
                  </a:cubicBezTo>
                  <a:cubicBezTo>
                    <a:pt x="64" y="14"/>
                    <a:pt x="55" y="16"/>
                    <a:pt x="55" y="17"/>
                  </a:cubicBezTo>
                  <a:cubicBezTo>
                    <a:pt x="55" y="17"/>
                    <a:pt x="56" y="17"/>
                    <a:pt x="56" y="18"/>
                  </a:cubicBezTo>
                  <a:cubicBezTo>
                    <a:pt x="56" y="18"/>
                    <a:pt x="53" y="18"/>
                    <a:pt x="52" y="18"/>
                  </a:cubicBezTo>
                  <a:cubicBezTo>
                    <a:pt x="51" y="18"/>
                    <a:pt x="50" y="17"/>
                    <a:pt x="49" y="16"/>
                  </a:cubicBezTo>
                  <a:cubicBezTo>
                    <a:pt x="48" y="16"/>
                    <a:pt x="47" y="17"/>
                    <a:pt x="46" y="17"/>
                  </a:cubicBezTo>
                  <a:cubicBezTo>
                    <a:pt x="45" y="17"/>
                    <a:pt x="43" y="16"/>
                    <a:pt x="42" y="16"/>
                  </a:cubicBezTo>
                  <a:cubicBezTo>
                    <a:pt x="41" y="16"/>
                    <a:pt x="42" y="18"/>
                    <a:pt x="41" y="18"/>
                  </a:cubicBezTo>
                  <a:cubicBezTo>
                    <a:pt x="40" y="18"/>
                    <a:pt x="39" y="16"/>
                    <a:pt x="38" y="16"/>
                  </a:cubicBezTo>
                  <a:cubicBezTo>
                    <a:pt x="35" y="16"/>
                    <a:pt x="39" y="15"/>
                    <a:pt x="39" y="14"/>
                  </a:cubicBezTo>
                  <a:cubicBezTo>
                    <a:pt x="39" y="13"/>
                    <a:pt x="35" y="12"/>
                    <a:pt x="34" y="12"/>
                  </a:cubicBezTo>
                  <a:cubicBezTo>
                    <a:pt x="34" y="12"/>
                    <a:pt x="30" y="13"/>
                    <a:pt x="30" y="13"/>
                  </a:cubicBezTo>
                  <a:cubicBezTo>
                    <a:pt x="30" y="12"/>
                    <a:pt x="32" y="12"/>
                    <a:pt x="32" y="12"/>
                  </a:cubicBezTo>
                  <a:cubicBezTo>
                    <a:pt x="32" y="11"/>
                    <a:pt x="27" y="10"/>
                    <a:pt x="28" y="9"/>
                  </a:cubicBezTo>
                  <a:cubicBezTo>
                    <a:pt x="28" y="9"/>
                    <a:pt x="38" y="10"/>
                    <a:pt x="38" y="10"/>
                  </a:cubicBezTo>
                  <a:cubicBezTo>
                    <a:pt x="38" y="9"/>
                    <a:pt x="34" y="8"/>
                    <a:pt x="33" y="7"/>
                  </a:cubicBezTo>
                  <a:cubicBezTo>
                    <a:pt x="32" y="7"/>
                    <a:pt x="30" y="7"/>
                    <a:pt x="28" y="7"/>
                  </a:cubicBezTo>
                  <a:cubicBezTo>
                    <a:pt x="29" y="7"/>
                    <a:pt x="31" y="7"/>
                    <a:pt x="32" y="6"/>
                  </a:cubicBezTo>
                  <a:cubicBezTo>
                    <a:pt x="32" y="5"/>
                    <a:pt x="27" y="5"/>
                    <a:pt x="27" y="5"/>
                  </a:cubicBezTo>
                  <a:cubicBezTo>
                    <a:pt x="23" y="5"/>
                    <a:pt x="21" y="6"/>
                    <a:pt x="17" y="7"/>
                  </a:cubicBezTo>
                  <a:cubicBezTo>
                    <a:pt x="17" y="7"/>
                    <a:pt x="18" y="7"/>
                    <a:pt x="17"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8" name="Freeform 601">
              <a:extLst>
                <a:ext uri="{FF2B5EF4-FFF2-40B4-BE49-F238E27FC236}">
                  <a16:creationId xmlns:a16="http://schemas.microsoft.com/office/drawing/2014/main" id="{06DCBA8B-1BCB-8949-8ADB-7C82AA8035C8}"/>
                </a:ext>
              </a:extLst>
            </p:cNvPr>
            <p:cNvSpPr>
              <a:spLocks/>
            </p:cNvSpPr>
            <p:nvPr/>
          </p:nvSpPr>
          <p:spPr bwMode="auto">
            <a:xfrm>
              <a:off x="7197007" y="3980797"/>
              <a:ext cx="550956" cy="347225"/>
            </a:xfrm>
            <a:custGeom>
              <a:avLst/>
              <a:gdLst>
                <a:gd name="T0" fmla="*/ 55 w 59"/>
                <a:gd name="T1" fmla="*/ 21 h 37"/>
                <a:gd name="T2" fmla="*/ 46 w 59"/>
                <a:gd name="T3" fmla="*/ 20 h 37"/>
                <a:gd name="T4" fmla="*/ 46 w 59"/>
                <a:gd name="T5" fmla="*/ 18 h 37"/>
                <a:gd name="T6" fmla="*/ 44 w 59"/>
                <a:gd name="T7" fmla="*/ 15 h 37"/>
                <a:gd name="T8" fmla="*/ 44 w 59"/>
                <a:gd name="T9" fmla="*/ 11 h 37"/>
                <a:gd name="T10" fmla="*/ 43 w 59"/>
                <a:gd name="T11" fmla="*/ 15 h 37"/>
                <a:gd name="T12" fmla="*/ 35 w 59"/>
                <a:gd name="T13" fmla="*/ 10 h 37"/>
                <a:gd name="T14" fmla="*/ 24 w 59"/>
                <a:gd name="T15" fmla="*/ 2 h 37"/>
                <a:gd name="T16" fmla="*/ 12 w 59"/>
                <a:gd name="T17" fmla="*/ 1 h 37"/>
                <a:gd name="T18" fmla="*/ 12 w 59"/>
                <a:gd name="T19" fmla="*/ 3 h 37"/>
                <a:gd name="T20" fmla="*/ 6 w 59"/>
                <a:gd name="T21" fmla="*/ 5 h 37"/>
                <a:gd name="T22" fmla="*/ 11 w 59"/>
                <a:gd name="T23" fmla="*/ 9 h 37"/>
                <a:gd name="T24" fmla="*/ 6 w 59"/>
                <a:gd name="T25" fmla="*/ 9 h 37"/>
                <a:gd name="T26" fmla="*/ 5 w 59"/>
                <a:gd name="T27" fmla="*/ 11 h 37"/>
                <a:gd name="T28" fmla="*/ 6 w 59"/>
                <a:gd name="T29" fmla="*/ 14 h 37"/>
                <a:gd name="T30" fmla="*/ 10 w 59"/>
                <a:gd name="T31" fmla="*/ 14 h 37"/>
                <a:gd name="T32" fmla="*/ 0 w 59"/>
                <a:gd name="T33" fmla="*/ 15 h 37"/>
                <a:gd name="T34" fmla="*/ 7 w 59"/>
                <a:gd name="T35" fmla="*/ 20 h 37"/>
                <a:gd name="T36" fmla="*/ 8 w 59"/>
                <a:gd name="T37" fmla="*/ 23 h 37"/>
                <a:gd name="T38" fmla="*/ 14 w 59"/>
                <a:gd name="T39" fmla="*/ 23 h 37"/>
                <a:gd name="T40" fmla="*/ 26 w 59"/>
                <a:gd name="T41" fmla="*/ 23 h 37"/>
                <a:gd name="T42" fmla="*/ 28 w 59"/>
                <a:gd name="T43" fmla="*/ 24 h 37"/>
                <a:gd name="T44" fmla="*/ 16 w 59"/>
                <a:gd name="T45" fmla="*/ 25 h 37"/>
                <a:gd name="T46" fmla="*/ 16 w 59"/>
                <a:gd name="T47" fmla="*/ 30 h 37"/>
                <a:gd name="T48" fmla="*/ 19 w 59"/>
                <a:gd name="T49" fmla="*/ 33 h 37"/>
                <a:gd name="T50" fmla="*/ 32 w 59"/>
                <a:gd name="T51" fmla="*/ 35 h 37"/>
                <a:gd name="T52" fmla="*/ 34 w 59"/>
                <a:gd name="T53" fmla="*/ 36 h 37"/>
                <a:gd name="T54" fmla="*/ 40 w 59"/>
                <a:gd name="T55" fmla="*/ 35 h 37"/>
                <a:gd name="T56" fmla="*/ 41 w 59"/>
                <a:gd name="T57" fmla="*/ 35 h 37"/>
                <a:gd name="T58" fmla="*/ 41 w 59"/>
                <a:gd name="T59" fmla="*/ 29 h 37"/>
                <a:gd name="T60" fmla="*/ 46 w 59"/>
                <a:gd name="T61" fmla="*/ 30 h 37"/>
                <a:gd name="T62" fmla="*/ 51 w 59"/>
                <a:gd name="T63" fmla="*/ 28 h 37"/>
                <a:gd name="T64" fmla="*/ 54 w 59"/>
                <a:gd name="T65" fmla="*/ 26 h 37"/>
                <a:gd name="T66" fmla="*/ 58 w 59"/>
                <a:gd name="T67" fmla="*/ 2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9" h="37">
                  <a:moveTo>
                    <a:pt x="58" y="24"/>
                  </a:moveTo>
                  <a:cubicBezTo>
                    <a:pt x="58" y="22"/>
                    <a:pt x="56" y="22"/>
                    <a:pt x="55" y="21"/>
                  </a:cubicBezTo>
                  <a:cubicBezTo>
                    <a:pt x="54" y="20"/>
                    <a:pt x="53" y="22"/>
                    <a:pt x="52" y="21"/>
                  </a:cubicBezTo>
                  <a:cubicBezTo>
                    <a:pt x="50" y="19"/>
                    <a:pt x="48" y="21"/>
                    <a:pt x="46" y="20"/>
                  </a:cubicBezTo>
                  <a:cubicBezTo>
                    <a:pt x="46" y="20"/>
                    <a:pt x="48" y="19"/>
                    <a:pt x="48" y="18"/>
                  </a:cubicBezTo>
                  <a:cubicBezTo>
                    <a:pt x="48" y="18"/>
                    <a:pt x="46" y="18"/>
                    <a:pt x="46" y="18"/>
                  </a:cubicBezTo>
                  <a:cubicBezTo>
                    <a:pt x="46" y="17"/>
                    <a:pt x="47" y="17"/>
                    <a:pt x="47" y="16"/>
                  </a:cubicBezTo>
                  <a:cubicBezTo>
                    <a:pt x="47" y="15"/>
                    <a:pt x="44" y="16"/>
                    <a:pt x="44" y="15"/>
                  </a:cubicBezTo>
                  <a:cubicBezTo>
                    <a:pt x="43" y="15"/>
                    <a:pt x="45" y="14"/>
                    <a:pt x="45" y="14"/>
                  </a:cubicBezTo>
                  <a:cubicBezTo>
                    <a:pt x="46" y="13"/>
                    <a:pt x="44" y="12"/>
                    <a:pt x="44" y="11"/>
                  </a:cubicBezTo>
                  <a:cubicBezTo>
                    <a:pt x="43" y="10"/>
                    <a:pt x="38" y="11"/>
                    <a:pt x="38" y="11"/>
                  </a:cubicBezTo>
                  <a:cubicBezTo>
                    <a:pt x="38" y="12"/>
                    <a:pt x="43" y="14"/>
                    <a:pt x="43" y="15"/>
                  </a:cubicBezTo>
                  <a:cubicBezTo>
                    <a:pt x="42" y="16"/>
                    <a:pt x="39" y="14"/>
                    <a:pt x="38" y="13"/>
                  </a:cubicBezTo>
                  <a:cubicBezTo>
                    <a:pt x="36" y="12"/>
                    <a:pt x="39" y="10"/>
                    <a:pt x="35" y="10"/>
                  </a:cubicBezTo>
                  <a:cubicBezTo>
                    <a:pt x="33" y="10"/>
                    <a:pt x="30" y="10"/>
                    <a:pt x="29" y="8"/>
                  </a:cubicBezTo>
                  <a:cubicBezTo>
                    <a:pt x="28" y="6"/>
                    <a:pt x="26" y="3"/>
                    <a:pt x="24" y="2"/>
                  </a:cubicBezTo>
                  <a:cubicBezTo>
                    <a:pt x="21" y="1"/>
                    <a:pt x="18" y="0"/>
                    <a:pt x="16" y="0"/>
                  </a:cubicBezTo>
                  <a:cubicBezTo>
                    <a:pt x="15" y="0"/>
                    <a:pt x="10" y="0"/>
                    <a:pt x="12" y="1"/>
                  </a:cubicBezTo>
                  <a:cubicBezTo>
                    <a:pt x="13" y="1"/>
                    <a:pt x="17" y="2"/>
                    <a:pt x="17" y="2"/>
                  </a:cubicBezTo>
                  <a:cubicBezTo>
                    <a:pt x="17" y="4"/>
                    <a:pt x="13" y="3"/>
                    <a:pt x="12" y="3"/>
                  </a:cubicBezTo>
                  <a:cubicBezTo>
                    <a:pt x="12" y="3"/>
                    <a:pt x="13" y="4"/>
                    <a:pt x="13" y="4"/>
                  </a:cubicBezTo>
                  <a:cubicBezTo>
                    <a:pt x="13" y="5"/>
                    <a:pt x="7" y="2"/>
                    <a:pt x="6" y="5"/>
                  </a:cubicBezTo>
                  <a:cubicBezTo>
                    <a:pt x="6" y="5"/>
                    <a:pt x="11" y="7"/>
                    <a:pt x="12" y="7"/>
                  </a:cubicBezTo>
                  <a:cubicBezTo>
                    <a:pt x="10" y="6"/>
                    <a:pt x="11" y="9"/>
                    <a:pt x="11" y="9"/>
                  </a:cubicBezTo>
                  <a:cubicBezTo>
                    <a:pt x="11" y="10"/>
                    <a:pt x="4" y="7"/>
                    <a:pt x="3" y="8"/>
                  </a:cubicBezTo>
                  <a:cubicBezTo>
                    <a:pt x="3" y="7"/>
                    <a:pt x="6" y="8"/>
                    <a:pt x="6" y="9"/>
                  </a:cubicBezTo>
                  <a:cubicBezTo>
                    <a:pt x="6" y="8"/>
                    <a:pt x="4" y="9"/>
                    <a:pt x="4" y="9"/>
                  </a:cubicBezTo>
                  <a:cubicBezTo>
                    <a:pt x="3" y="10"/>
                    <a:pt x="5" y="11"/>
                    <a:pt x="5" y="11"/>
                  </a:cubicBezTo>
                  <a:cubicBezTo>
                    <a:pt x="6" y="12"/>
                    <a:pt x="2" y="12"/>
                    <a:pt x="1" y="12"/>
                  </a:cubicBezTo>
                  <a:cubicBezTo>
                    <a:pt x="2" y="12"/>
                    <a:pt x="4" y="13"/>
                    <a:pt x="6" y="14"/>
                  </a:cubicBezTo>
                  <a:cubicBezTo>
                    <a:pt x="8" y="14"/>
                    <a:pt x="10" y="13"/>
                    <a:pt x="12" y="13"/>
                  </a:cubicBezTo>
                  <a:cubicBezTo>
                    <a:pt x="12" y="13"/>
                    <a:pt x="10" y="14"/>
                    <a:pt x="10" y="14"/>
                  </a:cubicBezTo>
                  <a:cubicBezTo>
                    <a:pt x="10" y="15"/>
                    <a:pt x="11" y="15"/>
                    <a:pt x="11" y="15"/>
                  </a:cubicBezTo>
                  <a:cubicBezTo>
                    <a:pt x="11" y="16"/>
                    <a:pt x="0" y="15"/>
                    <a:pt x="0" y="15"/>
                  </a:cubicBezTo>
                  <a:cubicBezTo>
                    <a:pt x="0" y="15"/>
                    <a:pt x="2" y="18"/>
                    <a:pt x="2" y="18"/>
                  </a:cubicBezTo>
                  <a:cubicBezTo>
                    <a:pt x="3" y="19"/>
                    <a:pt x="7" y="21"/>
                    <a:pt x="7" y="20"/>
                  </a:cubicBezTo>
                  <a:cubicBezTo>
                    <a:pt x="7" y="21"/>
                    <a:pt x="5" y="20"/>
                    <a:pt x="6" y="22"/>
                  </a:cubicBezTo>
                  <a:cubicBezTo>
                    <a:pt x="6" y="22"/>
                    <a:pt x="7" y="23"/>
                    <a:pt x="8" y="23"/>
                  </a:cubicBezTo>
                  <a:cubicBezTo>
                    <a:pt x="9" y="24"/>
                    <a:pt x="10" y="23"/>
                    <a:pt x="11" y="23"/>
                  </a:cubicBezTo>
                  <a:cubicBezTo>
                    <a:pt x="12" y="22"/>
                    <a:pt x="13" y="24"/>
                    <a:pt x="14" y="23"/>
                  </a:cubicBezTo>
                  <a:cubicBezTo>
                    <a:pt x="17" y="22"/>
                    <a:pt x="19" y="21"/>
                    <a:pt x="21" y="22"/>
                  </a:cubicBezTo>
                  <a:cubicBezTo>
                    <a:pt x="23" y="23"/>
                    <a:pt x="24" y="23"/>
                    <a:pt x="26" y="23"/>
                  </a:cubicBezTo>
                  <a:cubicBezTo>
                    <a:pt x="25" y="23"/>
                    <a:pt x="23" y="23"/>
                    <a:pt x="21" y="23"/>
                  </a:cubicBezTo>
                  <a:cubicBezTo>
                    <a:pt x="23" y="23"/>
                    <a:pt x="27" y="23"/>
                    <a:pt x="28" y="24"/>
                  </a:cubicBezTo>
                  <a:cubicBezTo>
                    <a:pt x="28" y="24"/>
                    <a:pt x="23" y="25"/>
                    <a:pt x="23" y="25"/>
                  </a:cubicBezTo>
                  <a:cubicBezTo>
                    <a:pt x="21" y="25"/>
                    <a:pt x="18" y="25"/>
                    <a:pt x="16" y="25"/>
                  </a:cubicBezTo>
                  <a:cubicBezTo>
                    <a:pt x="16" y="26"/>
                    <a:pt x="12" y="27"/>
                    <a:pt x="13" y="27"/>
                  </a:cubicBezTo>
                  <a:cubicBezTo>
                    <a:pt x="14" y="28"/>
                    <a:pt x="15" y="28"/>
                    <a:pt x="16" y="30"/>
                  </a:cubicBezTo>
                  <a:cubicBezTo>
                    <a:pt x="16" y="32"/>
                    <a:pt x="22" y="30"/>
                    <a:pt x="23" y="32"/>
                  </a:cubicBezTo>
                  <a:cubicBezTo>
                    <a:pt x="23" y="32"/>
                    <a:pt x="19" y="32"/>
                    <a:pt x="19" y="33"/>
                  </a:cubicBezTo>
                  <a:cubicBezTo>
                    <a:pt x="20" y="34"/>
                    <a:pt x="25" y="36"/>
                    <a:pt x="26" y="36"/>
                  </a:cubicBezTo>
                  <a:cubicBezTo>
                    <a:pt x="26" y="36"/>
                    <a:pt x="32" y="36"/>
                    <a:pt x="32" y="35"/>
                  </a:cubicBezTo>
                  <a:cubicBezTo>
                    <a:pt x="32" y="35"/>
                    <a:pt x="31" y="35"/>
                    <a:pt x="31" y="35"/>
                  </a:cubicBezTo>
                  <a:cubicBezTo>
                    <a:pt x="31" y="33"/>
                    <a:pt x="35" y="36"/>
                    <a:pt x="34" y="36"/>
                  </a:cubicBezTo>
                  <a:cubicBezTo>
                    <a:pt x="35" y="36"/>
                    <a:pt x="33" y="33"/>
                    <a:pt x="33" y="32"/>
                  </a:cubicBezTo>
                  <a:cubicBezTo>
                    <a:pt x="35" y="31"/>
                    <a:pt x="37" y="37"/>
                    <a:pt x="40" y="35"/>
                  </a:cubicBezTo>
                  <a:cubicBezTo>
                    <a:pt x="41" y="34"/>
                    <a:pt x="39" y="32"/>
                    <a:pt x="40" y="32"/>
                  </a:cubicBezTo>
                  <a:cubicBezTo>
                    <a:pt x="41" y="32"/>
                    <a:pt x="41" y="34"/>
                    <a:pt x="41" y="35"/>
                  </a:cubicBezTo>
                  <a:cubicBezTo>
                    <a:pt x="42" y="35"/>
                    <a:pt x="43" y="31"/>
                    <a:pt x="42" y="31"/>
                  </a:cubicBezTo>
                  <a:cubicBezTo>
                    <a:pt x="42" y="30"/>
                    <a:pt x="42" y="29"/>
                    <a:pt x="41" y="29"/>
                  </a:cubicBezTo>
                  <a:cubicBezTo>
                    <a:pt x="41" y="28"/>
                    <a:pt x="42" y="26"/>
                    <a:pt x="43" y="27"/>
                  </a:cubicBezTo>
                  <a:cubicBezTo>
                    <a:pt x="44" y="28"/>
                    <a:pt x="43" y="32"/>
                    <a:pt x="46" y="30"/>
                  </a:cubicBezTo>
                  <a:cubicBezTo>
                    <a:pt x="47" y="29"/>
                    <a:pt x="50" y="25"/>
                    <a:pt x="52" y="27"/>
                  </a:cubicBezTo>
                  <a:cubicBezTo>
                    <a:pt x="53" y="27"/>
                    <a:pt x="51" y="28"/>
                    <a:pt x="51" y="28"/>
                  </a:cubicBezTo>
                  <a:cubicBezTo>
                    <a:pt x="51" y="28"/>
                    <a:pt x="56" y="27"/>
                    <a:pt x="56" y="27"/>
                  </a:cubicBezTo>
                  <a:cubicBezTo>
                    <a:pt x="56" y="27"/>
                    <a:pt x="54" y="27"/>
                    <a:pt x="54" y="26"/>
                  </a:cubicBezTo>
                  <a:cubicBezTo>
                    <a:pt x="54" y="25"/>
                    <a:pt x="59" y="25"/>
                    <a:pt x="58" y="24"/>
                  </a:cubicBezTo>
                  <a:cubicBezTo>
                    <a:pt x="58" y="22"/>
                    <a:pt x="58" y="25"/>
                    <a:pt x="58" y="2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29" name="Freeform 602">
              <a:extLst>
                <a:ext uri="{FF2B5EF4-FFF2-40B4-BE49-F238E27FC236}">
                  <a16:creationId xmlns:a16="http://schemas.microsoft.com/office/drawing/2014/main" id="{2FA7FA80-0ED7-4D43-BCE9-20A778BBEBED}"/>
                </a:ext>
              </a:extLst>
            </p:cNvPr>
            <p:cNvSpPr>
              <a:spLocks/>
            </p:cNvSpPr>
            <p:nvPr/>
          </p:nvSpPr>
          <p:spPr bwMode="auto">
            <a:xfrm>
              <a:off x="7419934" y="3767367"/>
              <a:ext cx="1455416" cy="758159"/>
            </a:xfrm>
            <a:custGeom>
              <a:avLst/>
              <a:gdLst>
                <a:gd name="T0" fmla="*/ 15 w 156"/>
                <a:gd name="T1" fmla="*/ 77 h 81"/>
                <a:gd name="T2" fmla="*/ 27 w 156"/>
                <a:gd name="T3" fmla="*/ 76 h 81"/>
                <a:gd name="T4" fmla="*/ 37 w 156"/>
                <a:gd name="T5" fmla="*/ 78 h 81"/>
                <a:gd name="T6" fmla="*/ 48 w 156"/>
                <a:gd name="T7" fmla="*/ 77 h 81"/>
                <a:gd name="T8" fmla="*/ 65 w 156"/>
                <a:gd name="T9" fmla="*/ 76 h 81"/>
                <a:gd name="T10" fmla="*/ 59 w 156"/>
                <a:gd name="T11" fmla="*/ 70 h 81"/>
                <a:gd name="T12" fmla="*/ 50 w 156"/>
                <a:gd name="T13" fmla="*/ 65 h 81"/>
                <a:gd name="T14" fmla="*/ 73 w 156"/>
                <a:gd name="T15" fmla="*/ 61 h 81"/>
                <a:gd name="T16" fmla="*/ 76 w 156"/>
                <a:gd name="T17" fmla="*/ 55 h 81"/>
                <a:gd name="T18" fmla="*/ 71 w 156"/>
                <a:gd name="T19" fmla="*/ 50 h 81"/>
                <a:gd name="T20" fmla="*/ 72 w 156"/>
                <a:gd name="T21" fmla="*/ 48 h 81"/>
                <a:gd name="T22" fmla="*/ 78 w 156"/>
                <a:gd name="T23" fmla="*/ 45 h 81"/>
                <a:gd name="T24" fmla="*/ 90 w 156"/>
                <a:gd name="T25" fmla="*/ 44 h 81"/>
                <a:gd name="T26" fmla="*/ 105 w 156"/>
                <a:gd name="T27" fmla="*/ 37 h 81"/>
                <a:gd name="T28" fmla="*/ 105 w 156"/>
                <a:gd name="T29" fmla="*/ 32 h 81"/>
                <a:gd name="T30" fmla="*/ 136 w 156"/>
                <a:gd name="T31" fmla="*/ 21 h 81"/>
                <a:gd name="T32" fmla="*/ 115 w 156"/>
                <a:gd name="T33" fmla="*/ 23 h 81"/>
                <a:gd name="T34" fmla="*/ 134 w 156"/>
                <a:gd name="T35" fmla="*/ 18 h 81"/>
                <a:gd name="T36" fmla="*/ 146 w 156"/>
                <a:gd name="T37" fmla="*/ 10 h 81"/>
                <a:gd name="T38" fmla="*/ 133 w 156"/>
                <a:gd name="T39" fmla="*/ 5 h 81"/>
                <a:gd name="T40" fmla="*/ 121 w 156"/>
                <a:gd name="T41" fmla="*/ 5 h 81"/>
                <a:gd name="T42" fmla="*/ 100 w 156"/>
                <a:gd name="T43" fmla="*/ 2 h 81"/>
                <a:gd name="T44" fmla="*/ 91 w 156"/>
                <a:gd name="T45" fmla="*/ 5 h 81"/>
                <a:gd name="T46" fmla="*/ 80 w 156"/>
                <a:gd name="T47" fmla="*/ 8 h 81"/>
                <a:gd name="T48" fmla="*/ 58 w 156"/>
                <a:gd name="T49" fmla="*/ 4 h 81"/>
                <a:gd name="T50" fmla="*/ 52 w 156"/>
                <a:gd name="T51" fmla="*/ 5 h 81"/>
                <a:gd name="T52" fmla="*/ 46 w 156"/>
                <a:gd name="T53" fmla="*/ 10 h 81"/>
                <a:gd name="T54" fmla="*/ 45 w 156"/>
                <a:gd name="T55" fmla="*/ 12 h 81"/>
                <a:gd name="T56" fmla="*/ 31 w 156"/>
                <a:gd name="T57" fmla="*/ 10 h 81"/>
                <a:gd name="T58" fmla="*/ 34 w 156"/>
                <a:gd name="T59" fmla="*/ 16 h 81"/>
                <a:gd name="T60" fmla="*/ 23 w 156"/>
                <a:gd name="T61" fmla="*/ 16 h 81"/>
                <a:gd name="T62" fmla="*/ 5 w 156"/>
                <a:gd name="T63" fmla="*/ 17 h 81"/>
                <a:gd name="T64" fmla="*/ 11 w 156"/>
                <a:gd name="T65" fmla="*/ 21 h 81"/>
                <a:gd name="T66" fmla="*/ 13 w 156"/>
                <a:gd name="T67" fmla="*/ 26 h 81"/>
                <a:gd name="T68" fmla="*/ 23 w 156"/>
                <a:gd name="T69" fmla="*/ 27 h 81"/>
                <a:gd name="T70" fmla="*/ 20 w 156"/>
                <a:gd name="T71" fmla="*/ 31 h 81"/>
                <a:gd name="T72" fmla="*/ 26 w 156"/>
                <a:gd name="T73" fmla="*/ 30 h 81"/>
                <a:gd name="T74" fmla="*/ 42 w 156"/>
                <a:gd name="T75" fmla="*/ 30 h 81"/>
                <a:gd name="T76" fmla="*/ 52 w 156"/>
                <a:gd name="T77" fmla="*/ 31 h 81"/>
                <a:gd name="T78" fmla="*/ 73 w 156"/>
                <a:gd name="T79" fmla="*/ 21 h 81"/>
                <a:gd name="T80" fmla="*/ 60 w 156"/>
                <a:gd name="T81" fmla="*/ 31 h 81"/>
                <a:gd name="T82" fmla="*/ 44 w 156"/>
                <a:gd name="T83" fmla="*/ 35 h 81"/>
                <a:gd name="T84" fmla="*/ 58 w 156"/>
                <a:gd name="T85" fmla="*/ 42 h 81"/>
                <a:gd name="T86" fmla="*/ 32 w 156"/>
                <a:gd name="T87" fmla="*/ 39 h 81"/>
                <a:gd name="T88" fmla="*/ 42 w 156"/>
                <a:gd name="T89" fmla="*/ 50 h 81"/>
                <a:gd name="T90" fmla="*/ 44 w 156"/>
                <a:gd name="T91" fmla="*/ 52 h 81"/>
                <a:gd name="T92" fmla="*/ 30 w 156"/>
                <a:gd name="T93" fmla="*/ 52 h 81"/>
                <a:gd name="T94" fmla="*/ 27 w 156"/>
                <a:gd name="T95" fmla="*/ 59 h 81"/>
                <a:gd name="T96" fmla="*/ 36 w 156"/>
                <a:gd name="T97" fmla="*/ 57 h 81"/>
                <a:gd name="T98" fmla="*/ 34 w 156"/>
                <a:gd name="T99" fmla="*/ 60 h 81"/>
                <a:gd name="T100" fmla="*/ 37 w 156"/>
                <a:gd name="T101" fmla="*/ 65 h 81"/>
                <a:gd name="T102" fmla="*/ 38 w 156"/>
                <a:gd name="T103" fmla="*/ 68 h 81"/>
                <a:gd name="T104" fmla="*/ 19 w 156"/>
                <a:gd name="T105" fmla="*/ 6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 h="81">
                  <a:moveTo>
                    <a:pt x="26" y="70"/>
                  </a:moveTo>
                  <a:cubicBezTo>
                    <a:pt x="22" y="70"/>
                    <a:pt x="17" y="70"/>
                    <a:pt x="13" y="71"/>
                  </a:cubicBezTo>
                  <a:cubicBezTo>
                    <a:pt x="11" y="72"/>
                    <a:pt x="11" y="75"/>
                    <a:pt x="12" y="76"/>
                  </a:cubicBezTo>
                  <a:cubicBezTo>
                    <a:pt x="13" y="77"/>
                    <a:pt x="15" y="78"/>
                    <a:pt x="15" y="77"/>
                  </a:cubicBezTo>
                  <a:cubicBezTo>
                    <a:pt x="17" y="77"/>
                    <a:pt x="16" y="76"/>
                    <a:pt x="17" y="75"/>
                  </a:cubicBezTo>
                  <a:cubicBezTo>
                    <a:pt x="17" y="75"/>
                    <a:pt x="17" y="78"/>
                    <a:pt x="17" y="78"/>
                  </a:cubicBezTo>
                  <a:cubicBezTo>
                    <a:pt x="19" y="78"/>
                    <a:pt x="22" y="78"/>
                    <a:pt x="24" y="78"/>
                  </a:cubicBezTo>
                  <a:cubicBezTo>
                    <a:pt x="26" y="78"/>
                    <a:pt x="26" y="76"/>
                    <a:pt x="27" y="76"/>
                  </a:cubicBezTo>
                  <a:cubicBezTo>
                    <a:pt x="29" y="76"/>
                    <a:pt x="27" y="78"/>
                    <a:pt x="27" y="78"/>
                  </a:cubicBezTo>
                  <a:cubicBezTo>
                    <a:pt x="27" y="78"/>
                    <a:pt x="37" y="79"/>
                    <a:pt x="37" y="78"/>
                  </a:cubicBezTo>
                  <a:cubicBezTo>
                    <a:pt x="37" y="78"/>
                    <a:pt x="35" y="77"/>
                    <a:pt x="34" y="76"/>
                  </a:cubicBezTo>
                  <a:cubicBezTo>
                    <a:pt x="34" y="76"/>
                    <a:pt x="38" y="77"/>
                    <a:pt x="37" y="78"/>
                  </a:cubicBezTo>
                  <a:cubicBezTo>
                    <a:pt x="38" y="77"/>
                    <a:pt x="37" y="76"/>
                    <a:pt x="38" y="76"/>
                  </a:cubicBezTo>
                  <a:cubicBezTo>
                    <a:pt x="38" y="76"/>
                    <a:pt x="40" y="77"/>
                    <a:pt x="41" y="77"/>
                  </a:cubicBezTo>
                  <a:cubicBezTo>
                    <a:pt x="43" y="79"/>
                    <a:pt x="41" y="76"/>
                    <a:pt x="42" y="75"/>
                  </a:cubicBezTo>
                  <a:cubicBezTo>
                    <a:pt x="42" y="75"/>
                    <a:pt x="48" y="78"/>
                    <a:pt x="48" y="77"/>
                  </a:cubicBezTo>
                  <a:cubicBezTo>
                    <a:pt x="48" y="76"/>
                    <a:pt x="46" y="76"/>
                    <a:pt x="46" y="75"/>
                  </a:cubicBezTo>
                  <a:cubicBezTo>
                    <a:pt x="46" y="75"/>
                    <a:pt x="53" y="76"/>
                    <a:pt x="53" y="76"/>
                  </a:cubicBezTo>
                  <a:cubicBezTo>
                    <a:pt x="57" y="76"/>
                    <a:pt x="52" y="79"/>
                    <a:pt x="52" y="80"/>
                  </a:cubicBezTo>
                  <a:cubicBezTo>
                    <a:pt x="52" y="81"/>
                    <a:pt x="64" y="76"/>
                    <a:pt x="65" y="76"/>
                  </a:cubicBezTo>
                  <a:cubicBezTo>
                    <a:pt x="67" y="76"/>
                    <a:pt x="72" y="73"/>
                    <a:pt x="68" y="72"/>
                  </a:cubicBezTo>
                  <a:cubicBezTo>
                    <a:pt x="66" y="71"/>
                    <a:pt x="63" y="73"/>
                    <a:pt x="61" y="72"/>
                  </a:cubicBezTo>
                  <a:cubicBezTo>
                    <a:pt x="61" y="72"/>
                    <a:pt x="63" y="70"/>
                    <a:pt x="63" y="70"/>
                  </a:cubicBezTo>
                  <a:cubicBezTo>
                    <a:pt x="63" y="69"/>
                    <a:pt x="60" y="70"/>
                    <a:pt x="59" y="70"/>
                  </a:cubicBezTo>
                  <a:cubicBezTo>
                    <a:pt x="57" y="70"/>
                    <a:pt x="56" y="68"/>
                    <a:pt x="54" y="68"/>
                  </a:cubicBezTo>
                  <a:cubicBezTo>
                    <a:pt x="53" y="69"/>
                    <a:pt x="50" y="70"/>
                    <a:pt x="48" y="69"/>
                  </a:cubicBezTo>
                  <a:cubicBezTo>
                    <a:pt x="49" y="69"/>
                    <a:pt x="50" y="69"/>
                    <a:pt x="51" y="69"/>
                  </a:cubicBezTo>
                  <a:cubicBezTo>
                    <a:pt x="52" y="68"/>
                    <a:pt x="50" y="66"/>
                    <a:pt x="50" y="65"/>
                  </a:cubicBezTo>
                  <a:cubicBezTo>
                    <a:pt x="50" y="67"/>
                    <a:pt x="59" y="68"/>
                    <a:pt x="60" y="68"/>
                  </a:cubicBezTo>
                  <a:cubicBezTo>
                    <a:pt x="61" y="68"/>
                    <a:pt x="63" y="68"/>
                    <a:pt x="65" y="68"/>
                  </a:cubicBezTo>
                  <a:cubicBezTo>
                    <a:pt x="67" y="68"/>
                    <a:pt x="69" y="65"/>
                    <a:pt x="68" y="64"/>
                  </a:cubicBezTo>
                  <a:cubicBezTo>
                    <a:pt x="65" y="61"/>
                    <a:pt x="71" y="61"/>
                    <a:pt x="73" y="61"/>
                  </a:cubicBezTo>
                  <a:cubicBezTo>
                    <a:pt x="74" y="61"/>
                    <a:pt x="79" y="61"/>
                    <a:pt x="80" y="60"/>
                  </a:cubicBezTo>
                  <a:cubicBezTo>
                    <a:pt x="80" y="60"/>
                    <a:pt x="75" y="58"/>
                    <a:pt x="75" y="58"/>
                  </a:cubicBezTo>
                  <a:cubicBezTo>
                    <a:pt x="77" y="57"/>
                    <a:pt x="81" y="59"/>
                    <a:pt x="82" y="57"/>
                  </a:cubicBezTo>
                  <a:cubicBezTo>
                    <a:pt x="83" y="56"/>
                    <a:pt x="77" y="55"/>
                    <a:pt x="76" y="55"/>
                  </a:cubicBezTo>
                  <a:cubicBezTo>
                    <a:pt x="77" y="55"/>
                    <a:pt x="84" y="54"/>
                    <a:pt x="85" y="53"/>
                  </a:cubicBezTo>
                  <a:cubicBezTo>
                    <a:pt x="87" y="52"/>
                    <a:pt x="77" y="50"/>
                    <a:pt x="77" y="51"/>
                  </a:cubicBezTo>
                  <a:cubicBezTo>
                    <a:pt x="77" y="50"/>
                    <a:pt x="79" y="50"/>
                    <a:pt x="79" y="50"/>
                  </a:cubicBezTo>
                  <a:cubicBezTo>
                    <a:pt x="79" y="49"/>
                    <a:pt x="72" y="50"/>
                    <a:pt x="71" y="50"/>
                  </a:cubicBezTo>
                  <a:cubicBezTo>
                    <a:pt x="69" y="50"/>
                    <a:pt x="68" y="51"/>
                    <a:pt x="66" y="52"/>
                  </a:cubicBezTo>
                  <a:cubicBezTo>
                    <a:pt x="67" y="52"/>
                    <a:pt x="70" y="49"/>
                    <a:pt x="68" y="49"/>
                  </a:cubicBezTo>
                  <a:cubicBezTo>
                    <a:pt x="68" y="49"/>
                    <a:pt x="64" y="49"/>
                    <a:pt x="64" y="48"/>
                  </a:cubicBezTo>
                  <a:cubicBezTo>
                    <a:pt x="64" y="48"/>
                    <a:pt x="71" y="48"/>
                    <a:pt x="72" y="48"/>
                  </a:cubicBezTo>
                  <a:cubicBezTo>
                    <a:pt x="71" y="48"/>
                    <a:pt x="68" y="47"/>
                    <a:pt x="68" y="47"/>
                  </a:cubicBezTo>
                  <a:cubicBezTo>
                    <a:pt x="69" y="46"/>
                    <a:pt x="72" y="48"/>
                    <a:pt x="74" y="47"/>
                  </a:cubicBezTo>
                  <a:cubicBezTo>
                    <a:pt x="73" y="47"/>
                    <a:pt x="69" y="46"/>
                    <a:pt x="69" y="46"/>
                  </a:cubicBezTo>
                  <a:cubicBezTo>
                    <a:pt x="69" y="45"/>
                    <a:pt x="77" y="46"/>
                    <a:pt x="78" y="45"/>
                  </a:cubicBezTo>
                  <a:cubicBezTo>
                    <a:pt x="78" y="45"/>
                    <a:pt x="75" y="44"/>
                    <a:pt x="75" y="44"/>
                  </a:cubicBezTo>
                  <a:cubicBezTo>
                    <a:pt x="74" y="44"/>
                    <a:pt x="77" y="44"/>
                    <a:pt x="77" y="44"/>
                  </a:cubicBezTo>
                  <a:cubicBezTo>
                    <a:pt x="79" y="45"/>
                    <a:pt x="80" y="46"/>
                    <a:pt x="82" y="46"/>
                  </a:cubicBezTo>
                  <a:cubicBezTo>
                    <a:pt x="84" y="46"/>
                    <a:pt x="87" y="45"/>
                    <a:pt x="90" y="44"/>
                  </a:cubicBezTo>
                  <a:cubicBezTo>
                    <a:pt x="98" y="43"/>
                    <a:pt x="85" y="42"/>
                    <a:pt x="84" y="40"/>
                  </a:cubicBezTo>
                  <a:cubicBezTo>
                    <a:pt x="84" y="39"/>
                    <a:pt x="93" y="40"/>
                    <a:pt x="94" y="41"/>
                  </a:cubicBezTo>
                  <a:cubicBezTo>
                    <a:pt x="96" y="42"/>
                    <a:pt x="97" y="42"/>
                    <a:pt x="100" y="41"/>
                  </a:cubicBezTo>
                  <a:cubicBezTo>
                    <a:pt x="101" y="41"/>
                    <a:pt x="106" y="39"/>
                    <a:pt x="105" y="37"/>
                  </a:cubicBezTo>
                  <a:cubicBezTo>
                    <a:pt x="105" y="36"/>
                    <a:pt x="94" y="41"/>
                    <a:pt x="97" y="36"/>
                  </a:cubicBezTo>
                  <a:cubicBezTo>
                    <a:pt x="96" y="37"/>
                    <a:pt x="101" y="37"/>
                    <a:pt x="101" y="37"/>
                  </a:cubicBezTo>
                  <a:cubicBezTo>
                    <a:pt x="104" y="37"/>
                    <a:pt x="106" y="36"/>
                    <a:pt x="108" y="36"/>
                  </a:cubicBezTo>
                  <a:cubicBezTo>
                    <a:pt x="108" y="35"/>
                    <a:pt x="105" y="32"/>
                    <a:pt x="105" y="32"/>
                  </a:cubicBezTo>
                  <a:cubicBezTo>
                    <a:pt x="106" y="32"/>
                    <a:pt x="107" y="33"/>
                    <a:pt x="107" y="34"/>
                  </a:cubicBezTo>
                  <a:cubicBezTo>
                    <a:pt x="108" y="35"/>
                    <a:pt x="110" y="34"/>
                    <a:pt x="111" y="34"/>
                  </a:cubicBezTo>
                  <a:cubicBezTo>
                    <a:pt x="114" y="32"/>
                    <a:pt x="116" y="30"/>
                    <a:pt x="119" y="29"/>
                  </a:cubicBezTo>
                  <a:cubicBezTo>
                    <a:pt x="121" y="28"/>
                    <a:pt x="136" y="22"/>
                    <a:pt x="136" y="21"/>
                  </a:cubicBezTo>
                  <a:cubicBezTo>
                    <a:pt x="136" y="20"/>
                    <a:pt x="123" y="23"/>
                    <a:pt x="122" y="23"/>
                  </a:cubicBezTo>
                  <a:cubicBezTo>
                    <a:pt x="119" y="24"/>
                    <a:pt x="116" y="24"/>
                    <a:pt x="112" y="25"/>
                  </a:cubicBezTo>
                  <a:cubicBezTo>
                    <a:pt x="112" y="25"/>
                    <a:pt x="108" y="25"/>
                    <a:pt x="108" y="25"/>
                  </a:cubicBezTo>
                  <a:cubicBezTo>
                    <a:pt x="108" y="24"/>
                    <a:pt x="114" y="24"/>
                    <a:pt x="115" y="23"/>
                  </a:cubicBezTo>
                  <a:cubicBezTo>
                    <a:pt x="116" y="23"/>
                    <a:pt x="123" y="22"/>
                    <a:pt x="123" y="21"/>
                  </a:cubicBezTo>
                  <a:cubicBezTo>
                    <a:pt x="123" y="22"/>
                    <a:pt x="113" y="20"/>
                    <a:pt x="114" y="19"/>
                  </a:cubicBezTo>
                  <a:cubicBezTo>
                    <a:pt x="114" y="19"/>
                    <a:pt x="126" y="20"/>
                    <a:pt x="127" y="19"/>
                  </a:cubicBezTo>
                  <a:cubicBezTo>
                    <a:pt x="129" y="19"/>
                    <a:pt x="132" y="18"/>
                    <a:pt x="134" y="18"/>
                  </a:cubicBezTo>
                  <a:cubicBezTo>
                    <a:pt x="135" y="18"/>
                    <a:pt x="137" y="18"/>
                    <a:pt x="138" y="18"/>
                  </a:cubicBezTo>
                  <a:cubicBezTo>
                    <a:pt x="142" y="17"/>
                    <a:pt x="146" y="16"/>
                    <a:pt x="149" y="15"/>
                  </a:cubicBezTo>
                  <a:cubicBezTo>
                    <a:pt x="149" y="15"/>
                    <a:pt x="156" y="11"/>
                    <a:pt x="153" y="10"/>
                  </a:cubicBezTo>
                  <a:cubicBezTo>
                    <a:pt x="151" y="10"/>
                    <a:pt x="148" y="10"/>
                    <a:pt x="146" y="10"/>
                  </a:cubicBezTo>
                  <a:cubicBezTo>
                    <a:pt x="145" y="9"/>
                    <a:pt x="143" y="10"/>
                    <a:pt x="143" y="9"/>
                  </a:cubicBezTo>
                  <a:cubicBezTo>
                    <a:pt x="143" y="7"/>
                    <a:pt x="141" y="7"/>
                    <a:pt x="141" y="5"/>
                  </a:cubicBezTo>
                  <a:cubicBezTo>
                    <a:pt x="141" y="5"/>
                    <a:pt x="137" y="6"/>
                    <a:pt x="136" y="6"/>
                  </a:cubicBezTo>
                  <a:cubicBezTo>
                    <a:pt x="135" y="5"/>
                    <a:pt x="134" y="3"/>
                    <a:pt x="133" y="5"/>
                  </a:cubicBezTo>
                  <a:cubicBezTo>
                    <a:pt x="133" y="5"/>
                    <a:pt x="127" y="6"/>
                    <a:pt x="126" y="6"/>
                  </a:cubicBezTo>
                  <a:cubicBezTo>
                    <a:pt x="124" y="7"/>
                    <a:pt x="122" y="7"/>
                    <a:pt x="120" y="7"/>
                  </a:cubicBezTo>
                  <a:cubicBezTo>
                    <a:pt x="120" y="7"/>
                    <a:pt x="116" y="7"/>
                    <a:pt x="116" y="7"/>
                  </a:cubicBezTo>
                  <a:cubicBezTo>
                    <a:pt x="116" y="6"/>
                    <a:pt x="120" y="6"/>
                    <a:pt x="121" y="5"/>
                  </a:cubicBezTo>
                  <a:cubicBezTo>
                    <a:pt x="123" y="5"/>
                    <a:pt x="125" y="4"/>
                    <a:pt x="126" y="3"/>
                  </a:cubicBezTo>
                  <a:cubicBezTo>
                    <a:pt x="124" y="6"/>
                    <a:pt x="103" y="0"/>
                    <a:pt x="102" y="2"/>
                  </a:cubicBezTo>
                  <a:cubicBezTo>
                    <a:pt x="102" y="3"/>
                    <a:pt x="104" y="3"/>
                    <a:pt x="105" y="4"/>
                  </a:cubicBezTo>
                  <a:cubicBezTo>
                    <a:pt x="105" y="5"/>
                    <a:pt x="100" y="2"/>
                    <a:pt x="100" y="2"/>
                  </a:cubicBezTo>
                  <a:cubicBezTo>
                    <a:pt x="98" y="1"/>
                    <a:pt x="95" y="2"/>
                    <a:pt x="94" y="2"/>
                  </a:cubicBezTo>
                  <a:cubicBezTo>
                    <a:pt x="93" y="2"/>
                    <a:pt x="90" y="2"/>
                    <a:pt x="91" y="3"/>
                  </a:cubicBezTo>
                  <a:cubicBezTo>
                    <a:pt x="92" y="4"/>
                    <a:pt x="94" y="7"/>
                    <a:pt x="95" y="6"/>
                  </a:cubicBezTo>
                  <a:cubicBezTo>
                    <a:pt x="95" y="7"/>
                    <a:pt x="91" y="6"/>
                    <a:pt x="91" y="5"/>
                  </a:cubicBezTo>
                  <a:cubicBezTo>
                    <a:pt x="88" y="5"/>
                    <a:pt x="87" y="2"/>
                    <a:pt x="85" y="2"/>
                  </a:cubicBezTo>
                  <a:cubicBezTo>
                    <a:pt x="81" y="2"/>
                    <a:pt x="78" y="2"/>
                    <a:pt x="75" y="2"/>
                  </a:cubicBezTo>
                  <a:cubicBezTo>
                    <a:pt x="70" y="3"/>
                    <a:pt x="73" y="4"/>
                    <a:pt x="76" y="5"/>
                  </a:cubicBezTo>
                  <a:cubicBezTo>
                    <a:pt x="77" y="6"/>
                    <a:pt x="79" y="7"/>
                    <a:pt x="80" y="8"/>
                  </a:cubicBezTo>
                  <a:cubicBezTo>
                    <a:pt x="80" y="8"/>
                    <a:pt x="77" y="10"/>
                    <a:pt x="77" y="10"/>
                  </a:cubicBezTo>
                  <a:cubicBezTo>
                    <a:pt x="76" y="10"/>
                    <a:pt x="78" y="9"/>
                    <a:pt x="78" y="9"/>
                  </a:cubicBezTo>
                  <a:cubicBezTo>
                    <a:pt x="78" y="8"/>
                    <a:pt x="71" y="4"/>
                    <a:pt x="70" y="4"/>
                  </a:cubicBezTo>
                  <a:cubicBezTo>
                    <a:pt x="66" y="4"/>
                    <a:pt x="62" y="3"/>
                    <a:pt x="58" y="4"/>
                  </a:cubicBezTo>
                  <a:cubicBezTo>
                    <a:pt x="58" y="4"/>
                    <a:pt x="60" y="6"/>
                    <a:pt x="61" y="6"/>
                  </a:cubicBezTo>
                  <a:cubicBezTo>
                    <a:pt x="62" y="6"/>
                    <a:pt x="64" y="7"/>
                    <a:pt x="66" y="6"/>
                  </a:cubicBezTo>
                  <a:cubicBezTo>
                    <a:pt x="64" y="7"/>
                    <a:pt x="61" y="8"/>
                    <a:pt x="59" y="7"/>
                  </a:cubicBezTo>
                  <a:cubicBezTo>
                    <a:pt x="58" y="7"/>
                    <a:pt x="51" y="4"/>
                    <a:pt x="52" y="5"/>
                  </a:cubicBezTo>
                  <a:cubicBezTo>
                    <a:pt x="52" y="4"/>
                    <a:pt x="57" y="10"/>
                    <a:pt x="53" y="9"/>
                  </a:cubicBezTo>
                  <a:cubicBezTo>
                    <a:pt x="52" y="8"/>
                    <a:pt x="49" y="7"/>
                    <a:pt x="47" y="8"/>
                  </a:cubicBezTo>
                  <a:cubicBezTo>
                    <a:pt x="48" y="8"/>
                    <a:pt x="51" y="9"/>
                    <a:pt x="51" y="9"/>
                  </a:cubicBezTo>
                  <a:cubicBezTo>
                    <a:pt x="50" y="10"/>
                    <a:pt x="46" y="8"/>
                    <a:pt x="46" y="10"/>
                  </a:cubicBezTo>
                  <a:cubicBezTo>
                    <a:pt x="46" y="11"/>
                    <a:pt x="50" y="12"/>
                    <a:pt x="51" y="13"/>
                  </a:cubicBezTo>
                  <a:cubicBezTo>
                    <a:pt x="54" y="13"/>
                    <a:pt x="61" y="14"/>
                    <a:pt x="61" y="17"/>
                  </a:cubicBezTo>
                  <a:cubicBezTo>
                    <a:pt x="61" y="16"/>
                    <a:pt x="54" y="15"/>
                    <a:pt x="52" y="14"/>
                  </a:cubicBezTo>
                  <a:cubicBezTo>
                    <a:pt x="50" y="14"/>
                    <a:pt x="47" y="11"/>
                    <a:pt x="45" y="12"/>
                  </a:cubicBezTo>
                  <a:cubicBezTo>
                    <a:pt x="45" y="12"/>
                    <a:pt x="48" y="14"/>
                    <a:pt x="48" y="14"/>
                  </a:cubicBezTo>
                  <a:cubicBezTo>
                    <a:pt x="48" y="14"/>
                    <a:pt x="45" y="15"/>
                    <a:pt x="45" y="14"/>
                  </a:cubicBezTo>
                  <a:cubicBezTo>
                    <a:pt x="43" y="13"/>
                    <a:pt x="42" y="12"/>
                    <a:pt x="40" y="11"/>
                  </a:cubicBezTo>
                  <a:cubicBezTo>
                    <a:pt x="39" y="10"/>
                    <a:pt x="31" y="10"/>
                    <a:pt x="31" y="10"/>
                  </a:cubicBezTo>
                  <a:cubicBezTo>
                    <a:pt x="31" y="11"/>
                    <a:pt x="34" y="11"/>
                    <a:pt x="31" y="12"/>
                  </a:cubicBezTo>
                  <a:cubicBezTo>
                    <a:pt x="30" y="12"/>
                    <a:pt x="25" y="14"/>
                    <a:pt x="25" y="14"/>
                  </a:cubicBezTo>
                  <a:cubicBezTo>
                    <a:pt x="26" y="14"/>
                    <a:pt x="29" y="13"/>
                    <a:pt x="29" y="13"/>
                  </a:cubicBezTo>
                  <a:cubicBezTo>
                    <a:pt x="30" y="14"/>
                    <a:pt x="34" y="16"/>
                    <a:pt x="34" y="16"/>
                  </a:cubicBezTo>
                  <a:cubicBezTo>
                    <a:pt x="34" y="16"/>
                    <a:pt x="31" y="15"/>
                    <a:pt x="31" y="16"/>
                  </a:cubicBezTo>
                  <a:cubicBezTo>
                    <a:pt x="31" y="16"/>
                    <a:pt x="32" y="19"/>
                    <a:pt x="30" y="17"/>
                  </a:cubicBezTo>
                  <a:cubicBezTo>
                    <a:pt x="29" y="16"/>
                    <a:pt x="28" y="14"/>
                    <a:pt x="26" y="15"/>
                  </a:cubicBezTo>
                  <a:cubicBezTo>
                    <a:pt x="25" y="15"/>
                    <a:pt x="24" y="17"/>
                    <a:pt x="23" y="16"/>
                  </a:cubicBezTo>
                  <a:cubicBezTo>
                    <a:pt x="22" y="15"/>
                    <a:pt x="21" y="14"/>
                    <a:pt x="19" y="14"/>
                  </a:cubicBezTo>
                  <a:cubicBezTo>
                    <a:pt x="18" y="14"/>
                    <a:pt x="15" y="15"/>
                    <a:pt x="14" y="16"/>
                  </a:cubicBezTo>
                  <a:cubicBezTo>
                    <a:pt x="12" y="17"/>
                    <a:pt x="13" y="18"/>
                    <a:pt x="10" y="17"/>
                  </a:cubicBezTo>
                  <a:cubicBezTo>
                    <a:pt x="8" y="16"/>
                    <a:pt x="7" y="17"/>
                    <a:pt x="5" y="17"/>
                  </a:cubicBezTo>
                  <a:cubicBezTo>
                    <a:pt x="4" y="18"/>
                    <a:pt x="0" y="18"/>
                    <a:pt x="0" y="19"/>
                  </a:cubicBezTo>
                  <a:cubicBezTo>
                    <a:pt x="0" y="21"/>
                    <a:pt x="9" y="19"/>
                    <a:pt x="9" y="20"/>
                  </a:cubicBezTo>
                  <a:cubicBezTo>
                    <a:pt x="9" y="21"/>
                    <a:pt x="6" y="21"/>
                    <a:pt x="5" y="22"/>
                  </a:cubicBezTo>
                  <a:cubicBezTo>
                    <a:pt x="5" y="21"/>
                    <a:pt x="10" y="21"/>
                    <a:pt x="11" y="21"/>
                  </a:cubicBezTo>
                  <a:cubicBezTo>
                    <a:pt x="12" y="21"/>
                    <a:pt x="17" y="21"/>
                    <a:pt x="17" y="21"/>
                  </a:cubicBezTo>
                  <a:cubicBezTo>
                    <a:pt x="17" y="21"/>
                    <a:pt x="15" y="22"/>
                    <a:pt x="14" y="22"/>
                  </a:cubicBezTo>
                  <a:cubicBezTo>
                    <a:pt x="12" y="22"/>
                    <a:pt x="11" y="22"/>
                    <a:pt x="9" y="24"/>
                  </a:cubicBezTo>
                  <a:cubicBezTo>
                    <a:pt x="5" y="26"/>
                    <a:pt x="12" y="26"/>
                    <a:pt x="13" y="26"/>
                  </a:cubicBezTo>
                  <a:cubicBezTo>
                    <a:pt x="17" y="27"/>
                    <a:pt x="20" y="27"/>
                    <a:pt x="24" y="26"/>
                  </a:cubicBezTo>
                  <a:cubicBezTo>
                    <a:pt x="26" y="25"/>
                    <a:pt x="31" y="22"/>
                    <a:pt x="34" y="24"/>
                  </a:cubicBezTo>
                  <a:cubicBezTo>
                    <a:pt x="34" y="24"/>
                    <a:pt x="29" y="26"/>
                    <a:pt x="29" y="26"/>
                  </a:cubicBezTo>
                  <a:cubicBezTo>
                    <a:pt x="27" y="26"/>
                    <a:pt x="25" y="26"/>
                    <a:pt x="23" y="27"/>
                  </a:cubicBezTo>
                  <a:cubicBezTo>
                    <a:pt x="22" y="27"/>
                    <a:pt x="20" y="27"/>
                    <a:pt x="18" y="27"/>
                  </a:cubicBezTo>
                  <a:cubicBezTo>
                    <a:pt x="16" y="28"/>
                    <a:pt x="14" y="27"/>
                    <a:pt x="12" y="28"/>
                  </a:cubicBezTo>
                  <a:cubicBezTo>
                    <a:pt x="13" y="28"/>
                    <a:pt x="16" y="29"/>
                    <a:pt x="16" y="29"/>
                  </a:cubicBezTo>
                  <a:cubicBezTo>
                    <a:pt x="17" y="30"/>
                    <a:pt x="18" y="31"/>
                    <a:pt x="20" y="31"/>
                  </a:cubicBezTo>
                  <a:cubicBezTo>
                    <a:pt x="24" y="31"/>
                    <a:pt x="26" y="28"/>
                    <a:pt x="30" y="27"/>
                  </a:cubicBezTo>
                  <a:cubicBezTo>
                    <a:pt x="31" y="27"/>
                    <a:pt x="44" y="26"/>
                    <a:pt x="44" y="25"/>
                  </a:cubicBezTo>
                  <a:cubicBezTo>
                    <a:pt x="44" y="26"/>
                    <a:pt x="38" y="26"/>
                    <a:pt x="37" y="26"/>
                  </a:cubicBezTo>
                  <a:cubicBezTo>
                    <a:pt x="34" y="27"/>
                    <a:pt x="29" y="28"/>
                    <a:pt x="26" y="30"/>
                  </a:cubicBezTo>
                  <a:cubicBezTo>
                    <a:pt x="23" y="33"/>
                    <a:pt x="32" y="32"/>
                    <a:pt x="33" y="32"/>
                  </a:cubicBezTo>
                  <a:cubicBezTo>
                    <a:pt x="35" y="32"/>
                    <a:pt x="37" y="33"/>
                    <a:pt x="39" y="31"/>
                  </a:cubicBezTo>
                  <a:cubicBezTo>
                    <a:pt x="40" y="31"/>
                    <a:pt x="40" y="30"/>
                    <a:pt x="40" y="29"/>
                  </a:cubicBezTo>
                  <a:cubicBezTo>
                    <a:pt x="41" y="29"/>
                    <a:pt x="42" y="29"/>
                    <a:pt x="42" y="30"/>
                  </a:cubicBezTo>
                  <a:cubicBezTo>
                    <a:pt x="42" y="30"/>
                    <a:pt x="42" y="30"/>
                    <a:pt x="41" y="30"/>
                  </a:cubicBezTo>
                  <a:cubicBezTo>
                    <a:pt x="43" y="30"/>
                    <a:pt x="48" y="28"/>
                    <a:pt x="50" y="29"/>
                  </a:cubicBezTo>
                  <a:cubicBezTo>
                    <a:pt x="49" y="28"/>
                    <a:pt x="44" y="32"/>
                    <a:pt x="43" y="32"/>
                  </a:cubicBezTo>
                  <a:cubicBezTo>
                    <a:pt x="44" y="33"/>
                    <a:pt x="50" y="31"/>
                    <a:pt x="52" y="31"/>
                  </a:cubicBezTo>
                  <a:cubicBezTo>
                    <a:pt x="55" y="31"/>
                    <a:pt x="58" y="30"/>
                    <a:pt x="61" y="28"/>
                  </a:cubicBezTo>
                  <a:cubicBezTo>
                    <a:pt x="62" y="27"/>
                    <a:pt x="62" y="25"/>
                    <a:pt x="62" y="25"/>
                  </a:cubicBezTo>
                  <a:cubicBezTo>
                    <a:pt x="64" y="25"/>
                    <a:pt x="64" y="25"/>
                    <a:pt x="65" y="24"/>
                  </a:cubicBezTo>
                  <a:cubicBezTo>
                    <a:pt x="66" y="24"/>
                    <a:pt x="73" y="20"/>
                    <a:pt x="73" y="21"/>
                  </a:cubicBezTo>
                  <a:cubicBezTo>
                    <a:pt x="73" y="21"/>
                    <a:pt x="69" y="24"/>
                    <a:pt x="69" y="24"/>
                  </a:cubicBezTo>
                  <a:cubicBezTo>
                    <a:pt x="68" y="25"/>
                    <a:pt x="64" y="27"/>
                    <a:pt x="64" y="28"/>
                  </a:cubicBezTo>
                  <a:cubicBezTo>
                    <a:pt x="64" y="29"/>
                    <a:pt x="75" y="28"/>
                    <a:pt x="75" y="29"/>
                  </a:cubicBezTo>
                  <a:cubicBezTo>
                    <a:pt x="75" y="28"/>
                    <a:pt x="60" y="32"/>
                    <a:pt x="60" y="31"/>
                  </a:cubicBezTo>
                  <a:cubicBezTo>
                    <a:pt x="60" y="31"/>
                    <a:pt x="69" y="32"/>
                    <a:pt x="68" y="32"/>
                  </a:cubicBezTo>
                  <a:cubicBezTo>
                    <a:pt x="68" y="33"/>
                    <a:pt x="64" y="33"/>
                    <a:pt x="63" y="33"/>
                  </a:cubicBezTo>
                  <a:cubicBezTo>
                    <a:pt x="61" y="33"/>
                    <a:pt x="58" y="33"/>
                    <a:pt x="56" y="34"/>
                  </a:cubicBezTo>
                  <a:cubicBezTo>
                    <a:pt x="52" y="34"/>
                    <a:pt x="48" y="34"/>
                    <a:pt x="44" y="35"/>
                  </a:cubicBezTo>
                  <a:cubicBezTo>
                    <a:pt x="43" y="35"/>
                    <a:pt x="43" y="36"/>
                    <a:pt x="45" y="36"/>
                  </a:cubicBezTo>
                  <a:cubicBezTo>
                    <a:pt x="46" y="37"/>
                    <a:pt x="49" y="38"/>
                    <a:pt x="50" y="39"/>
                  </a:cubicBezTo>
                  <a:cubicBezTo>
                    <a:pt x="52" y="41"/>
                    <a:pt x="50" y="43"/>
                    <a:pt x="53" y="43"/>
                  </a:cubicBezTo>
                  <a:cubicBezTo>
                    <a:pt x="54" y="42"/>
                    <a:pt x="57" y="43"/>
                    <a:pt x="58" y="42"/>
                  </a:cubicBezTo>
                  <a:cubicBezTo>
                    <a:pt x="49" y="47"/>
                    <a:pt x="44" y="36"/>
                    <a:pt x="37" y="36"/>
                  </a:cubicBezTo>
                  <a:cubicBezTo>
                    <a:pt x="35" y="36"/>
                    <a:pt x="26" y="34"/>
                    <a:pt x="26" y="36"/>
                  </a:cubicBezTo>
                  <a:cubicBezTo>
                    <a:pt x="26" y="36"/>
                    <a:pt x="25" y="38"/>
                    <a:pt x="25" y="38"/>
                  </a:cubicBezTo>
                  <a:cubicBezTo>
                    <a:pt x="26" y="38"/>
                    <a:pt x="32" y="38"/>
                    <a:pt x="32" y="39"/>
                  </a:cubicBezTo>
                  <a:cubicBezTo>
                    <a:pt x="32" y="39"/>
                    <a:pt x="26" y="39"/>
                    <a:pt x="26" y="41"/>
                  </a:cubicBezTo>
                  <a:cubicBezTo>
                    <a:pt x="26" y="42"/>
                    <a:pt x="32" y="42"/>
                    <a:pt x="34" y="43"/>
                  </a:cubicBezTo>
                  <a:cubicBezTo>
                    <a:pt x="35" y="44"/>
                    <a:pt x="36" y="45"/>
                    <a:pt x="37" y="46"/>
                  </a:cubicBezTo>
                  <a:cubicBezTo>
                    <a:pt x="38" y="48"/>
                    <a:pt x="40" y="49"/>
                    <a:pt x="42" y="50"/>
                  </a:cubicBezTo>
                  <a:cubicBezTo>
                    <a:pt x="44" y="51"/>
                    <a:pt x="45" y="51"/>
                    <a:pt x="47" y="50"/>
                  </a:cubicBezTo>
                  <a:cubicBezTo>
                    <a:pt x="48" y="50"/>
                    <a:pt x="50" y="49"/>
                    <a:pt x="51" y="50"/>
                  </a:cubicBezTo>
                  <a:cubicBezTo>
                    <a:pt x="51" y="50"/>
                    <a:pt x="50" y="52"/>
                    <a:pt x="50" y="52"/>
                  </a:cubicBezTo>
                  <a:cubicBezTo>
                    <a:pt x="48" y="52"/>
                    <a:pt x="45" y="51"/>
                    <a:pt x="44" y="52"/>
                  </a:cubicBezTo>
                  <a:cubicBezTo>
                    <a:pt x="44" y="51"/>
                    <a:pt x="48" y="54"/>
                    <a:pt x="48" y="54"/>
                  </a:cubicBezTo>
                  <a:cubicBezTo>
                    <a:pt x="48" y="55"/>
                    <a:pt x="43" y="53"/>
                    <a:pt x="43" y="53"/>
                  </a:cubicBezTo>
                  <a:cubicBezTo>
                    <a:pt x="40" y="51"/>
                    <a:pt x="38" y="51"/>
                    <a:pt x="35" y="51"/>
                  </a:cubicBezTo>
                  <a:cubicBezTo>
                    <a:pt x="33" y="51"/>
                    <a:pt x="32" y="51"/>
                    <a:pt x="30" y="52"/>
                  </a:cubicBezTo>
                  <a:cubicBezTo>
                    <a:pt x="28" y="53"/>
                    <a:pt x="27" y="52"/>
                    <a:pt x="26" y="53"/>
                  </a:cubicBezTo>
                  <a:cubicBezTo>
                    <a:pt x="25" y="54"/>
                    <a:pt x="25" y="55"/>
                    <a:pt x="23" y="55"/>
                  </a:cubicBezTo>
                  <a:cubicBezTo>
                    <a:pt x="22" y="56"/>
                    <a:pt x="21" y="59"/>
                    <a:pt x="23" y="59"/>
                  </a:cubicBezTo>
                  <a:cubicBezTo>
                    <a:pt x="25" y="59"/>
                    <a:pt x="27" y="58"/>
                    <a:pt x="27" y="59"/>
                  </a:cubicBezTo>
                  <a:cubicBezTo>
                    <a:pt x="28" y="61"/>
                    <a:pt x="32" y="60"/>
                    <a:pt x="32" y="59"/>
                  </a:cubicBezTo>
                  <a:cubicBezTo>
                    <a:pt x="33" y="59"/>
                    <a:pt x="35" y="56"/>
                    <a:pt x="35" y="55"/>
                  </a:cubicBezTo>
                  <a:cubicBezTo>
                    <a:pt x="35" y="56"/>
                    <a:pt x="35" y="56"/>
                    <a:pt x="35" y="57"/>
                  </a:cubicBezTo>
                  <a:cubicBezTo>
                    <a:pt x="35" y="57"/>
                    <a:pt x="36" y="57"/>
                    <a:pt x="36" y="57"/>
                  </a:cubicBezTo>
                  <a:cubicBezTo>
                    <a:pt x="36" y="57"/>
                    <a:pt x="35" y="58"/>
                    <a:pt x="35" y="59"/>
                  </a:cubicBezTo>
                  <a:cubicBezTo>
                    <a:pt x="35" y="59"/>
                    <a:pt x="35" y="59"/>
                    <a:pt x="36" y="59"/>
                  </a:cubicBezTo>
                  <a:cubicBezTo>
                    <a:pt x="36" y="59"/>
                    <a:pt x="33" y="60"/>
                    <a:pt x="34" y="60"/>
                  </a:cubicBezTo>
                  <a:cubicBezTo>
                    <a:pt x="34" y="60"/>
                    <a:pt x="34" y="60"/>
                    <a:pt x="34" y="60"/>
                  </a:cubicBezTo>
                  <a:cubicBezTo>
                    <a:pt x="34" y="61"/>
                    <a:pt x="31" y="60"/>
                    <a:pt x="30" y="61"/>
                  </a:cubicBezTo>
                  <a:cubicBezTo>
                    <a:pt x="31" y="61"/>
                    <a:pt x="35" y="61"/>
                    <a:pt x="36" y="62"/>
                  </a:cubicBezTo>
                  <a:cubicBezTo>
                    <a:pt x="36" y="62"/>
                    <a:pt x="31" y="65"/>
                    <a:pt x="32" y="65"/>
                  </a:cubicBezTo>
                  <a:cubicBezTo>
                    <a:pt x="32" y="66"/>
                    <a:pt x="37" y="65"/>
                    <a:pt x="37" y="65"/>
                  </a:cubicBezTo>
                  <a:cubicBezTo>
                    <a:pt x="37" y="65"/>
                    <a:pt x="36" y="65"/>
                    <a:pt x="36" y="65"/>
                  </a:cubicBezTo>
                  <a:cubicBezTo>
                    <a:pt x="36" y="66"/>
                    <a:pt x="41" y="65"/>
                    <a:pt x="42" y="64"/>
                  </a:cubicBezTo>
                  <a:cubicBezTo>
                    <a:pt x="42" y="64"/>
                    <a:pt x="46" y="59"/>
                    <a:pt x="47" y="60"/>
                  </a:cubicBezTo>
                  <a:cubicBezTo>
                    <a:pt x="48" y="61"/>
                    <a:pt x="40" y="67"/>
                    <a:pt x="38" y="68"/>
                  </a:cubicBezTo>
                  <a:cubicBezTo>
                    <a:pt x="35" y="68"/>
                    <a:pt x="33" y="68"/>
                    <a:pt x="30" y="66"/>
                  </a:cubicBezTo>
                  <a:cubicBezTo>
                    <a:pt x="28" y="65"/>
                    <a:pt x="28" y="63"/>
                    <a:pt x="26" y="63"/>
                  </a:cubicBezTo>
                  <a:cubicBezTo>
                    <a:pt x="24" y="62"/>
                    <a:pt x="22" y="62"/>
                    <a:pt x="20" y="62"/>
                  </a:cubicBezTo>
                  <a:cubicBezTo>
                    <a:pt x="17" y="62"/>
                    <a:pt x="17" y="63"/>
                    <a:pt x="19" y="65"/>
                  </a:cubicBezTo>
                  <a:cubicBezTo>
                    <a:pt x="20" y="66"/>
                    <a:pt x="20" y="67"/>
                    <a:pt x="22" y="67"/>
                  </a:cubicBezTo>
                  <a:cubicBezTo>
                    <a:pt x="25" y="67"/>
                    <a:pt x="22" y="67"/>
                    <a:pt x="22" y="68"/>
                  </a:cubicBezTo>
                  <a:cubicBezTo>
                    <a:pt x="22" y="68"/>
                    <a:pt x="26" y="70"/>
                    <a:pt x="26" y="7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0" name="Freeform 604">
              <a:extLst>
                <a:ext uri="{FF2B5EF4-FFF2-40B4-BE49-F238E27FC236}">
                  <a16:creationId xmlns:a16="http://schemas.microsoft.com/office/drawing/2014/main" id="{F7D526F9-D229-1445-AE53-D95B7DF5DEF3}"/>
                </a:ext>
              </a:extLst>
            </p:cNvPr>
            <p:cNvSpPr>
              <a:spLocks/>
            </p:cNvSpPr>
            <p:nvPr/>
          </p:nvSpPr>
          <p:spPr bwMode="auto">
            <a:xfrm>
              <a:off x="8101466" y="4187857"/>
              <a:ext cx="130574" cy="47785"/>
            </a:xfrm>
            <a:custGeom>
              <a:avLst/>
              <a:gdLst>
                <a:gd name="T0" fmla="*/ 13 w 14"/>
                <a:gd name="T1" fmla="*/ 4 h 5"/>
                <a:gd name="T2" fmla="*/ 11 w 14"/>
                <a:gd name="T3" fmla="*/ 2 h 5"/>
                <a:gd name="T4" fmla="*/ 8 w 14"/>
                <a:gd name="T5" fmla="*/ 2 h 5"/>
                <a:gd name="T6" fmla="*/ 1 w 14"/>
                <a:gd name="T7" fmla="*/ 1 h 5"/>
                <a:gd name="T8" fmla="*/ 2 w 14"/>
                <a:gd name="T9" fmla="*/ 2 h 5"/>
                <a:gd name="T10" fmla="*/ 0 w 14"/>
                <a:gd name="T11" fmla="*/ 3 h 5"/>
                <a:gd name="T12" fmla="*/ 3 w 14"/>
                <a:gd name="T13" fmla="*/ 3 h 5"/>
                <a:gd name="T14" fmla="*/ 8 w 14"/>
                <a:gd name="T15" fmla="*/ 4 h 5"/>
                <a:gd name="T16" fmla="*/ 13 w 14"/>
                <a:gd name="T17" fmla="*/ 4 h 5"/>
                <a:gd name="T18" fmla="*/ 13 w 14"/>
                <a:gd name="T19"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5">
                  <a:moveTo>
                    <a:pt x="13" y="4"/>
                  </a:moveTo>
                  <a:cubicBezTo>
                    <a:pt x="12" y="3"/>
                    <a:pt x="13" y="3"/>
                    <a:pt x="11" y="2"/>
                  </a:cubicBezTo>
                  <a:cubicBezTo>
                    <a:pt x="10" y="2"/>
                    <a:pt x="9" y="2"/>
                    <a:pt x="8" y="2"/>
                  </a:cubicBezTo>
                  <a:cubicBezTo>
                    <a:pt x="7" y="2"/>
                    <a:pt x="2" y="0"/>
                    <a:pt x="1" y="1"/>
                  </a:cubicBezTo>
                  <a:cubicBezTo>
                    <a:pt x="1" y="1"/>
                    <a:pt x="3" y="2"/>
                    <a:pt x="2" y="2"/>
                  </a:cubicBezTo>
                  <a:cubicBezTo>
                    <a:pt x="2" y="3"/>
                    <a:pt x="0" y="4"/>
                    <a:pt x="0" y="3"/>
                  </a:cubicBezTo>
                  <a:cubicBezTo>
                    <a:pt x="0" y="4"/>
                    <a:pt x="2" y="3"/>
                    <a:pt x="3" y="3"/>
                  </a:cubicBezTo>
                  <a:cubicBezTo>
                    <a:pt x="4" y="3"/>
                    <a:pt x="6" y="4"/>
                    <a:pt x="8" y="4"/>
                  </a:cubicBezTo>
                  <a:cubicBezTo>
                    <a:pt x="9" y="4"/>
                    <a:pt x="13" y="4"/>
                    <a:pt x="13" y="4"/>
                  </a:cubicBezTo>
                  <a:cubicBezTo>
                    <a:pt x="12" y="3"/>
                    <a:pt x="14" y="5"/>
                    <a:pt x="13"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1" name="Freeform 605">
              <a:extLst>
                <a:ext uri="{FF2B5EF4-FFF2-40B4-BE49-F238E27FC236}">
                  <a16:creationId xmlns:a16="http://schemas.microsoft.com/office/drawing/2014/main" id="{0AE0A4F1-9972-CD46-9F03-8EF8B879EAF4}"/>
                </a:ext>
              </a:extLst>
            </p:cNvPr>
            <p:cNvSpPr>
              <a:spLocks/>
            </p:cNvSpPr>
            <p:nvPr/>
          </p:nvSpPr>
          <p:spPr bwMode="auto">
            <a:xfrm>
              <a:off x="7738407" y="4226081"/>
              <a:ext cx="54142" cy="19114"/>
            </a:xfrm>
            <a:custGeom>
              <a:avLst/>
              <a:gdLst>
                <a:gd name="T0" fmla="*/ 5 w 6"/>
                <a:gd name="T1" fmla="*/ 1 h 2"/>
                <a:gd name="T2" fmla="*/ 2 w 6"/>
                <a:gd name="T3" fmla="*/ 0 h 2"/>
                <a:gd name="T4" fmla="*/ 5 w 6"/>
                <a:gd name="T5" fmla="*/ 1 h 2"/>
              </a:gdLst>
              <a:ahLst/>
              <a:cxnLst>
                <a:cxn ang="0">
                  <a:pos x="T0" y="T1"/>
                </a:cxn>
                <a:cxn ang="0">
                  <a:pos x="T2" y="T3"/>
                </a:cxn>
                <a:cxn ang="0">
                  <a:pos x="T4" y="T5"/>
                </a:cxn>
              </a:cxnLst>
              <a:rect l="0" t="0" r="r" b="b"/>
              <a:pathLst>
                <a:path w="6" h="2">
                  <a:moveTo>
                    <a:pt x="5" y="1"/>
                  </a:moveTo>
                  <a:cubicBezTo>
                    <a:pt x="4" y="2"/>
                    <a:pt x="0" y="0"/>
                    <a:pt x="2" y="0"/>
                  </a:cubicBezTo>
                  <a:cubicBezTo>
                    <a:pt x="3" y="0"/>
                    <a:pt x="6" y="1"/>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2" name="Freeform 606">
              <a:extLst>
                <a:ext uri="{FF2B5EF4-FFF2-40B4-BE49-F238E27FC236}">
                  <a16:creationId xmlns:a16="http://schemas.microsoft.com/office/drawing/2014/main" id="{06604570-6124-AA4C-820D-57E2104A5DCA}"/>
                </a:ext>
              </a:extLst>
            </p:cNvPr>
            <p:cNvSpPr>
              <a:spLocks/>
            </p:cNvSpPr>
            <p:nvPr/>
          </p:nvSpPr>
          <p:spPr bwMode="auto">
            <a:xfrm>
              <a:off x="7980446" y="4515968"/>
              <a:ext cx="54142" cy="28672"/>
            </a:xfrm>
            <a:custGeom>
              <a:avLst/>
              <a:gdLst>
                <a:gd name="T0" fmla="*/ 4 w 6"/>
                <a:gd name="T1" fmla="*/ 1 h 3"/>
                <a:gd name="T2" fmla="*/ 1 w 6"/>
                <a:gd name="T3" fmla="*/ 2 h 3"/>
                <a:gd name="T4" fmla="*/ 4 w 6"/>
                <a:gd name="T5" fmla="*/ 1 h 3"/>
              </a:gdLst>
              <a:ahLst/>
              <a:cxnLst>
                <a:cxn ang="0">
                  <a:pos x="T0" y="T1"/>
                </a:cxn>
                <a:cxn ang="0">
                  <a:pos x="T2" y="T3"/>
                </a:cxn>
                <a:cxn ang="0">
                  <a:pos x="T4" y="T5"/>
                </a:cxn>
              </a:cxnLst>
              <a:rect l="0" t="0" r="r" b="b"/>
              <a:pathLst>
                <a:path w="6" h="3">
                  <a:moveTo>
                    <a:pt x="4" y="1"/>
                  </a:moveTo>
                  <a:cubicBezTo>
                    <a:pt x="3" y="0"/>
                    <a:pt x="0" y="2"/>
                    <a:pt x="1" y="2"/>
                  </a:cubicBezTo>
                  <a:cubicBezTo>
                    <a:pt x="2" y="3"/>
                    <a:pt x="6" y="1"/>
                    <a:pt x="4"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3" name="Freeform 607">
              <a:extLst>
                <a:ext uri="{FF2B5EF4-FFF2-40B4-BE49-F238E27FC236}">
                  <a16:creationId xmlns:a16="http://schemas.microsoft.com/office/drawing/2014/main" id="{7E7F94DE-B885-BB40-8D92-19D259A07F98}"/>
                </a:ext>
              </a:extLst>
            </p:cNvPr>
            <p:cNvSpPr>
              <a:spLocks/>
            </p:cNvSpPr>
            <p:nvPr/>
          </p:nvSpPr>
          <p:spPr bwMode="auto">
            <a:xfrm>
              <a:off x="4805282" y="5815671"/>
              <a:ext cx="47770" cy="38227"/>
            </a:xfrm>
            <a:custGeom>
              <a:avLst/>
              <a:gdLst>
                <a:gd name="T0" fmla="*/ 4 w 5"/>
                <a:gd name="T1" fmla="*/ 1 h 4"/>
                <a:gd name="T2" fmla="*/ 1 w 5"/>
                <a:gd name="T3" fmla="*/ 4 h 4"/>
                <a:gd name="T4" fmla="*/ 4 w 5"/>
                <a:gd name="T5" fmla="*/ 1 h 4"/>
              </a:gdLst>
              <a:ahLst/>
              <a:cxnLst>
                <a:cxn ang="0">
                  <a:pos x="T0" y="T1"/>
                </a:cxn>
                <a:cxn ang="0">
                  <a:pos x="T2" y="T3"/>
                </a:cxn>
                <a:cxn ang="0">
                  <a:pos x="T4" y="T5"/>
                </a:cxn>
              </a:cxnLst>
              <a:rect l="0" t="0" r="r" b="b"/>
              <a:pathLst>
                <a:path w="5" h="4">
                  <a:moveTo>
                    <a:pt x="4" y="1"/>
                  </a:moveTo>
                  <a:cubicBezTo>
                    <a:pt x="3" y="0"/>
                    <a:pt x="0" y="4"/>
                    <a:pt x="1" y="4"/>
                  </a:cubicBezTo>
                  <a:cubicBezTo>
                    <a:pt x="1" y="4"/>
                    <a:pt x="5" y="1"/>
                    <a:pt x="4"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4" name="Freeform 608">
              <a:extLst>
                <a:ext uri="{FF2B5EF4-FFF2-40B4-BE49-F238E27FC236}">
                  <a16:creationId xmlns:a16="http://schemas.microsoft.com/office/drawing/2014/main" id="{C6ADC0C2-64DD-2348-B9E7-A4165F56FE7A}"/>
                </a:ext>
              </a:extLst>
            </p:cNvPr>
            <p:cNvSpPr>
              <a:spLocks/>
            </p:cNvSpPr>
            <p:nvPr/>
          </p:nvSpPr>
          <p:spPr bwMode="auto">
            <a:xfrm>
              <a:off x="4872164" y="5806113"/>
              <a:ext cx="9556" cy="9558"/>
            </a:xfrm>
            <a:custGeom>
              <a:avLst/>
              <a:gdLst>
                <a:gd name="T0" fmla="*/ 0 w 1"/>
                <a:gd name="T1" fmla="*/ 0 h 1"/>
                <a:gd name="T2" fmla="*/ 1 w 1"/>
                <a:gd name="T3" fmla="*/ 1 h 1"/>
                <a:gd name="T4" fmla="*/ 0 w 1"/>
                <a:gd name="T5" fmla="*/ 0 h 1"/>
              </a:gdLst>
              <a:ahLst/>
              <a:cxnLst>
                <a:cxn ang="0">
                  <a:pos x="T0" y="T1"/>
                </a:cxn>
                <a:cxn ang="0">
                  <a:pos x="T2" y="T3"/>
                </a:cxn>
                <a:cxn ang="0">
                  <a:pos x="T4" y="T5"/>
                </a:cxn>
              </a:cxnLst>
              <a:rect l="0" t="0" r="r" b="b"/>
              <a:pathLst>
                <a:path w="1" h="1">
                  <a:moveTo>
                    <a:pt x="0" y="0"/>
                  </a:moveTo>
                  <a:cubicBezTo>
                    <a:pt x="0" y="1"/>
                    <a:pt x="1" y="1"/>
                    <a:pt x="1" y="1"/>
                  </a:cubicBezTo>
                  <a:cubicBezTo>
                    <a:pt x="1" y="0"/>
                    <a:pt x="0" y="0"/>
                    <a:pt x="0"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5" name="Freeform 609">
              <a:extLst>
                <a:ext uri="{FF2B5EF4-FFF2-40B4-BE49-F238E27FC236}">
                  <a16:creationId xmlns:a16="http://schemas.microsoft.com/office/drawing/2014/main" id="{7794625D-ACAB-8146-A9C0-5ECC17660FCB}"/>
                </a:ext>
              </a:extLst>
            </p:cNvPr>
            <p:cNvSpPr>
              <a:spLocks/>
            </p:cNvSpPr>
            <p:nvPr/>
          </p:nvSpPr>
          <p:spPr bwMode="auto">
            <a:xfrm>
              <a:off x="3919931" y="5815671"/>
              <a:ext cx="63695" cy="57338"/>
            </a:xfrm>
            <a:custGeom>
              <a:avLst/>
              <a:gdLst>
                <a:gd name="T0" fmla="*/ 5 w 7"/>
                <a:gd name="T1" fmla="*/ 2 h 6"/>
                <a:gd name="T2" fmla="*/ 1 w 7"/>
                <a:gd name="T3" fmla="*/ 2 h 6"/>
                <a:gd name="T4" fmla="*/ 5 w 7"/>
                <a:gd name="T5" fmla="*/ 2 h 6"/>
                <a:gd name="T6" fmla="*/ 5 w 7"/>
                <a:gd name="T7" fmla="*/ 2 h 6"/>
              </a:gdLst>
              <a:ahLst/>
              <a:cxnLst>
                <a:cxn ang="0">
                  <a:pos x="T0" y="T1"/>
                </a:cxn>
                <a:cxn ang="0">
                  <a:pos x="T2" y="T3"/>
                </a:cxn>
                <a:cxn ang="0">
                  <a:pos x="T4" y="T5"/>
                </a:cxn>
                <a:cxn ang="0">
                  <a:pos x="T6" y="T7"/>
                </a:cxn>
              </a:cxnLst>
              <a:rect l="0" t="0" r="r" b="b"/>
              <a:pathLst>
                <a:path w="7" h="6">
                  <a:moveTo>
                    <a:pt x="5" y="2"/>
                  </a:moveTo>
                  <a:cubicBezTo>
                    <a:pt x="7" y="0"/>
                    <a:pt x="2" y="0"/>
                    <a:pt x="1" y="2"/>
                  </a:cubicBezTo>
                  <a:cubicBezTo>
                    <a:pt x="0" y="3"/>
                    <a:pt x="4" y="5"/>
                    <a:pt x="5" y="2"/>
                  </a:cubicBezTo>
                  <a:cubicBezTo>
                    <a:pt x="6" y="1"/>
                    <a:pt x="3" y="6"/>
                    <a:pt x="5"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6" name="Freeform 610">
              <a:extLst>
                <a:ext uri="{FF2B5EF4-FFF2-40B4-BE49-F238E27FC236}">
                  <a16:creationId xmlns:a16="http://schemas.microsoft.com/office/drawing/2014/main" id="{331AAFF6-3257-7C43-829D-2E38801D1573}"/>
                </a:ext>
              </a:extLst>
            </p:cNvPr>
            <p:cNvSpPr>
              <a:spLocks/>
            </p:cNvSpPr>
            <p:nvPr/>
          </p:nvSpPr>
          <p:spPr bwMode="auto">
            <a:xfrm>
              <a:off x="17661981" y="9138193"/>
              <a:ext cx="19109" cy="9558"/>
            </a:xfrm>
            <a:custGeom>
              <a:avLst/>
              <a:gdLst>
                <a:gd name="T0" fmla="*/ 2 w 2"/>
                <a:gd name="T1" fmla="*/ 0 h 1"/>
                <a:gd name="T2" fmla="*/ 0 w 2"/>
                <a:gd name="T3" fmla="*/ 0 h 1"/>
                <a:gd name="T4" fmla="*/ 2 w 2"/>
                <a:gd name="T5" fmla="*/ 0 h 1"/>
              </a:gdLst>
              <a:ahLst/>
              <a:cxnLst>
                <a:cxn ang="0">
                  <a:pos x="T0" y="T1"/>
                </a:cxn>
                <a:cxn ang="0">
                  <a:pos x="T2" y="T3"/>
                </a:cxn>
                <a:cxn ang="0">
                  <a:pos x="T4" y="T5"/>
                </a:cxn>
              </a:cxnLst>
              <a:rect l="0" t="0" r="r" b="b"/>
              <a:pathLst>
                <a:path w="2" h="1">
                  <a:moveTo>
                    <a:pt x="2" y="0"/>
                  </a:moveTo>
                  <a:cubicBezTo>
                    <a:pt x="2" y="1"/>
                    <a:pt x="0" y="0"/>
                    <a:pt x="0" y="0"/>
                  </a:cubicBezTo>
                  <a:cubicBezTo>
                    <a:pt x="1" y="0"/>
                    <a:pt x="2"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7" name="Freeform 611">
              <a:extLst>
                <a:ext uri="{FF2B5EF4-FFF2-40B4-BE49-F238E27FC236}">
                  <a16:creationId xmlns:a16="http://schemas.microsoft.com/office/drawing/2014/main" id="{B3DFDF77-D4BE-BC4C-B4BE-64AC3840B98E}"/>
                </a:ext>
              </a:extLst>
            </p:cNvPr>
            <p:cNvSpPr>
              <a:spLocks/>
            </p:cNvSpPr>
            <p:nvPr/>
          </p:nvSpPr>
          <p:spPr bwMode="auto">
            <a:xfrm>
              <a:off x="17540962" y="9119079"/>
              <a:ext cx="19109" cy="19114"/>
            </a:xfrm>
            <a:custGeom>
              <a:avLst/>
              <a:gdLst>
                <a:gd name="T0" fmla="*/ 2 w 2"/>
                <a:gd name="T1" fmla="*/ 0 h 2"/>
                <a:gd name="T2" fmla="*/ 0 w 2"/>
                <a:gd name="T3" fmla="*/ 1 h 2"/>
                <a:gd name="T4" fmla="*/ 2 w 2"/>
                <a:gd name="T5" fmla="*/ 0 h 2"/>
              </a:gdLst>
              <a:ahLst/>
              <a:cxnLst>
                <a:cxn ang="0">
                  <a:pos x="T0" y="T1"/>
                </a:cxn>
                <a:cxn ang="0">
                  <a:pos x="T2" y="T3"/>
                </a:cxn>
                <a:cxn ang="0">
                  <a:pos x="T4" y="T5"/>
                </a:cxn>
              </a:cxnLst>
              <a:rect l="0" t="0" r="r" b="b"/>
              <a:pathLst>
                <a:path w="2" h="2">
                  <a:moveTo>
                    <a:pt x="2" y="0"/>
                  </a:moveTo>
                  <a:cubicBezTo>
                    <a:pt x="2" y="1"/>
                    <a:pt x="0" y="2"/>
                    <a:pt x="0" y="1"/>
                  </a:cubicBezTo>
                  <a:cubicBezTo>
                    <a:pt x="0" y="0"/>
                    <a:pt x="2"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8" name="Freeform 612">
              <a:extLst>
                <a:ext uri="{FF2B5EF4-FFF2-40B4-BE49-F238E27FC236}">
                  <a16:creationId xmlns:a16="http://schemas.microsoft.com/office/drawing/2014/main" id="{4DBFDEDA-68BA-2A4D-805E-A1E595E555E3}"/>
                </a:ext>
              </a:extLst>
            </p:cNvPr>
            <p:cNvSpPr>
              <a:spLocks/>
            </p:cNvSpPr>
            <p:nvPr/>
          </p:nvSpPr>
          <p:spPr bwMode="auto">
            <a:xfrm>
              <a:off x="17961345" y="10785121"/>
              <a:ext cx="63695" cy="47785"/>
            </a:xfrm>
            <a:custGeom>
              <a:avLst/>
              <a:gdLst>
                <a:gd name="T0" fmla="*/ 6 w 7"/>
                <a:gd name="T1" fmla="*/ 2 h 5"/>
                <a:gd name="T2" fmla="*/ 1 w 7"/>
                <a:gd name="T3" fmla="*/ 2 h 5"/>
                <a:gd name="T4" fmla="*/ 6 w 7"/>
                <a:gd name="T5" fmla="*/ 2 h 5"/>
              </a:gdLst>
              <a:ahLst/>
              <a:cxnLst>
                <a:cxn ang="0">
                  <a:pos x="T0" y="T1"/>
                </a:cxn>
                <a:cxn ang="0">
                  <a:pos x="T2" y="T3"/>
                </a:cxn>
                <a:cxn ang="0">
                  <a:pos x="T4" y="T5"/>
                </a:cxn>
              </a:cxnLst>
              <a:rect l="0" t="0" r="r" b="b"/>
              <a:pathLst>
                <a:path w="7" h="5">
                  <a:moveTo>
                    <a:pt x="6" y="2"/>
                  </a:moveTo>
                  <a:cubicBezTo>
                    <a:pt x="7" y="0"/>
                    <a:pt x="0" y="1"/>
                    <a:pt x="1" y="2"/>
                  </a:cubicBezTo>
                  <a:cubicBezTo>
                    <a:pt x="1" y="3"/>
                    <a:pt x="5" y="5"/>
                    <a:pt x="6"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39" name="Rectangle 613">
              <a:extLst>
                <a:ext uri="{FF2B5EF4-FFF2-40B4-BE49-F238E27FC236}">
                  <a16:creationId xmlns:a16="http://schemas.microsoft.com/office/drawing/2014/main" id="{EE92B27D-2ED4-0946-A81E-692E40579712}"/>
                </a:ext>
              </a:extLst>
            </p:cNvPr>
            <p:cNvSpPr>
              <a:spLocks noChangeArrowheads="1"/>
            </p:cNvSpPr>
            <p:nvPr/>
          </p:nvSpPr>
          <p:spPr bwMode="auto">
            <a:xfrm>
              <a:off x="12451788" y="5197675"/>
              <a:ext cx="3187" cy="3188"/>
            </a:xfrm>
            <a:prstGeom prst="rect">
              <a:avLst/>
            </a:pr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0" name="Freeform 614">
              <a:extLst>
                <a:ext uri="{FF2B5EF4-FFF2-40B4-BE49-F238E27FC236}">
                  <a16:creationId xmlns:a16="http://schemas.microsoft.com/office/drawing/2014/main" id="{77C6BB29-F6BF-EF49-8E5E-EF7AEFDC4DE8}"/>
                </a:ext>
              </a:extLst>
            </p:cNvPr>
            <p:cNvSpPr>
              <a:spLocks/>
            </p:cNvSpPr>
            <p:nvPr/>
          </p:nvSpPr>
          <p:spPr bwMode="auto">
            <a:xfrm>
              <a:off x="9257516" y="10504795"/>
              <a:ext cx="95541" cy="82827"/>
            </a:xfrm>
            <a:custGeom>
              <a:avLst/>
              <a:gdLst>
                <a:gd name="T0" fmla="*/ 4 w 10"/>
                <a:gd name="T1" fmla="*/ 4 h 9"/>
                <a:gd name="T2" fmla="*/ 0 w 10"/>
                <a:gd name="T3" fmla="*/ 8 h 9"/>
                <a:gd name="T4" fmla="*/ 2 w 10"/>
                <a:gd name="T5" fmla="*/ 8 h 9"/>
                <a:gd name="T6" fmla="*/ 5 w 10"/>
                <a:gd name="T7" fmla="*/ 5 h 9"/>
                <a:gd name="T8" fmla="*/ 8 w 10"/>
                <a:gd name="T9" fmla="*/ 0 h 9"/>
                <a:gd name="T10" fmla="*/ 4 w 10"/>
                <a:gd name="T11" fmla="*/ 4 h 9"/>
                <a:gd name="T12" fmla="*/ 4 w 10"/>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10" h="9">
                  <a:moveTo>
                    <a:pt x="4" y="4"/>
                  </a:moveTo>
                  <a:cubicBezTo>
                    <a:pt x="4" y="5"/>
                    <a:pt x="1" y="7"/>
                    <a:pt x="0" y="8"/>
                  </a:cubicBezTo>
                  <a:cubicBezTo>
                    <a:pt x="0" y="9"/>
                    <a:pt x="2" y="8"/>
                    <a:pt x="2" y="8"/>
                  </a:cubicBezTo>
                  <a:cubicBezTo>
                    <a:pt x="3" y="7"/>
                    <a:pt x="4" y="6"/>
                    <a:pt x="5" y="5"/>
                  </a:cubicBezTo>
                  <a:cubicBezTo>
                    <a:pt x="6" y="4"/>
                    <a:pt x="10" y="0"/>
                    <a:pt x="8" y="0"/>
                  </a:cubicBezTo>
                  <a:cubicBezTo>
                    <a:pt x="7" y="0"/>
                    <a:pt x="4" y="3"/>
                    <a:pt x="4" y="4"/>
                  </a:cubicBezTo>
                  <a:cubicBezTo>
                    <a:pt x="4" y="5"/>
                    <a:pt x="4" y="3"/>
                    <a:pt x="4"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1" name="Freeform 615">
              <a:extLst>
                <a:ext uri="{FF2B5EF4-FFF2-40B4-BE49-F238E27FC236}">
                  <a16:creationId xmlns:a16="http://schemas.microsoft.com/office/drawing/2014/main" id="{80851375-3D82-4C46-803A-C27BCC36DA7B}"/>
                </a:ext>
              </a:extLst>
            </p:cNvPr>
            <p:cNvSpPr>
              <a:spLocks/>
            </p:cNvSpPr>
            <p:nvPr/>
          </p:nvSpPr>
          <p:spPr bwMode="auto">
            <a:xfrm>
              <a:off x="7821211" y="6733109"/>
              <a:ext cx="66879" cy="28672"/>
            </a:xfrm>
            <a:custGeom>
              <a:avLst/>
              <a:gdLst>
                <a:gd name="T0" fmla="*/ 7 w 7"/>
                <a:gd name="T1" fmla="*/ 1 h 3"/>
                <a:gd name="T2" fmla="*/ 1 w 7"/>
                <a:gd name="T3" fmla="*/ 0 h 3"/>
                <a:gd name="T4" fmla="*/ 7 w 7"/>
                <a:gd name="T5" fmla="*/ 1 h 3"/>
              </a:gdLst>
              <a:ahLst/>
              <a:cxnLst>
                <a:cxn ang="0">
                  <a:pos x="T0" y="T1"/>
                </a:cxn>
                <a:cxn ang="0">
                  <a:pos x="T2" y="T3"/>
                </a:cxn>
                <a:cxn ang="0">
                  <a:pos x="T4" y="T5"/>
                </a:cxn>
              </a:cxnLst>
              <a:rect l="0" t="0" r="r" b="b"/>
              <a:pathLst>
                <a:path w="7" h="3">
                  <a:moveTo>
                    <a:pt x="7" y="1"/>
                  </a:moveTo>
                  <a:cubicBezTo>
                    <a:pt x="7" y="0"/>
                    <a:pt x="0" y="0"/>
                    <a:pt x="1" y="0"/>
                  </a:cubicBezTo>
                  <a:cubicBezTo>
                    <a:pt x="2" y="0"/>
                    <a:pt x="6" y="3"/>
                    <a:pt x="7"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2" name="Freeform 616">
              <a:extLst>
                <a:ext uri="{FF2B5EF4-FFF2-40B4-BE49-F238E27FC236}">
                  <a16:creationId xmlns:a16="http://schemas.microsoft.com/office/drawing/2014/main" id="{E74430D3-E701-9344-9540-353DC99F07AE}"/>
                </a:ext>
              </a:extLst>
            </p:cNvPr>
            <p:cNvSpPr>
              <a:spLocks/>
            </p:cNvSpPr>
            <p:nvPr/>
          </p:nvSpPr>
          <p:spPr bwMode="auto">
            <a:xfrm>
              <a:off x="8483629" y="11766268"/>
              <a:ext cx="168791" cy="149721"/>
            </a:xfrm>
            <a:custGeom>
              <a:avLst/>
              <a:gdLst>
                <a:gd name="T0" fmla="*/ 17 w 18"/>
                <a:gd name="T1" fmla="*/ 14 h 16"/>
                <a:gd name="T2" fmla="*/ 8 w 18"/>
                <a:gd name="T3" fmla="*/ 9 h 16"/>
                <a:gd name="T4" fmla="*/ 4 w 18"/>
                <a:gd name="T5" fmla="*/ 5 h 16"/>
                <a:gd name="T6" fmla="*/ 1 w 18"/>
                <a:gd name="T7" fmla="*/ 3 h 16"/>
                <a:gd name="T8" fmla="*/ 2 w 18"/>
                <a:gd name="T9" fmla="*/ 2 h 16"/>
                <a:gd name="T10" fmla="*/ 0 w 18"/>
                <a:gd name="T11" fmla="*/ 0 h 16"/>
                <a:gd name="T12" fmla="*/ 0 w 18"/>
                <a:gd name="T13" fmla="*/ 14 h 16"/>
                <a:gd name="T14" fmla="*/ 7 w 18"/>
                <a:gd name="T15" fmla="*/ 15 h 16"/>
                <a:gd name="T16" fmla="*/ 10 w 18"/>
                <a:gd name="T17" fmla="*/ 16 h 16"/>
                <a:gd name="T18" fmla="*/ 13 w 18"/>
                <a:gd name="T19" fmla="*/ 15 h 16"/>
                <a:gd name="T20" fmla="*/ 18 w 18"/>
                <a:gd name="T21" fmla="*/ 14 h 16"/>
                <a:gd name="T22" fmla="*/ 17 w 18"/>
                <a:gd name="T23"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 h="16">
                  <a:moveTo>
                    <a:pt x="17" y="14"/>
                  </a:moveTo>
                  <a:cubicBezTo>
                    <a:pt x="13" y="14"/>
                    <a:pt x="11" y="11"/>
                    <a:pt x="8" y="9"/>
                  </a:cubicBezTo>
                  <a:cubicBezTo>
                    <a:pt x="7" y="7"/>
                    <a:pt x="5" y="6"/>
                    <a:pt x="4" y="5"/>
                  </a:cubicBezTo>
                  <a:cubicBezTo>
                    <a:pt x="3" y="5"/>
                    <a:pt x="1" y="4"/>
                    <a:pt x="1" y="3"/>
                  </a:cubicBezTo>
                  <a:cubicBezTo>
                    <a:pt x="1" y="3"/>
                    <a:pt x="2" y="3"/>
                    <a:pt x="2" y="2"/>
                  </a:cubicBezTo>
                  <a:cubicBezTo>
                    <a:pt x="3" y="2"/>
                    <a:pt x="1" y="0"/>
                    <a:pt x="0" y="0"/>
                  </a:cubicBezTo>
                  <a:cubicBezTo>
                    <a:pt x="0" y="5"/>
                    <a:pt x="0" y="10"/>
                    <a:pt x="0" y="14"/>
                  </a:cubicBezTo>
                  <a:cubicBezTo>
                    <a:pt x="0" y="15"/>
                    <a:pt x="6" y="15"/>
                    <a:pt x="7" y="15"/>
                  </a:cubicBezTo>
                  <a:cubicBezTo>
                    <a:pt x="8" y="15"/>
                    <a:pt x="9" y="15"/>
                    <a:pt x="10" y="16"/>
                  </a:cubicBezTo>
                  <a:cubicBezTo>
                    <a:pt x="12" y="16"/>
                    <a:pt x="12" y="16"/>
                    <a:pt x="13" y="15"/>
                  </a:cubicBezTo>
                  <a:cubicBezTo>
                    <a:pt x="14" y="15"/>
                    <a:pt x="18" y="15"/>
                    <a:pt x="18" y="14"/>
                  </a:cubicBezTo>
                  <a:cubicBezTo>
                    <a:pt x="18" y="14"/>
                    <a:pt x="18" y="13"/>
                    <a:pt x="17" y="1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3" name="Freeform 617">
              <a:extLst>
                <a:ext uri="{FF2B5EF4-FFF2-40B4-BE49-F238E27FC236}">
                  <a16:creationId xmlns:a16="http://schemas.microsoft.com/office/drawing/2014/main" id="{001D6874-A343-FA43-8B53-2AF36CA3F970}"/>
                </a:ext>
              </a:extLst>
            </p:cNvPr>
            <p:cNvSpPr>
              <a:spLocks/>
            </p:cNvSpPr>
            <p:nvPr/>
          </p:nvSpPr>
          <p:spPr bwMode="auto">
            <a:xfrm>
              <a:off x="8305288" y="11747159"/>
              <a:ext cx="280256" cy="216615"/>
            </a:xfrm>
            <a:custGeom>
              <a:avLst/>
              <a:gdLst>
                <a:gd name="T0" fmla="*/ 19 w 30"/>
                <a:gd name="T1" fmla="*/ 17 h 23"/>
                <a:gd name="T2" fmla="*/ 19 w 30"/>
                <a:gd name="T3" fmla="*/ 7 h 23"/>
                <a:gd name="T4" fmla="*/ 19 w 30"/>
                <a:gd name="T5" fmla="*/ 3 h 23"/>
                <a:gd name="T6" fmla="*/ 15 w 30"/>
                <a:gd name="T7" fmla="*/ 1 h 23"/>
                <a:gd name="T8" fmla="*/ 12 w 30"/>
                <a:gd name="T9" fmla="*/ 3 h 23"/>
                <a:gd name="T10" fmla="*/ 13 w 30"/>
                <a:gd name="T11" fmla="*/ 6 h 23"/>
                <a:gd name="T12" fmla="*/ 15 w 30"/>
                <a:gd name="T13" fmla="*/ 6 h 23"/>
                <a:gd name="T14" fmla="*/ 14 w 30"/>
                <a:gd name="T15" fmla="*/ 8 h 23"/>
                <a:gd name="T16" fmla="*/ 13 w 30"/>
                <a:gd name="T17" fmla="*/ 11 h 23"/>
                <a:gd name="T18" fmla="*/ 16 w 30"/>
                <a:gd name="T19" fmla="*/ 13 h 23"/>
                <a:gd name="T20" fmla="*/ 12 w 30"/>
                <a:gd name="T21" fmla="*/ 13 h 23"/>
                <a:gd name="T22" fmla="*/ 9 w 30"/>
                <a:gd name="T23" fmla="*/ 12 h 23"/>
                <a:gd name="T24" fmla="*/ 10 w 30"/>
                <a:gd name="T25" fmla="*/ 12 h 23"/>
                <a:gd name="T26" fmla="*/ 10 w 30"/>
                <a:gd name="T27" fmla="*/ 9 h 23"/>
                <a:gd name="T28" fmla="*/ 8 w 30"/>
                <a:gd name="T29" fmla="*/ 11 h 23"/>
                <a:gd name="T30" fmla="*/ 5 w 30"/>
                <a:gd name="T31" fmla="*/ 11 h 23"/>
                <a:gd name="T32" fmla="*/ 0 w 30"/>
                <a:gd name="T33" fmla="*/ 12 h 23"/>
                <a:gd name="T34" fmla="*/ 2 w 30"/>
                <a:gd name="T35" fmla="*/ 12 h 23"/>
                <a:gd name="T36" fmla="*/ 3 w 30"/>
                <a:gd name="T37" fmla="*/ 12 h 23"/>
                <a:gd name="T38" fmla="*/ 5 w 30"/>
                <a:gd name="T39" fmla="*/ 12 h 23"/>
                <a:gd name="T40" fmla="*/ 6 w 30"/>
                <a:gd name="T41" fmla="*/ 13 h 23"/>
                <a:gd name="T42" fmla="*/ 4 w 30"/>
                <a:gd name="T43" fmla="*/ 15 h 23"/>
                <a:gd name="T44" fmla="*/ 6 w 30"/>
                <a:gd name="T45" fmla="*/ 15 h 23"/>
                <a:gd name="T46" fmla="*/ 8 w 30"/>
                <a:gd name="T47" fmla="*/ 16 h 23"/>
                <a:gd name="T48" fmla="*/ 7 w 30"/>
                <a:gd name="T49" fmla="*/ 16 h 23"/>
                <a:gd name="T50" fmla="*/ 10 w 30"/>
                <a:gd name="T51" fmla="*/ 17 h 23"/>
                <a:gd name="T52" fmla="*/ 12 w 30"/>
                <a:gd name="T53" fmla="*/ 17 h 23"/>
                <a:gd name="T54" fmla="*/ 17 w 30"/>
                <a:gd name="T55" fmla="*/ 21 h 23"/>
                <a:gd name="T56" fmla="*/ 16 w 30"/>
                <a:gd name="T57" fmla="*/ 20 h 23"/>
                <a:gd name="T58" fmla="*/ 23 w 30"/>
                <a:gd name="T59" fmla="*/ 23 h 23"/>
                <a:gd name="T60" fmla="*/ 19 w 30"/>
                <a:gd name="T61" fmla="*/ 18 h 23"/>
                <a:gd name="T62" fmla="*/ 24 w 30"/>
                <a:gd name="T63" fmla="*/ 19 h 23"/>
                <a:gd name="T64" fmla="*/ 30 w 30"/>
                <a:gd name="T65" fmla="*/ 18 h 23"/>
                <a:gd name="T66" fmla="*/ 19 w 30"/>
                <a:gd name="T67" fmla="*/ 1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 h="23">
                  <a:moveTo>
                    <a:pt x="19" y="17"/>
                  </a:moveTo>
                  <a:cubicBezTo>
                    <a:pt x="19" y="13"/>
                    <a:pt x="19" y="10"/>
                    <a:pt x="19" y="7"/>
                  </a:cubicBezTo>
                  <a:cubicBezTo>
                    <a:pt x="19" y="6"/>
                    <a:pt x="19" y="4"/>
                    <a:pt x="19" y="3"/>
                  </a:cubicBezTo>
                  <a:cubicBezTo>
                    <a:pt x="19" y="2"/>
                    <a:pt x="16" y="0"/>
                    <a:pt x="15" y="1"/>
                  </a:cubicBezTo>
                  <a:cubicBezTo>
                    <a:pt x="14" y="2"/>
                    <a:pt x="12" y="1"/>
                    <a:pt x="12" y="3"/>
                  </a:cubicBezTo>
                  <a:cubicBezTo>
                    <a:pt x="11" y="5"/>
                    <a:pt x="9" y="7"/>
                    <a:pt x="13" y="6"/>
                  </a:cubicBezTo>
                  <a:cubicBezTo>
                    <a:pt x="13" y="6"/>
                    <a:pt x="15" y="6"/>
                    <a:pt x="15" y="6"/>
                  </a:cubicBezTo>
                  <a:cubicBezTo>
                    <a:pt x="16" y="6"/>
                    <a:pt x="14" y="8"/>
                    <a:pt x="14" y="8"/>
                  </a:cubicBezTo>
                  <a:cubicBezTo>
                    <a:pt x="13" y="8"/>
                    <a:pt x="11" y="10"/>
                    <a:pt x="13" y="11"/>
                  </a:cubicBezTo>
                  <a:cubicBezTo>
                    <a:pt x="13" y="12"/>
                    <a:pt x="16" y="12"/>
                    <a:pt x="16" y="13"/>
                  </a:cubicBezTo>
                  <a:cubicBezTo>
                    <a:pt x="16" y="13"/>
                    <a:pt x="12" y="13"/>
                    <a:pt x="12" y="13"/>
                  </a:cubicBezTo>
                  <a:cubicBezTo>
                    <a:pt x="11" y="13"/>
                    <a:pt x="9" y="12"/>
                    <a:pt x="9" y="12"/>
                  </a:cubicBezTo>
                  <a:cubicBezTo>
                    <a:pt x="9" y="12"/>
                    <a:pt x="10" y="13"/>
                    <a:pt x="10" y="12"/>
                  </a:cubicBezTo>
                  <a:cubicBezTo>
                    <a:pt x="10" y="11"/>
                    <a:pt x="11" y="10"/>
                    <a:pt x="10" y="9"/>
                  </a:cubicBezTo>
                  <a:cubicBezTo>
                    <a:pt x="10" y="9"/>
                    <a:pt x="8" y="11"/>
                    <a:pt x="8" y="11"/>
                  </a:cubicBezTo>
                  <a:cubicBezTo>
                    <a:pt x="7" y="12"/>
                    <a:pt x="6" y="11"/>
                    <a:pt x="5" y="11"/>
                  </a:cubicBezTo>
                  <a:cubicBezTo>
                    <a:pt x="4" y="11"/>
                    <a:pt x="0" y="10"/>
                    <a:pt x="0" y="12"/>
                  </a:cubicBezTo>
                  <a:cubicBezTo>
                    <a:pt x="0" y="13"/>
                    <a:pt x="2" y="12"/>
                    <a:pt x="2" y="12"/>
                  </a:cubicBezTo>
                  <a:cubicBezTo>
                    <a:pt x="3" y="11"/>
                    <a:pt x="2" y="12"/>
                    <a:pt x="3" y="12"/>
                  </a:cubicBezTo>
                  <a:cubicBezTo>
                    <a:pt x="4" y="13"/>
                    <a:pt x="4" y="11"/>
                    <a:pt x="5" y="12"/>
                  </a:cubicBezTo>
                  <a:cubicBezTo>
                    <a:pt x="5" y="12"/>
                    <a:pt x="6" y="13"/>
                    <a:pt x="6" y="13"/>
                  </a:cubicBezTo>
                  <a:cubicBezTo>
                    <a:pt x="6" y="13"/>
                    <a:pt x="2" y="14"/>
                    <a:pt x="4" y="15"/>
                  </a:cubicBezTo>
                  <a:cubicBezTo>
                    <a:pt x="5" y="16"/>
                    <a:pt x="6" y="14"/>
                    <a:pt x="6" y="15"/>
                  </a:cubicBezTo>
                  <a:cubicBezTo>
                    <a:pt x="7" y="15"/>
                    <a:pt x="8" y="16"/>
                    <a:pt x="8" y="16"/>
                  </a:cubicBezTo>
                  <a:cubicBezTo>
                    <a:pt x="8" y="16"/>
                    <a:pt x="8" y="16"/>
                    <a:pt x="7" y="16"/>
                  </a:cubicBezTo>
                  <a:cubicBezTo>
                    <a:pt x="7" y="17"/>
                    <a:pt x="9" y="17"/>
                    <a:pt x="10" y="17"/>
                  </a:cubicBezTo>
                  <a:cubicBezTo>
                    <a:pt x="11" y="17"/>
                    <a:pt x="11" y="15"/>
                    <a:pt x="12" y="17"/>
                  </a:cubicBezTo>
                  <a:cubicBezTo>
                    <a:pt x="12" y="17"/>
                    <a:pt x="16" y="22"/>
                    <a:pt x="17" y="21"/>
                  </a:cubicBezTo>
                  <a:cubicBezTo>
                    <a:pt x="17" y="21"/>
                    <a:pt x="16" y="20"/>
                    <a:pt x="16" y="20"/>
                  </a:cubicBezTo>
                  <a:cubicBezTo>
                    <a:pt x="16" y="19"/>
                    <a:pt x="22" y="23"/>
                    <a:pt x="23" y="23"/>
                  </a:cubicBezTo>
                  <a:cubicBezTo>
                    <a:pt x="23" y="22"/>
                    <a:pt x="19" y="19"/>
                    <a:pt x="19" y="18"/>
                  </a:cubicBezTo>
                  <a:cubicBezTo>
                    <a:pt x="20" y="18"/>
                    <a:pt x="24" y="19"/>
                    <a:pt x="24" y="19"/>
                  </a:cubicBezTo>
                  <a:cubicBezTo>
                    <a:pt x="26" y="19"/>
                    <a:pt x="28" y="19"/>
                    <a:pt x="30" y="18"/>
                  </a:cubicBezTo>
                  <a:cubicBezTo>
                    <a:pt x="27" y="16"/>
                    <a:pt x="23" y="17"/>
                    <a:pt x="19" y="1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4" name="Freeform 618">
              <a:extLst>
                <a:ext uri="{FF2B5EF4-FFF2-40B4-BE49-F238E27FC236}">
                  <a16:creationId xmlns:a16="http://schemas.microsoft.com/office/drawing/2014/main" id="{CBF37E6C-A716-5240-99BD-AE6403B72CBF}"/>
                </a:ext>
              </a:extLst>
            </p:cNvPr>
            <p:cNvSpPr>
              <a:spLocks/>
            </p:cNvSpPr>
            <p:nvPr/>
          </p:nvSpPr>
          <p:spPr bwMode="auto">
            <a:xfrm>
              <a:off x="8260699" y="8501084"/>
              <a:ext cx="710194" cy="516057"/>
            </a:xfrm>
            <a:custGeom>
              <a:avLst/>
              <a:gdLst>
                <a:gd name="T0" fmla="*/ 63 w 76"/>
                <a:gd name="T1" fmla="*/ 28 h 55"/>
                <a:gd name="T2" fmla="*/ 66 w 76"/>
                <a:gd name="T3" fmla="*/ 24 h 55"/>
                <a:gd name="T4" fmla="*/ 67 w 76"/>
                <a:gd name="T5" fmla="*/ 22 h 55"/>
                <a:gd name="T6" fmla="*/ 67 w 76"/>
                <a:gd name="T7" fmla="*/ 18 h 55"/>
                <a:gd name="T8" fmla="*/ 61 w 76"/>
                <a:gd name="T9" fmla="*/ 15 h 55"/>
                <a:gd name="T10" fmla="*/ 63 w 76"/>
                <a:gd name="T11" fmla="*/ 14 h 55"/>
                <a:gd name="T12" fmla="*/ 64 w 76"/>
                <a:gd name="T13" fmla="*/ 11 h 55"/>
                <a:gd name="T14" fmla="*/ 60 w 76"/>
                <a:gd name="T15" fmla="*/ 9 h 55"/>
                <a:gd name="T16" fmla="*/ 59 w 76"/>
                <a:gd name="T17" fmla="*/ 8 h 55"/>
                <a:gd name="T18" fmla="*/ 57 w 76"/>
                <a:gd name="T19" fmla="*/ 9 h 55"/>
                <a:gd name="T20" fmla="*/ 57 w 76"/>
                <a:gd name="T21" fmla="*/ 7 h 55"/>
                <a:gd name="T22" fmla="*/ 54 w 76"/>
                <a:gd name="T23" fmla="*/ 8 h 55"/>
                <a:gd name="T24" fmla="*/ 54 w 76"/>
                <a:gd name="T25" fmla="*/ 6 h 55"/>
                <a:gd name="T26" fmla="*/ 58 w 76"/>
                <a:gd name="T27" fmla="*/ 5 h 55"/>
                <a:gd name="T28" fmla="*/ 55 w 76"/>
                <a:gd name="T29" fmla="*/ 4 h 55"/>
                <a:gd name="T30" fmla="*/ 49 w 76"/>
                <a:gd name="T31" fmla="*/ 4 h 55"/>
                <a:gd name="T32" fmla="*/ 44 w 76"/>
                <a:gd name="T33" fmla="*/ 7 h 55"/>
                <a:gd name="T34" fmla="*/ 38 w 76"/>
                <a:gd name="T35" fmla="*/ 5 h 55"/>
                <a:gd name="T36" fmla="*/ 29 w 76"/>
                <a:gd name="T37" fmla="*/ 5 h 55"/>
                <a:gd name="T38" fmla="*/ 26 w 76"/>
                <a:gd name="T39" fmla="*/ 2 h 55"/>
                <a:gd name="T40" fmla="*/ 20 w 76"/>
                <a:gd name="T41" fmla="*/ 0 h 55"/>
                <a:gd name="T42" fmla="*/ 11 w 76"/>
                <a:gd name="T43" fmla="*/ 4 h 55"/>
                <a:gd name="T44" fmla="*/ 13 w 76"/>
                <a:gd name="T45" fmla="*/ 12 h 55"/>
                <a:gd name="T46" fmla="*/ 8 w 76"/>
                <a:gd name="T47" fmla="*/ 8 h 55"/>
                <a:gd name="T48" fmla="*/ 10 w 76"/>
                <a:gd name="T49" fmla="*/ 5 h 55"/>
                <a:gd name="T50" fmla="*/ 8 w 76"/>
                <a:gd name="T51" fmla="*/ 1 h 55"/>
                <a:gd name="T52" fmla="*/ 4 w 76"/>
                <a:gd name="T53" fmla="*/ 7 h 55"/>
                <a:gd name="T54" fmla="*/ 3 w 76"/>
                <a:gd name="T55" fmla="*/ 12 h 55"/>
                <a:gd name="T56" fmla="*/ 5 w 76"/>
                <a:gd name="T57" fmla="*/ 13 h 55"/>
                <a:gd name="T58" fmla="*/ 7 w 76"/>
                <a:gd name="T59" fmla="*/ 16 h 55"/>
                <a:gd name="T60" fmla="*/ 10 w 76"/>
                <a:gd name="T61" fmla="*/ 23 h 55"/>
                <a:gd name="T62" fmla="*/ 13 w 76"/>
                <a:gd name="T63" fmla="*/ 23 h 55"/>
                <a:gd name="T64" fmla="*/ 15 w 76"/>
                <a:gd name="T65" fmla="*/ 22 h 55"/>
                <a:gd name="T66" fmla="*/ 21 w 76"/>
                <a:gd name="T67" fmla="*/ 27 h 55"/>
                <a:gd name="T68" fmla="*/ 23 w 76"/>
                <a:gd name="T69" fmla="*/ 27 h 55"/>
                <a:gd name="T70" fmla="*/ 26 w 76"/>
                <a:gd name="T71" fmla="*/ 27 h 55"/>
                <a:gd name="T72" fmla="*/ 31 w 76"/>
                <a:gd name="T73" fmla="*/ 29 h 55"/>
                <a:gd name="T74" fmla="*/ 31 w 76"/>
                <a:gd name="T75" fmla="*/ 38 h 55"/>
                <a:gd name="T76" fmla="*/ 32 w 76"/>
                <a:gd name="T77" fmla="*/ 41 h 55"/>
                <a:gd name="T78" fmla="*/ 30 w 76"/>
                <a:gd name="T79" fmla="*/ 44 h 55"/>
                <a:gd name="T80" fmla="*/ 40 w 76"/>
                <a:gd name="T81" fmla="*/ 53 h 55"/>
                <a:gd name="T82" fmla="*/ 42 w 76"/>
                <a:gd name="T83" fmla="*/ 54 h 55"/>
                <a:gd name="T84" fmla="*/ 45 w 76"/>
                <a:gd name="T85" fmla="*/ 52 h 55"/>
                <a:gd name="T86" fmla="*/ 51 w 76"/>
                <a:gd name="T87" fmla="*/ 47 h 55"/>
                <a:gd name="T88" fmla="*/ 49 w 76"/>
                <a:gd name="T89" fmla="*/ 44 h 55"/>
                <a:gd name="T90" fmla="*/ 48 w 76"/>
                <a:gd name="T91" fmla="*/ 41 h 55"/>
                <a:gd name="T92" fmla="*/ 45 w 76"/>
                <a:gd name="T93" fmla="*/ 38 h 55"/>
                <a:gd name="T94" fmla="*/ 52 w 76"/>
                <a:gd name="T95" fmla="*/ 38 h 55"/>
                <a:gd name="T96" fmla="*/ 54 w 76"/>
                <a:gd name="T97" fmla="*/ 40 h 55"/>
                <a:gd name="T98" fmla="*/ 56 w 76"/>
                <a:gd name="T99" fmla="*/ 38 h 55"/>
                <a:gd name="T100" fmla="*/ 62 w 76"/>
                <a:gd name="T101" fmla="*/ 36 h 55"/>
                <a:gd name="T102" fmla="*/ 67 w 76"/>
                <a:gd name="T103" fmla="*/ 33 h 55"/>
                <a:gd name="T104" fmla="*/ 63 w 76"/>
                <a:gd name="T105" fmla="*/ 2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 h="55">
                  <a:moveTo>
                    <a:pt x="63" y="28"/>
                  </a:moveTo>
                  <a:cubicBezTo>
                    <a:pt x="63" y="26"/>
                    <a:pt x="63" y="25"/>
                    <a:pt x="66" y="24"/>
                  </a:cubicBezTo>
                  <a:cubicBezTo>
                    <a:pt x="66" y="23"/>
                    <a:pt x="68" y="23"/>
                    <a:pt x="67" y="22"/>
                  </a:cubicBezTo>
                  <a:cubicBezTo>
                    <a:pt x="66" y="21"/>
                    <a:pt x="65" y="19"/>
                    <a:pt x="67" y="18"/>
                  </a:cubicBezTo>
                  <a:cubicBezTo>
                    <a:pt x="76" y="14"/>
                    <a:pt x="61" y="15"/>
                    <a:pt x="61" y="15"/>
                  </a:cubicBezTo>
                  <a:cubicBezTo>
                    <a:pt x="61" y="14"/>
                    <a:pt x="62" y="14"/>
                    <a:pt x="63" y="14"/>
                  </a:cubicBezTo>
                  <a:cubicBezTo>
                    <a:pt x="64" y="14"/>
                    <a:pt x="64" y="12"/>
                    <a:pt x="64" y="11"/>
                  </a:cubicBezTo>
                  <a:cubicBezTo>
                    <a:pt x="64" y="10"/>
                    <a:pt x="60" y="8"/>
                    <a:pt x="60" y="9"/>
                  </a:cubicBezTo>
                  <a:cubicBezTo>
                    <a:pt x="60" y="10"/>
                    <a:pt x="59" y="8"/>
                    <a:pt x="59" y="8"/>
                  </a:cubicBezTo>
                  <a:cubicBezTo>
                    <a:pt x="58" y="8"/>
                    <a:pt x="58" y="10"/>
                    <a:pt x="57" y="9"/>
                  </a:cubicBezTo>
                  <a:cubicBezTo>
                    <a:pt x="57" y="9"/>
                    <a:pt x="57" y="8"/>
                    <a:pt x="57" y="7"/>
                  </a:cubicBezTo>
                  <a:cubicBezTo>
                    <a:pt x="56" y="6"/>
                    <a:pt x="55" y="8"/>
                    <a:pt x="54" y="8"/>
                  </a:cubicBezTo>
                  <a:cubicBezTo>
                    <a:pt x="54" y="8"/>
                    <a:pt x="54" y="6"/>
                    <a:pt x="54" y="6"/>
                  </a:cubicBezTo>
                  <a:cubicBezTo>
                    <a:pt x="54" y="4"/>
                    <a:pt x="57" y="5"/>
                    <a:pt x="58" y="5"/>
                  </a:cubicBezTo>
                  <a:cubicBezTo>
                    <a:pt x="59" y="4"/>
                    <a:pt x="55" y="4"/>
                    <a:pt x="55" y="4"/>
                  </a:cubicBezTo>
                  <a:cubicBezTo>
                    <a:pt x="53" y="4"/>
                    <a:pt x="51" y="3"/>
                    <a:pt x="49" y="4"/>
                  </a:cubicBezTo>
                  <a:cubicBezTo>
                    <a:pt x="47" y="5"/>
                    <a:pt x="46" y="8"/>
                    <a:pt x="44" y="7"/>
                  </a:cubicBezTo>
                  <a:cubicBezTo>
                    <a:pt x="41" y="7"/>
                    <a:pt x="40" y="7"/>
                    <a:pt x="38" y="5"/>
                  </a:cubicBezTo>
                  <a:cubicBezTo>
                    <a:pt x="36" y="3"/>
                    <a:pt x="32" y="5"/>
                    <a:pt x="29" y="5"/>
                  </a:cubicBezTo>
                  <a:cubicBezTo>
                    <a:pt x="27" y="5"/>
                    <a:pt x="27" y="4"/>
                    <a:pt x="26" y="2"/>
                  </a:cubicBezTo>
                  <a:cubicBezTo>
                    <a:pt x="25" y="0"/>
                    <a:pt x="23" y="0"/>
                    <a:pt x="20" y="0"/>
                  </a:cubicBezTo>
                  <a:cubicBezTo>
                    <a:pt x="19" y="0"/>
                    <a:pt x="11" y="1"/>
                    <a:pt x="11" y="4"/>
                  </a:cubicBezTo>
                  <a:cubicBezTo>
                    <a:pt x="11" y="7"/>
                    <a:pt x="15" y="8"/>
                    <a:pt x="13" y="12"/>
                  </a:cubicBezTo>
                  <a:cubicBezTo>
                    <a:pt x="11" y="14"/>
                    <a:pt x="7" y="10"/>
                    <a:pt x="8" y="8"/>
                  </a:cubicBezTo>
                  <a:cubicBezTo>
                    <a:pt x="8" y="7"/>
                    <a:pt x="10" y="6"/>
                    <a:pt x="10" y="5"/>
                  </a:cubicBezTo>
                  <a:cubicBezTo>
                    <a:pt x="11" y="3"/>
                    <a:pt x="8" y="2"/>
                    <a:pt x="8" y="1"/>
                  </a:cubicBezTo>
                  <a:cubicBezTo>
                    <a:pt x="5" y="3"/>
                    <a:pt x="4" y="4"/>
                    <a:pt x="4" y="7"/>
                  </a:cubicBezTo>
                  <a:cubicBezTo>
                    <a:pt x="3" y="8"/>
                    <a:pt x="0" y="12"/>
                    <a:pt x="3" y="12"/>
                  </a:cubicBezTo>
                  <a:cubicBezTo>
                    <a:pt x="3" y="12"/>
                    <a:pt x="4" y="12"/>
                    <a:pt x="5" y="13"/>
                  </a:cubicBezTo>
                  <a:cubicBezTo>
                    <a:pt x="5" y="14"/>
                    <a:pt x="6" y="15"/>
                    <a:pt x="7" y="16"/>
                  </a:cubicBezTo>
                  <a:cubicBezTo>
                    <a:pt x="9" y="18"/>
                    <a:pt x="5" y="22"/>
                    <a:pt x="10" y="23"/>
                  </a:cubicBezTo>
                  <a:cubicBezTo>
                    <a:pt x="10" y="23"/>
                    <a:pt x="12" y="23"/>
                    <a:pt x="13" y="23"/>
                  </a:cubicBezTo>
                  <a:cubicBezTo>
                    <a:pt x="14" y="23"/>
                    <a:pt x="14" y="22"/>
                    <a:pt x="15" y="22"/>
                  </a:cubicBezTo>
                  <a:cubicBezTo>
                    <a:pt x="18" y="22"/>
                    <a:pt x="19" y="25"/>
                    <a:pt x="21" y="27"/>
                  </a:cubicBezTo>
                  <a:cubicBezTo>
                    <a:pt x="21" y="27"/>
                    <a:pt x="22" y="28"/>
                    <a:pt x="23" y="27"/>
                  </a:cubicBezTo>
                  <a:cubicBezTo>
                    <a:pt x="23" y="26"/>
                    <a:pt x="24" y="27"/>
                    <a:pt x="26" y="27"/>
                  </a:cubicBezTo>
                  <a:cubicBezTo>
                    <a:pt x="28" y="28"/>
                    <a:pt x="33" y="25"/>
                    <a:pt x="31" y="29"/>
                  </a:cubicBezTo>
                  <a:cubicBezTo>
                    <a:pt x="29" y="32"/>
                    <a:pt x="29" y="35"/>
                    <a:pt x="31" y="38"/>
                  </a:cubicBezTo>
                  <a:cubicBezTo>
                    <a:pt x="31" y="39"/>
                    <a:pt x="32" y="40"/>
                    <a:pt x="32" y="41"/>
                  </a:cubicBezTo>
                  <a:cubicBezTo>
                    <a:pt x="32" y="42"/>
                    <a:pt x="29" y="43"/>
                    <a:pt x="30" y="44"/>
                  </a:cubicBezTo>
                  <a:cubicBezTo>
                    <a:pt x="33" y="47"/>
                    <a:pt x="34" y="55"/>
                    <a:pt x="40" y="53"/>
                  </a:cubicBezTo>
                  <a:cubicBezTo>
                    <a:pt x="41" y="53"/>
                    <a:pt x="41" y="54"/>
                    <a:pt x="42" y="54"/>
                  </a:cubicBezTo>
                  <a:cubicBezTo>
                    <a:pt x="43" y="54"/>
                    <a:pt x="44" y="53"/>
                    <a:pt x="45" y="52"/>
                  </a:cubicBezTo>
                  <a:cubicBezTo>
                    <a:pt x="47" y="51"/>
                    <a:pt x="48" y="49"/>
                    <a:pt x="51" y="47"/>
                  </a:cubicBezTo>
                  <a:cubicBezTo>
                    <a:pt x="53" y="46"/>
                    <a:pt x="49" y="46"/>
                    <a:pt x="49" y="44"/>
                  </a:cubicBezTo>
                  <a:cubicBezTo>
                    <a:pt x="49" y="43"/>
                    <a:pt x="48" y="42"/>
                    <a:pt x="48" y="41"/>
                  </a:cubicBezTo>
                  <a:cubicBezTo>
                    <a:pt x="48" y="40"/>
                    <a:pt x="45" y="39"/>
                    <a:pt x="45" y="38"/>
                  </a:cubicBezTo>
                  <a:cubicBezTo>
                    <a:pt x="45" y="37"/>
                    <a:pt x="51" y="38"/>
                    <a:pt x="52" y="38"/>
                  </a:cubicBezTo>
                  <a:cubicBezTo>
                    <a:pt x="54" y="38"/>
                    <a:pt x="53" y="39"/>
                    <a:pt x="54" y="40"/>
                  </a:cubicBezTo>
                  <a:cubicBezTo>
                    <a:pt x="55" y="40"/>
                    <a:pt x="55" y="38"/>
                    <a:pt x="56" y="38"/>
                  </a:cubicBezTo>
                  <a:cubicBezTo>
                    <a:pt x="57" y="37"/>
                    <a:pt x="60" y="37"/>
                    <a:pt x="62" y="36"/>
                  </a:cubicBezTo>
                  <a:cubicBezTo>
                    <a:pt x="63" y="35"/>
                    <a:pt x="65" y="34"/>
                    <a:pt x="67" y="33"/>
                  </a:cubicBezTo>
                  <a:cubicBezTo>
                    <a:pt x="66" y="31"/>
                    <a:pt x="63" y="30"/>
                    <a:pt x="63" y="2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5" name="Freeform 619">
              <a:extLst>
                <a:ext uri="{FF2B5EF4-FFF2-40B4-BE49-F238E27FC236}">
                  <a16:creationId xmlns:a16="http://schemas.microsoft.com/office/drawing/2014/main" id="{E02FC4A8-D97F-BA4A-9170-033123346A00}"/>
                </a:ext>
              </a:extLst>
            </p:cNvPr>
            <p:cNvSpPr>
              <a:spLocks/>
            </p:cNvSpPr>
            <p:nvPr/>
          </p:nvSpPr>
          <p:spPr bwMode="auto">
            <a:xfrm>
              <a:off x="8830764" y="8641249"/>
              <a:ext cx="242036" cy="356781"/>
            </a:xfrm>
            <a:custGeom>
              <a:avLst/>
              <a:gdLst>
                <a:gd name="T0" fmla="*/ 22 w 26"/>
                <a:gd name="T1" fmla="*/ 29 h 38"/>
                <a:gd name="T2" fmla="*/ 18 w 26"/>
                <a:gd name="T3" fmla="*/ 21 h 38"/>
                <a:gd name="T4" fmla="*/ 20 w 26"/>
                <a:gd name="T5" fmla="*/ 18 h 38"/>
                <a:gd name="T6" fmla="*/ 22 w 26"/>
                <a:gd name="T7" fmla="*/ 15 h 38"/>
                <a:gd name="T8" fmla="*/ 22 w 26"/>
                <a:gd name="T9" fmla="*/ 13 h 38"/>
                <a:gd name="T10" fmla="*/ 20 w 26"/>
                <a:gd name="T11" fmla="*/ 11 h 38"/>
                <a:gd name="T12" fmla="*/ 16 w 26"/>
                <a:gd name="T13" fmla="*/ 7 h 38"/>
                <a:gd name="T14" fmla="*/ 9 w 26"/>
                <a:gd name="T15" fmla="*/ 0 h 38"/>
                <a:gd name="T16" fmla="*/ 5 w 26"/>
                <a:gd name="T17" fmla="*/ 5 h 38"/>
                <a:gd name="T18" fmla="*/ 6 w 26"/>
                <a:gd name="T19" fmla="*/ 8 h 38"/>
                <a:gd name="T20" fmla="*/ 3 w 26"/>
                <a:gd name="T21" fmla="*/ 10 h 38"/>
                <a:gd name="T22" fmla="*/ 4 w 26"/>
                <a:gd name="T23" fmla="*/ 16 h 38"/>
                <a:gd name="T24" fmla="*/ 7 w 26"/>
                <a:gd name="T25" fmla="*/ 18 h 38"/>
                <a:gd name="T26" fmla="*/ 8 w 26"/>
                <a:gd name="T27" fmla="*/ 20 h 38"/>
                <a:gd name="T28" fmla="*/ 8 w 26"/>
                <a:gd name="T29" fmla="*/ 27 h 38"/>
                <a:gd name="T30" fmla="*/ 11 w 26"/>
                <a:gd name="T31" fmla="*/ 35 h 38"/>
                <a:gd name="T32" fmla="*/ 17 w 26"/>
                <a:gd name="T33" fmla="*/ 35 h 38"/>
                <a:gd name="T34" fmla="*/ 21 w 26"/>
                <a:gd name="T35" fmla="*/ 34 h 38"/>
                <a:gd name="T36" fmla="*/ 26 w 26"/>
                <a:gd name="T37" fmla="*/ 34 h 38"/>
                <a:gd name="T38" fmla="*/ 22 w 26"/>
                <a:gd name="T39" fmla="*/ 29 h 38"/>
                <a:gd name="T40" fmla="*/ 22 w 26"/>
                <a:gd name="T41"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 h="38">
                  <a:moveTo>
                    <a:pt x="22" y="29"/>
                  </a:moveTo>
                  <a:cubicBezTo>
                    <a:pt x="22" y="28"/>
                    <a:pt x="17" y="22"/>
                    <a:pt x="18" y="21"/>
                  </a:cubicBezTo>
                  <a:cubicBezTo>
                    <a:pt x="19" y="20"/>
                    <a:pt x="18" y="19"/>
                    <a:pt x="20" y="18"/>
                  </a:cubicBezTo>
                  <a:cubicBezTo>
                    <a:pt x="23" y="18"/>
                    <a:pt x="22" y="16"/>
                    <a:pt x="22" y="15"/>
                  </a:cubicBezTo>
                  <a:cubicBezTo>
                    <a:pt x="22" y="14"/>
                    <a:pt x="22" y="13"/>
                    <a:pt x="22" y="13"/>
                  </a:cubicBezTo>
                  <a:cubicBezTo>
                    <a:pt x="22" y="12"/>
                    <a:pt x="21" y="12"/>
                    <a:pt x="20" y="11"/>
                  </a:cubicBezTo>
                  <a:cubicBezTo>
                    <a:pt x="19" y="9"/>
                    <a:pt x="16" y="9"/>
                    <a:pt x="16" y="7"/>
                  </a:cubicBezTo>
                  <a:cubicBezTo>
                    <a:pt x="15" y="4"/>
                    <a:pt x="11" y="1"/>
                    <a:pt x="9" y="0"/>
                  </a:cubicBezTo>
                  <a:cubicBezTo>
                    <a:pt x="9" y="3"/>
                    <a:pt x="4" y="3"/>
                    <a:pt x="5" y="5"/>
                  </a:cubicBezTo>
                  <a:cubicBezTo>
                    <a:pt x="5" y="6"/>
                    <a:pt x="7" y="7"/>
                    <a:pt x="6" y="8"/>
                  </a:cubicBezTo>
                  <a:cubicBezTo>
                    <a:pt x="5" y="8"/>
                    <a:pt x="3" y="9"/>
                    <a:pt x="3" y="10"/>
                  </a:cubicBezTo>
                  <a:cubicBezTo>
                    <a:pt x="0" y="11"/>
                    <a:pt x="2" y="14"/>
                    <a:pt x="4" y="16"/>
                  </a:cubicBezTo>
                  <a:cubicBezTo>
                    <a:pt x="5" y="17"/>
                    <a:pt x="5" y="18"/>
                    <a:pt x="7" y="18"/>
                  </a:cubicBezTo>
                  <a:cubicBezTo>
                    <a:pt x="8" y="18"/>
                    <a:pt x="7" y="19"/>
                    <a:pt x="8" y="20"/>
                  </a:cubicBezTo>
                  <a:cubicBezTo>
                    <a:pt x="10" y="23"/>
                    <a:pt x="9" y="24"/>
                    <a:pt x="8" y="27"/>
                  </a:cubicBezTo>
                  <a:cubicBezTo>
                    <a:pt x="8" y="30"/>
                    <a:pt x="10" y="33"/>
                    <a:pt x="11" y="35"/>
                  </a:cubicBezTo>
                  <a:cubicBezTo>
                    <a:pt x="14" y="38"/>
                    <a:pt x="15" y="35"/>
                    <a:pt x="17" y="35"/>
                  </a:cubicBezTo>
                  <a:cubicBezTo>
                    <a:pt x="19" y="35"/>
                    <a:pt x="20" y="34"/>
                    <a:pt x="21" y="34"/>
                  </a:cubicBezTo>
                  <a:cubicBezTo>
                    <a:pt x="23" y="33"/>
                    <a:pt x="24" y="33"/>
                    <a:pt x="26" y="34"/>
                  </a:cubicBezTo>
                  <a:cubicBezTo>
                    <a:pt x="25" y="32"/>
                    <a:pt x="24" y="30"/>
                    <a:pt x="22" y="29"/>
                  </a:cubicBezTo>
                  <a:cubicBezTo>
                    <a:pt x="21" y="27"/>
                    <a:pt x="23" y="29"/>
                    <a:pt x="22" y="2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6" name="Freeform 620">
              <a:extLst>
                <a:ext uri="{FF2B5EF4-FFF2-40B4-BE49-F238E27FC236}">
                  <a16:creationId xmlns:a16="http://schemas.microsoft.com/office/drawing/2014/main" id="{1ECF6721-39B5-EC44-B6C2-CEB16812B882}"/>
                </a:ext>
              </a:extLst>
            </p:cNvPr>
            <p:cNvSpPr>
              <a:spLocks/>
            </p:cNvSpPr>
            <p:nvPr/>
          </p:nvSpPr>
          <p:spPr bwMode="auto">
            <a:xfrm>
              <a:off x="8986815" y="8752743"/>
              <a:ext cx="207006" cy="216615"/>
            </a:xfrm>
            <a:custGeom>
              <a:avLst/>
              <a:gdLst>
                <a:gd name="T0" fmla="*/ 19 w 22"/>
                <a:gd name="T1" fmla="*/ 7 h 23"/>
                <a:gd name="T2" fmla="*/ 22 w 22"/>
                <a:gd name="T3" fmla="*/ 2 h 23"/>
                <a:gd name="T4" fmla="*/ 12 w 22"/>
                <a:gd name="T5" fmla="*/ 2 h 23"/>
                <a:gd name="T6" fmla="*/ 9 w 22"/>
                <a:gd name="T7" fmla="*/ 0 h 23"/>
                <a:gd name="T8" fmla="*/ 5 w 22"/>
                <a:gd name="T9" fmla="*/ 1 h 23"/>
                <a:gd name="T10" fmla="*/ 4 w 22"/>
                <a:gd name="T11" fmla="*/ 6 h 23"/>
                <a:gd name="T12" fmla="*/ 1 w 22"/>
                <a:gd name="T13" fmla="*/ 10 h 23"/>
                <a:gd name="T14" fmla="*/ 4 w 22"/>
                <a:gd name="T15" fmla="*/ 15 h 23"/>
                <a:gd name="T16" fmla="*/ 9 w 22"/>
                <a:gd name="T17" fmla="*/ 22 h 23"/>
                <a:gd name="T18" fmla="*/ 12 w 22"/>
                <a:gd name="T19" fmla="*/ 19 h 23"/>
                <a:gd name="T20" fmla="*/ 16 w 22"/>
                <a:gd name="T21" fmla="*/ 18 h 23"/>
                <a:gd name="T22" fmla="*/ 19 w 22"/>
                <a:gd name="T23" fmla="*/ 19 h 23"/>
                <a:gd name="T24" fmla="*/ 20 w 22"/>
                <a:gd name="T25" fmla="*/ 14 h 23"/>
                <a:gd name="T26" fmla="*/ 19 w 22"/>
                <a:gd name="T27"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3">
                  <a:moveTo>
                    <a:pt x="19" y="7"/>
                  </a:moveTo>
                  <a:cubicBezTo>
                    <a:pt x="19" y="5"/>
                    <a:pt x="21" y="3"/>
                    <a:pt x="22" y="2"/>
                  </a:cubicBezTo>
                  <a:cubicBezTo>
                    <a:pt x="19" y="1"/>
                    <a:pt x="14" y="0"/>
                    <a:pt x="12" y="2"/>
                  </a:cubicBezTo>
                  <a:cubicBezTo>
                    <a:pt x="10" y="3"/>
                    <a:pt x="9" y="1"/>
                    <a:pt x="9" y="0"/>
                  </a:cubicBezTo>
                  <a:cubicBezTo>
                    <a:pt x="8" y="0"/>
                    <a:pt x="7" y="2"/>
                    <a:pt x="5" y="1"/>
                  </a:cubicBezTo>
                  <a:cubicBezTo>
                    <a:pt x="5" y="2"/>
                    <a:pt x="7" y="6"/>
                    <a:pt x="4" y="6"/>
                  </a:cubicBezTo>
                  <a:cubicBezTo>
                    <a:pt x="2" y="7"/>
                    <a:pt x="0" y="8"/>
                    <a:pt x="1" y="10"/>
                  </a:cubicBezTo>
                  <a:cubicBezTo>
                    <a:pt x="2" y="12"/>
                    <a:pt x="3" y="13"/>
                    <a:pt x="4" y="15"/>
                  </a:cubicBezTo>
                  <a:cubicBezTo>
                    <a:pt x="5" y="17"/>
                    <a:pt x="7" y="19"/>
                    <a:pt x="9" y="22"/>
                  </a:cubicBezTo>
                  <a:cubicBezTo>
                    <a:pt x="12" y="23"/>
                    <a:pt x="10" y="19"/>
                    <a:pt x="12" y="19"/>
                  </a:cubicBezTo>
                  <a:cubicBezTo>
                    <a:pt x="14" y="19"/>
                    <a:pt x="15" y="19"/>
                    <a:pt x="16" y="18"/>
                  </a:cubicBezTo>
                  <a:cubicBezTo>
                    <a:pt x="17" y="18"/>
                    <a:pt x="17" y="20"/>
                    <a:pt x="19" y="19"/>
                  </a:cubicBezTo>
                  <a:cubicBezTo>
                    <a:pt x="20" y="17"/>
                    <a:pt x="21" y="16"/>
                    <a:pt x="20" y="14"/>
                  </a:cubicBezTo>
                  <a:cubicBezTo>
                    <a:pt x="20" y="12"/>
                    <a:pt x="19" y="9"/>
                    <a:pt x="19"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7" name="Freeform 621">
              <a:extLst>
                <a:ext uri="{FF2B5EF4-FFF2-40B4-BE49-F238E27FC236}">
                  <a16:creationId xmlns:a16="http://schemas.microsoft.com/office/drawing/2014/main" id="{F9A171DF-B066-2343-9FDB-E633249A7219}"/>
                </a:ext>
              </a:extLst>
            </p:cNvPr>
            <p:cNvSpPr>
              <a:spLocks/>
            </p:cNvSpPr>
            <p:nvPr/>
          </p:nvSpPr>
          <p:spPr bwMode="auto">
            <a:xfrm>
              <a:off x="9155606" y="8771859"/>
              <a:ext cx="149682" cy="168837"/>
            </a:xfrm>
            <a:custGeom>
              <a:avLst/>
              <a:gdLst>
                <a:gd name="T0" fmla="*/ 12 w 16"/>
                <a:gd name="T1" fmla="*/ 5 h 18"/>
                <a:gd name="T2" fmla="*/ 5 w 16"/>
                <a:gd name="T3" fmla="*/ 1 h 18"/>
                <a:gd name="T4" fmla="*/ 1 w 16"/>
                <a:gd name="T5" fmla="*/ 6 h 18"/>
                <a:gd name="T6" fmla="*/ 2 w 16"/>
                <a:gd name="T7" fmla="*/ 12 h 18"/>
                <a:gd name="T8" fmla="*/ 0 w 16"/>
                <a:gd name="T9" fmla="*/ 17 h 18"/>
                <a:gd name="T10" fmla="*/ 4 w 16"/>
                <a:gd name="T11" fmla="*/ 17 h 18"/>
                <a:gd name="T12" fmla="*/ 9 w 16"/>
                <a:gd name="T13" fmla="*/ 17 h 18"/>
                <a:gd name="T14" fmla="*/ 16 w 16"/>
                <a:gd name="T15" fmla="*/ 8 h 18"/>
                <a:gd name="T16" fmla="*/ 12 w 16"/>
                <a:gd name="T17" fmla="*/ 5 h 18"/>
                <a:gd name="T18" fmla="*/ 12 w 16"/>
                <a:gd name="T1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8">
                  <a:moveTo>
                    <a:pt x="12" y="5"/>
                  </a:moveTo>
                  <a:cubicBezTo>
                    <a:pt x="10" y="3"/>
                    <a:pt x="8" y="1"/>
                    <a:pt x="5" y="1"/>
                  </a:cubicBezTo>
                  <a:cubicBezTo>
                    <a:pt x="3" y="0"/>
                    <a:pt x="0" y="4"/>
                    <a:pt x="1" y="6"/>
                  </a:cubicBezTo>
                  <a:cubicBezTo>
                    <a:pt x="1" y="8"/>
                    <a:pt x="2" y="10"/>
                    <a:pt x="2" y="12"/>
                  </a:cubicBezTo>
                  <a:cubicBezTo>
                    <a:pt x="3" y="14"/>
                    <a:pt x="1" y="16"/>
                    <a:pt x="0" y="17"/>
                  </a:cubicBezTo>
                  <a:cubicBezTo>
                    <a:pt x="1" y="18"/>
                    <a:pt x="3" y="17"/>
                    <a:pt x="4" y="17"/>
                  </a:cubicBezTo>
                  <a:cubicBezTo>
                    <a:pt x="6" y="17"/>
                    <a:pt x="7" y="18"/>
                    <a:pt x="9" y="17"/>
                  </a:cubicBezTo>
                  <a:cubicBezTo>
                    <a:pt x="12" y="16"/>
                    <a:pt x="13" y="10"/>
                    <a:pt x="16" y="8"/>
                  </a:cubicBezTo>
                  <a:cubicBezTo>
                    <a:pt x="14" y="7"/>
                    <a:pt x="13" y="6"/>
                    <a:pt x="12" y="5"/>
                  </a:cubicBezTo>
                  <a:cubicBezTo>
                    <a:pt x="10" y="4"/>
                    <a:pt x="13" y="6"/>
                    <a:pt x="12"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8" name="Freeform 622">
              <a:extLst>
                <a:ext uri="{FF2B5EF4-FFF2-40B4-BE49-F238E27FC236}">
                  <a16:creationId xmlns:a16="http://schemas.microsoft.com/office/drawing/2014/main" id="{516E1150-D558-3245-BAAF-C6B699938205}"/>
                </a:ext>
              </a:extLst>
            </p:cNvPr>
            <p:cNvSpPr>
              <a:spLocks/>
            </p:cNvSpPr>
            <p:nvPr/>
          </p:nvSpPr>
          <p:spPr bwMode="auto">
            <a:xfrm>
              <a:off x="7821211" y="8453303"/>
              <a:ext cx="754780" cy="786831"/>
            </a:xfrm>
            <a:custGeom>
              <a:avLst/>
              <a:gdLst>
                <a:gd name="T0" fmla="*/ 76 w 81"/>
                <a:gd name="T1" fmla="*/ 39 h 84"/>
                <a:gd name="T2" fmla="*/ 74 w 81"/>
                <a:gd name="T3" fmla="*/ 32 h 84"/>
                <a:gd name="T4" fmla="*/ 69 w 81"/>
                <a:gd name="T5" fmla="*/ 33 h 84"/>
                <a:gd name="T6" fmla="*/ 58 w 81"/>
                <a:gd name="T7" fmla="*/ 28 h 84"/>
                <a:gd name="T8" fmla="*/ 53 w 81"/>
                <a:gd name="T9" fmla="*/ 20 h 84"/>
                <a:gd name="T10" fmla="*/ 50 w 81"/>
                <a:gd name="T11" fmla="*/ 15 h 84"/>
                <a:gd name="T12" fmla="*/ 56 w 81"/>
                <a:gd name="T13" fmla="*/ 5 h 84"/>
                <a:gd name="T14" fmla="*/ 56 w 81"/>
                <a:gd name="T15" fmla="*/ 1 h 84"/>
                <a:gd name="T16" fmla="*/ 44 w 81"/>
                <a:gd name="T17" fmla="*/ 8 h 84"/>
                <a:gd name="T18" fmla="*/ 36 w 81"/>
                <a:gd name="T19" fmla="*/ 16 h 84"/>
                <a:gd name="T20" fmla="*/ 31 w 81"/>
                <a:gd name="T21" fmla="*/ 23 h 84"/>
                <a:gd name="T22" fmla="*/ 25 w 81"/>
                <a:gd name="T23" fmla="*/ 17 h 84"/>
                <a:gd name="T24" fmla="*/ 7 w 81"/>
                <a:gd name="T25" fmla="*/ 18 h 84"/>
                <a:gd name="T26" fmla="*/ 1 w 81"/>
                <a:gd name="T27" fmla="*/ 16 h 84"/>
                <a:gd name="T28" fmla="*/ 1 w 81"/>
                <a:gd name="T29" fmla="*/ 21 h 84"/>
                <a:gd name="T30" fmla="*/ 8 w 81"/>
                <a:gd name="T31" fmla="*/ 24 h 84"/>
                <a:gd name="T32" fmla="*/ 11 w 81"/>
                <a:gd name="T33" fmla="*/ 26 h 84"/>
                <a:gd name="T34" fmla="*/ 13 w 81"/>
                <a:gd name="T35" fmla="*/ 23 h 84"/>
                <a:gd name="T36" fmla="*/ 20 w 81"/>
                <a:gd name="T37" fmla="*/ 18 h 84"/>
                <a:gd name="T38" fmla="*/ 24 w 81"/>
                <a:gd name="T39" fmla="*/ 20 h 84"/>
                <a:gd name="T40" fmla="*/ 25 w 81"/>
                <a:gd name="T41" fmla="*/ 26 h 84"/>
                <a:gd name="T42" fmla="*/ 28 w 81"/>
                <a:gd name="T43" fmla="*/ 42 h 84"/>
                <a:gd name="T44" fmla="*/ 28 w 81"/>
                <a:gd name="T45" fmla="*/ 47 h 84"/>
                <a:gd name="T46" fmla="*/ 22 w 81"/>
                <a:gd name="T47" fmla="*/ 53 h 84"/>
                <a:gd name="T48" fmla="*/ 26 w 81"/>
                <a:gd name="T49" fmla="*/ 58 h 84"/>
                <a:gd name="T50" fmla="*/ 34 w 81"/>
                <a:gd name="T51" fmla="*/ 61 h 84"/>
                <a:gd name="T52" fmla="*/ 41 w 81"/>
                <a:gd name="T53" fmla="*/ 64 h 84"/>
                <a:gd name="T54" fmla="*/ 54 w 81"/>
                <a:gd name="T55" fmla="*/ 76 h 84"/>
                <a:gd name="T56" fmla="*/ 60 w 81"/>
                <a:gd name="T57" fmla="*/ 75 h 84"/>
                <a:gd name="T58" fmla="*/ 64 w 81"/>
                <a:gd name="T59" fmla="*/ 80 h 84"/>
                <a:gd name="T60" fmla="*/ 65 w 81"/>
                <a:gd name="T61" fmla="*/ 84 h 84"/>
                <a:gd name="T62" fmla="*/ 65 w 81"/>
                <a:gd name="T63" fmla="*/ 63 h 84"/>
                <a:gd name="T64" fmla="*/ 70 w 81"/>
                <a:gd name="T65" fmla="*/ 58 h 84"/>
                <a:gd name="T66" fmla="*/ 66 w 81"/>
                <a:gd name="T67" fmla="*/ 55 h 84"/>
                <a:gd name="T68" fmla="*/ 79 w 81"/>
                <a:gd name="T69" fmla="*/ 53 h 84"/>
                <a:gd name="T70" fmla="*/ 77 w 81"/>
                <a:gd name="T71"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84">
                  <a:moveTo>
                    <a:pt x="77" y="48"/>
                  </a:moveTo>
                  <a:cubicBezTo>
                    <a:pt x="81" y="45"/>
                    <a:pt x="76" y="42"/>
                    <a:pt x="76" y="39"/>
                  </a:cubicBezTo>
                  <a:cubicBezTo>
                    <a:pt x="76" y="37"/>
                    <a:pt x="78" y="35"/>
                    <a:pt x="78" y="33"/>
                  </a:cubicBezTo>
                  <a:cubicBezTo>
                    <a:pt x="79" y="30"/>
                    <a:pt x="75" y="32"/>
                    <a:pt x="74" y="32"/>
                  </a:cubicBezTo>
                  <a:cubicBezTo>
                    <a:pt x="73" y="32"/>
                    <a:pt x="72" y="32"/>
                    <a:pt x="71" y="32"/>
                  </a:cubicBezTo>
                  <a:cubicBezTo>
                    <a:pt x="70" y="32"/>
                    <a:pt x="70" y="33"/>
                    <a:pt x="69" y="33"/>
                  </a:cubicBezTo>
                  <a:cubicBezTo>
                    <a:pt x="68" y="33"/>
                    <a:pt x="67" y="30"/>
                    <a:pt x="66" y="30"/>
                  </a:cubicBezTo>
                  <a:cubicBezTo>
                    <a:pt x="64" y="26"/>
                    <a:pt x="62" y="28"/>
                    <a:pt x="58" y="28"/>
                  </a:cubicBezTo>
                  <a:cubicBezTo>
                    <a:pt x="56" y="28"/>
                    <a:pt x="55" y="28"/>
                    <a:pt x="54" y="26"/>
                  </a:cubicBezTo>
                  <a:cubicBezTo>
                    <a:pt x="53" y="24"/>
                    <a:pt x="56" y="22"/>
                    <a:pt x="53" y="20"/>
                  </a:cubicBezTo>
                  <a:cubicBezTo>
                    <a:pt x="52" y="19"/>
                    <a:pt x="52" y="17"/>
                    <a:pt x="50" y="17"/>
                  </a:cubicBezTo>
                  <a:cubicBezTo>
                    <a:pt x="48" y="17"/>
                    <a:pt x="49" y="17"/>
                    <a:pt x="50" y="15"/>
                  </a:cubicBezTo>
                  <a:cubicBezTo>
                    <a:pt x="51" y="13"/>
                    <a:pt x="50" y="11"/>
                    <a:pt x="51" y="9"/>
                  </a:cubicBezTo>
                  <a:cubicBezTo>
                    <a:pt x="52" y="7"/>
                    <a:pt x="54" y="6"/>
                    <a:pt x="56" y="5"/>
                  </a:cubicBezTo>
                  <a:cubicBezTo>
                    <a:pt x="57" y="4"/>
                    <a:pt x="59" y="4"/>
                    <a:pt x="60" y="2"/>
                  </a:cubicBezTo>
                  <a:cubicBezTo>
                    <a:pt x="60" y="0"/>
                    <a:pt x="56" y="0"/>
                    <a:pt x="56" y="1"/>
                  </a:cubicBezTo>
                  <a:cubicBezTo>
                    <a:pt x="54" y="3"/>
                    <a:pt x="51" y="6"/>
                    <a:pt x="48" y="6"/>
                  </a:cubicBezTo>
                  <a:cubicBezTo>
                    <a:pt x="45" y="6"/>
                    <a:pt x="45" y="6"/>
                    <a:pt x="44" y="8"/>
                  </a:cubicBezTo>
                  <a:cubicBezTo>
                    <a:pt x="43" y="10"/>
                    <a:pt x="43" y="7"/>
                    <a:pt x="41" y="7"/>
                  </a:cubicBezTo>
                  <a:cubicBezTo>
                    <a:pt x="37" y="8"/>
                    <a:pt x="39" y="14"/>
                    <a:pt x="36" y="16"/>
                  </a:cubicBezTo>
                  <a:cubicBezTo>
                    <a:pt x="35" y="17"/>
                    <a:pt x="33" y="18"/>
                    <a:pt x="32" y="20"/>
                  </a:cubicBezTo>
                  <a:cubicBezTo>
                    <a:pt x="32" y="20"/>
                    <a:pt x="32" y="23"/>
                    <a:pt x="31" y="23"/>
                  </a:cubicBezTo>
                  <a:cubicBezTo>
                    <a:pt x="30" y="21"/>
                    <a:pt x="29" y="20"/>
                    <a:pt x="28" y="19"/>
                  </a:cubicBezTo>
                  <a:cubicBezTo>
                    <a:pt x="27" y="17"/>
                    <a:pt x="26" y="17"/>
                    <a:pt x="25" y="17"/>
                  </a:cubicBezTo>
                  <a:cubicBezTo>
                    <a:pt x="21" y="16"/>
                    <a:pt x="19" y="13"/>
                    <a:pt x="15" y="16"/>
                  </a:cubicBezTo>
                  <a:cubicBezTo>
                    <a:pt x="13" y="17"/>
                    <a:pt x="9" y="20"/>
                    <a:pt x="7" y="18"/>
                  </a:cubicBezTo>
                  <a:cubicBezTo>
                    <a:pt x="6" y="17"/>
                    <a:pt x="5" y="17"/>
                    <a:pt x="4" y="16"/>
                  </a:cubicBezTo>
                  <a:cubicBezTo>
                    <a:pt x="2" y="16"/>
                    <a:pt x="3" y="14"/>
                    <a:pt x="1" y="16"/>
                  </a:cubicBezTo>
                  <a:cubicBezTo>
                    <a:pt x="0" y="17"/>
                    <a:pt x="1" y="17"/>
                    <a:pt x="2" y="18"/>
                  </a:cubicBezTo>
                  <a:cubicBezTo>
                    <a:pt x="2" y="19"/>
                    <a:pt x="1" y="20"/>
                    <a:pt x="1" y="21"/>
                  </a:cubicBezTo>
                  <a:cubicBezTo>
                    <a:pt x="3" y="21"/>
                    <a:pt x="5" y="22"/>
                    <a:pt x="6" y="22"/>
                  </a:cubicBezTo>
                  <a:cubicBezTo>
                    <a:pt x="7" y="23"/>
                    <a:pt x="8" y="23"/>
                    <a:pt x="8" y="24"/>
                  </a:cubicBezTo>
                  <a:cubicBezTo>
                    <a:pt x="9" y="25"/>
                    <a:pt x="9" y="24"/>
                    <a:pt x="10" y="24"/>
                  </a:cubicBezTo>
                  <a:cubicBezTo>
                    <a:pt x="10" y="23"/>
                    <a:pt x="10" y="26"/>
                    <a:pt x="11" y="26"/>
                  </a:cubicBezTo>
                  <a:cubicBezTo>
                    <a:pt x="12" y="27"/>
                    <a:pt x="13" y="26"/>
                    <a:pt x="15" y="25"/>
                  </a:cubicBezTo>
                  <a:cubicBezTo>
                    <a:pt x="16" y="25"/>
                    <a:pt x="13" y="23"/>
                    <a:pt x="13" y="23"/>
                  </a:cubicBezTo>
                  <a:cubicBezTo>
                    <a:pt x="13" y="22"/>
                    <a:pt x="16" y="20"/>
                    <a:pt x="16" y="19"/>
                  </a:cubicBezTo>
                  <a:cubicBezTo>
                    <a:pt x="17" y="18"/>
                    <a:pt x="19" y="17"/>
                    <a:pt x="20" y="18"/>
                  </a:cubicBezTo>
                  <a:cubicBezTo>
                    <a:pt x="21" y="18"/>
                    <a:pt x="23" y="19"/>
                    <a:pt x="23" y="19"/>
                  </a:cubicBezTo>
                  <a:cubicBezTo>
                    <a:pt x="23" y="20"/>
                    <a:pt x="23" y="20"/>
                    <a:pt x="24" y="20"/>
                  </a:cubicBezTo>
                  <a:cubicBezTo>
                    <a:pt x="24" y="21"/>
                    <a:pt x="23" y="22"/>
                    <a:pt x="23" y="22"/>
                  </a:cubicBezTo>
                  <a:cubicBezTo>
                    <a:pt x="23" y="23"/>
                    <a:pt x="25" y="25"/>
                    <a:pt x="25" y="26"/>
                  </a:cubicBezTo>
                  <a:cubicBezTo>
                    <a:pt x="27" y="29"/>
                    <a:pt x="29" y="29"/>
                    <a:pt x="29" y="33"/>
                  </a:cubicBezTo>
                  <a:cubicBezTo>
                    <a:pt x="29" y="36"/>
                    <a:pt x="29" y="39"/>
                    <a:pt x="28" y="42"/>
                  </a:cubicBezTo>
                  <a:cubicBezTo>
                    <a:pt x="28" y="43"/>
                    <a:pt x="30" y="43"/>
                    <a:pt x="30" y="44"/>
                  </a:cubicBezTo>
                  <a:cubicBezTo>
                    <a:pt x="29" y="45"/>
                    <a:pt x="28" y="46"/>
                    <a:pt x="28" y="47"/>
                  </a:cubicBezTo>
                  <a:cubicBezTo>
                    <a:pt x="27" y="48"/>
                    <a:pt x="27" y="50"/>
                    <a:pt x="26" y="50"/>
                  </a:cubicBezTo>
                  <a:cubicBezTo>
                    <a:pt x="24" y="51"/>
                    <a:pt x="22" y="50"/>
                    <a:pt x="22" y="53"/>
                  </a:cubicBezTo>
                  <a:cubicBezTo>
                    <a:pt x="22" y="55"/>
                    <a:pt x="19" y="55"/>
                    <a:pt x="22" y="56"/>
                  </a:cubicBezTo>
                  <a:cubicBezTo>
                    <a:pt x="23" y="57"/>
                    <a:pt x="24" y="57"/>
                    <a:pt x="26" y="58"/>
                  </a:cubicBezTo>
                  <a:cubicBezTo>
                    <a:pt x="27" y="59"/>
                    <a:pt x="28" y="60"/>
                    <a:pt x="29" y="61"/>
                  </a:cubicBezTo>
                  <a:cubicBezTo>
                    <a:pt x="31" y="62"/>
                    <a:pt x="32" y="61"/>
                    <a:pt x="34" y="61"/>
                  </a:cubicBezTo>
                  <a:cubicBezTo>
                    <a:pt x="35" y="61"/>
                    <a:pt x="36" y="62"/>
                    <a:pt x="38" y="63"/>
                  </a:cubicBezTo>
                  <a:cubicBezTo>
                    <a:pt x="39" y="63"/>
                    <a:pt x="40" y="63"/>
                    <a:pt x="41" y="64"/>
                  </a:cubicBezTo>
                  <a:cubicBezTo>
                    <a:pt x="44" y="66"/>
                    <a:pt x="46" y="68"/>
                    <a:pt x="48" y="71"/>
                  </a:cubicBezTo>
                  <a:cubicBezTo>
                    <a:pt x="49" y="74"/>
                    <a:pt x="50" y="75"/>
                    <a:pt x="54" y="76"/>
                  </a:cubicBezTo>
                  <a:cubicBezTo>
                    <a:pt x="55" y="76"/>
                    <a:pt x="56" y="75"/>
                    <a:pt x="57" y="74"/>
                  </a:cubicBezTo>
                  <a:cubicBezTo>
                    <a:pt x="58" y="74"/>
                    <a:pt x="59" y="76"/>
                    <a:pt x="60" y="75"/>
                  </a:cubicBezTo>
                  <a:cubicBezTo>
                    <a:pt x="62" y="74"/>
                    <a:pt x="64" y="75"/>
                    <a:pt x="65" y="76"/>
                  </a:cubicBezTo>
                  <a:cubicBezTo>
                    <a:pt x="65" y="77"/>
                    <a:pt x="64" y="79"/>
                    <a:pt x="64" y="80"/>
                  </a:cubicBezTo>
                  <a:cubicBezTo>
                    <a:pt x="63" y="81"/>
                    <a:pt x="62" y="81"/>
                    <a:pt x="64" y="82"/>
                  </a:cubicBezTo>
                  <a:cubicBezTo>
                    <a:pt x="64" y="82"/>
                    <a:pt x="66" y="84"/>
                    <a:pt x="65" y="84"/>
                  </a:cubicBezTo>
                  <a:cubicBezTo>
                    <a:pt x="67" y="84"/>
                    <a:pt x="68" y="73"/>
                    <a:pt x="69" y="71"/>
                  </a:cubicBezTo>
                  <a:cubicBezTo>
                    <a:pt x="69" y="67"/>
                    <a:pt x="66" y="66"/>
                    <a:pt x="65" y="63"/>
                  </a:cubicBezTo>
                  <a:cubicBezTo>
                    <a:pt x="65" y="61"/>
                    <a:pt x="65" y="60"/>
                    <a:pt x="66" y="60"/>
                  </a:cubicBezTo>
                  <a:cubicBezTo>
                    <a:pt x="67" y="60"/>
                    <a:pt x="70" y="59"/>
                    <a:pt x="70" y="58"/>
                  </a:cubicBezTo>
                  <a:cubicBezTo>
                    <a:pt x="69" y="58"/>
                    <a:pt x="67" y="58"/>
                    <a:pt x="67" y="57"/>
                  </a:cubicBezTo>
                  <a:cubicBezTo>
                    <a:pt x="66" y="57"/>
                    <a:pt x="66" y="55"/>
                    <a:pt x="66" y="55"/>
                  </a:cubicBezTo>
                  <a:cubicBezTo>
                    <a:pt x="68" y="55"/>
                    <a:pt x="70" y="55"/>
                    <a:pt x="72" y="55"/>
                  </a:cubicBezTo>
                  <a:cubicBezTo>
                    <a:pt x="73" y="55"/>
                    <a:pt x="79" y="52"/>
                    <a:pt x="79" y="53"/>
                  </a:cubicBezTo>
                  <a:cubicBezTo>
                    <a:pt x="79" y="51"/>
                    <a:pt x="76" y="48"/>
                    <a:pt x="77" y="48"/>
                  </a:cubicBezTo>
                  <a:cubicBezTo>
                    <a:pt x="78" y="47"/>
                    <a:pt x="76" y="48"/>
                    <a:pt x="77" y="4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49" name="Freeform 623">
              <a:extLst>
                <a:ext uri="{FF2B5EF4-FFF2-40B4-BE49-F238E27FC236}">
                  <a16:creationId xmlns:a16="http://schemas.microsoft.com/office/drawing/2014/main" id="{8395402A-D178-7242-B91C-8649FDC1E4BE}"/>
                </a:ext>
              </a:extLst>
            </p:cNvPr>
            <p:cNvSpPr>
              <a:spLocks/>
            </p:cNvSpPr>
            <p:nvPr/>
          </p:nvSpPr>
          <p:spPr bwMode="auto">
            <a:xfrm>
              <a:off x="7923120" y="8978916"/>
              <a:ext cx="261145" cy="309000"/>
            </a:xfrm>
            <a:custGeom>
              <a:avLst/>
              <a:gdLst>
                <a:gd name="T0" fmla="*/ 20 w 28"/>
                <a:gd name="T1" fmla="*/ 6 h 33"/>
                <a:gd name="T2" fmla="*/ 15 w 28"/>
                <a:gd name="T3" fmla="*/ 3 h 33"/>
                <a:gd name="T4" fmla="*/ 10 w 28"/>
                <a:gd name="T5" fmla="*/ 0 h 33"/>
                <a:gd name="T6" fmla="*/ 4 w 28"/>
                <a:gd name="T7" fmla="*/ 4 h 33"/>
                <a:gd name="T8" fmla="*/ 3 w 28"/>
                <a:gd name="T9" fmla="*/ 7 h 33"/>
                <a:gd name="T10" fmla="*/ 2 w 28"/>
                <a:gd name="T11" fmla="*/ 10 h 33"/>
                <a:gd name="T12" fmla="*/ 0 w 28"/>
                <a:gd name="T13" fmla="*/ 13 h 33"/>
                <a:gd name="T14" fmla="*/ 0 w 28"/>
                <a:gd name="T15" fmla="*/ 15 h 33"/>
                <a:gd name="T16" fmla="*/ 0 w 28"/>
                <a:gd name="T17" fmla="*/ 18 h 33"/>
                <a:gd name="T18" fmla="*/ 2 w 28"/>
                <a:gd name="T19" fmla="*/ 20 h 33"/>
                <a:gd name="T20" fmla="*/ 5 w 28"/>
                <a:gd name="T21" fmla="*/ 18 h 33"/>
                <a:gd name="T22" fmla="*/ 5 w 28"/>
                <a:gd name="T23" fmla="*/ 20 h 33"/>
                <a:gd name="T24" fmla="*/ 3 w 28"/>
                <a:gd name="T25" fmla="*/ 24 h 33"/>
                <a:gd name="T26" fmla="*/ 3 w 28"/>
                <a:gd name="T27" fmla="*/ 26 h 33"/>
                <a:gd name="T28" fmla="*/ 3 w 28"/>
                <a:gd name="T29" fmla="*/ 28 h 33"/>
                <a:gd name="T30" fmla="*/ 8 w 28"/>
                <a:gd name="T31" fmla="*/ 32 h 33"/>
                <a:gd name="T32" fmla="*/ 11 w 28"/>
                <a:gd name="T33" fmla="*/ 29 h 33"/>
                <a:gd name="T34" fmla="*/ 16 w 28"/>
                <a:gd name="T35" fmla="*/ 22 h 33"/>
                <a:gd name="T36" fmla="*/ 22 w 28"/>
                <a:gd name="T37" fmla="*/ 19 h 33"/>
                <a:gd name="T38" fmla="*/ 27 w 28"/>
                <a:gd name="T39" fmla="*/ 13 h 33"/>
                <a:gd name="T40" fmla="*/ 27 w 28"/>
                <a:gd name="T41" fmla="*/ 8 h 33"/>
                <a:gd name="T42" fmla="*/ 24 w 28"/>
                <a:gd name="T43" fmla="*/ 5 h 33"/>
                <a:gd name="T44" fmla="*/ 20 w 28"/>
                <a:gd name="T45" fmla="*/ 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33">
                  <a:moveTo>
                    <a:pt x="20" y="6"/>
                  </a:moveTo>
                  <a:cubicBezTo>
                    <a:pt x="18" y="6"/>
                    <a:pt x="17" y="4"/>
                    <a:pt x="15" y="3"/>
                  </a:cubicBezTo>
                  <a:cubicBezTo>
                    <a:pt x="14" y="2"/>
                    <a:pt x="12" y="0"/>
                    <a:pt x="10" y="0"/>
                  </a:cubicBezTo>
                  <a:cubicBezTo>
                    <a:pt x="10" y="3"/>
                    <a:pt x="4" y="1"/>
                    <a:pt x="4" y="4"/>
                  </a:cubicBezTo>
                  <a:cubicBezTo>
                    <a:pt x="4" y="6"/>
                    <a:pt x="4" y="6"/>
                    <a:pt x="3" y="7"/>
                  </a:cubicBezTo>
                  <a:cubicBezTo>
                    <a:pt x="1" y="8"/>
                    <a:pt x="2" y="9"/>
                    <a:pt x="2" y="10"/>
                  </a:cubicBezTo>
                  <a:cubicBezTo>
                    <a:pt x="2" y="11"/>
                    <a:pt x="1" y="12"/>
                    <a:pt x="0" y="13"/>
                  </a:cubicBezTo>
                  <a:cubicBezTo>
                    <a:pt x="0" y="13"/>
                    <a:pt x="0" y="14"/>
                    <a:pt x="0" y="15"/>
                  </a:cubicBezTo>
                  <a:cubicBezTo>
                    <a:pt x="1" y="16"/>
                    <a:pt x="0" y="17"/>
                    <a:pt x="0" y="18"/>
                  </a:cubicBezTo>
                  <a:cubicBezTo>
                    <a:pt x="0" y="18"/>
                    <a:pt x="1" y="21"/>
                    <a:pt x="2" y="20"/>
                  </a:cubicBezTo>
                  <a:cubicBezTo>
                    <a:pt x="4" y="20"/>
                    <a:pt x="4" y="18"/>
                    <a:pt x="5" y="18"/>
                  </a:cubicBezTo>
                  <a:cubicBezTo>
                    <a:pt x="4" y="18"/>
                    <a:pt x="6" y="20"/>
                    <a:pt x="5" y="20"/>
                  </a:cubicBezTo>
                  <a:cubicBezTo>
                    <a:pt x="5" y="22"/>
                    <a:pt x="5" y="23"/>
                    <a:pt x="3" y="24"/>
                  </a:cubicBezTo>
                  <a:cubicBezTo>
                    <a:pt x="3" y="24"/>
                    <a:pt x="4" y="26"/>
                    <a:pt x="3" y="26"/>
                  </a:cubicBezTo>
                  <a:cubicBezTo>
                    <a:pt x="3" y="27"/>
                    <a:pt x="2" y="27"/>
                    <a:pt x="3" y="28"/>
                  </a:cubicBezTo>
                  <a:cubicBezTo>
                    <a:pt x="5" y="29"/>
                    <a:pt x="6" y="29"/>
                    <a:pt x="8" y="32"/>
                  </a:cubicBezTo>
                  <a:cubicBezTo>
                    <a:pt x="9" y="33"/>
                    <a:pt x="10" y="29"/>
                    <a:pt x="11" y="29"/>
                  </a:cubicBezTo>
                  <a:cubicBezTo>
                    <a:pt x="12" y="26"/>
                    <a:pt x="13" y="23"/>
                    <a:pt x="16" y="22"/>
                  </a:cubicBezTo>
                  <a:cubicBezTo>
                    <a:pt x="18" y="21"/>
                    <a:pt x="20" y="21"/>
                    <a:pt x="22" y="19"/>
                  </a:cubicBezTo>
                  <a:cubicBezTo>
                    <a:pt x="24" y="18"/>
                    <a:pt x="26" y="16"/>
                    <a:pt x="27" y="13"/>
                  </a:cubicBezTo>
                  <a:cubicBezTo>
                    <a:pt x="27" y="11"/>
                    <a:pt x="28" y="10"/>
                    <a:pt x="27" y="8"/>
                  </a:cubicBezTo>
                  <a:cubicBezTo>
                    <a:pt x="26" y="7"/>
                    <a:pt x="25" y="6"/>
                    <a:pt x="24" y="5"/>
                  </a:cubicBezTo>
                  <a:cubicBezTo>
                    <a:pt x="23" y="5"/>
                    <a:pt x="21" y="6"/>
                    <a:pt x="20"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0" name="Freeform 624">
              <a:extLst>
                <a:ext uri="{FF2B5EF4-FFF2-40B4-BE49-F238E27FC236}">
                  <a16:creationId xmlns:a16="http://schemas.microsoft.com/office/drawing/2014/main" id="{5E9E7E83-FE40-A54A-88AC-C7C0A827B34F}"/>
                </a:ext>
              </a:extLst>
            </p:cNvPr>
            <p:cNvSpPr>
              <a:spLocks/>
            </p:cNvSpPr>
            <p:nvPr/>
          </p:nvSpPr>
          <p:spPr bwMode="auto">
            <a:xfrm>
              <a:off x="7894458" y="9036257"/>
              <a:ext cx="598727" cy="888769"/>
            </a:xfrm>
            <a:custGeom>
              <a:avLst/>
              <a:gdLst>
                <a:gd name="T0" fmla="*/ 57 w 64"/>
                <a:gd name="T1" fmla="*/ 21 h 95"/>
                <a:gd name="T2" fmla="*/ 56 w 64"/>
                <a:gd name="T3" fmla="*/ 14 h 95"/>
                <a:gd name="T4" fmla="*/ 50 w 64"/>
                <a:gd name="T5" fmla="*/ 13 h 95"/>
                <a:gd name="T6" fmla="*/ 46 w 64"/>
                <a:gd name="T7" fmla="*/ 14 h 95"/>
                <a:gd name="T8" fmla="*/ 41 w 64"/>
                <a:gd name="T9" fmla="*/ 11 h 95"/>
                <a:gd name="T10" fmla="*/ 38 w 64"/>
                <a:gd name="T11" fmla="*/ 6 h 95"/>
                <a:gd name="T12" fmla="*/ 33 w 64"/>
                <a:gd name="T13" fmla="*/ 2 h 95"/>
                <a:gd name="T14" fmla="*/ 28 w 64"/>
                <a:gd name="T15" fmla="*/ 0 h 95"/>
                <a:gd name="T16" fmla="*/ 31 w 64"/>
                <a:gd name="T17" fmla="*/ 5 h 95"/>
                <a:gd name="T18" fmla="*/ 28 w 64"/>
                <a:gd name="T19" fmla="*/ 10 h 95"/>
                <a:gd name="T20" fmla="*/ 23 w 64"/>
                <a:gd name="T21" fmla="*/ 14 h 95"/>
                <a:gd name="T22" fmla="*/ 17 w 64"/>
                <a:gd name="T23" fmla="*/ 17 h 95"/>
                <a:gd name="T24" fmla="*/ 11 w 64"/>
                <a:gd name="T25" fmla="*/ 26 h 95"/>
                <a:gd name="T26" fmla="*/ 6 w 64"/>
                <a:gd name="T27" fmla="*/ 22 h 95"/>
                <a:gd name="T28" fmla="*/ 6 w 64"/>
                <a:gd name="T29" fmla="*/ 21 h 95"/>
                <a:gd name="T30" fmla="*/ 6 w 64"/>
                <a:gd name="T31" fmla="*/ 18 h 95"/>
                <a:gd name="T32" fmla="*/ 2 w 64"/>
                <a:gd name="T33" fmla="*/ 26 h 95"/>
                <a:gd name="T34" fmla="*/ 3 w 64"/>
                <a:gd name="T35" fmla="*/ 30 h 95"/>
                <a:gd name="T36" fmla="*/ 3 w 64"/>
                <a:gd name="T37" fmla="*/ 32 h 95"/>
                <a:gd name="T38" fmla="*/ 14 w 64"/>
                <a:gd name="T39" fmla="*/ 47 h 95"/>
                <a:gd name="T40" fmla="*/ 23 w 64"/>
                <a:gd name="T41" fmla="*/ 63 h 95"/>
                <a:gd name="T42" fmla="*/ 26 w 64"/>
                <a:gd name="T43" fmla="*/ 70 h 95"/>
                <a:gd name="T44" fmla="*/ 25 w 64"/>
                <a:gd name="T45" fmla="*/ 71 h 95"/>
                <a:gd name="T46" fmla="*/ 28 w 64"/>
                <a:gd name="T47" fmla="*/ 74 h 95"/>
                <a:gd name="T48" fmla="*/ 32 w 64"/>
                <a:gd name="T49" fmla="*/ 79 h 95"/>
                <a:gd name="T50" fmla="*/ 41 w 64"/>
                <a:gd name="T51" fmla="*/ 83 h 95"/>
                <a:gd name="T52" fmla="*/ 48 w 64"/>
                <a:gd name="T53" fmla="*/ 87 h 95"/>
                <a:gd name="T54" fmla="*/ 54 w 64"/>
                <a:gd name="T55" fmla="*/ 93 h 95"/>
                <a:gd name="T56" fmla="*/ 59 w 64"/>
                <a:gd name="T57" fmla="*/ 90 h 95"/>
                <a:gd name="T58" fmla="*/ 61 w 64"/>
                <a:gd name="T59" fmla="*/ 86 h 95"/>
                <a:gd name="T60" fmla="*/ 63 w 64"/>
                <a:gd name="T61" fmla="*/ 82 h 95"/>
                <a:gd name="T62" fmla="*/ 61 w 64"/>
                <a:gd name="T63" fmla="*/ 78 h 95"/>
                <a:gd name="T64" fmla="*/ 61 w 64"/>
                <a:gd name="T65" fmla="*/ 76 h 95"/>
                <a:gd name="T66" fmla="*/ 63 w 64"/>
                <a:gd name="T67" fmla="*/ 74 h 95"/>
                <a:gd name="T68" fmla="*/ 64 w 64"/>
                <a:gd name="T69" fmla="*/ 64 h 95"/>
                <a:gd name="T70" fmla="*/ 62 w 64"/>
                <a:gd name="T71" fmla="*/ 59 h 95"/>
                <a:gd name="T72" fmla="*/ 57 w 64"/>
                <a:gd name="T73" fmla="*/ 57 h 95"/>
                <a:gd name="T74" fmla="*/ 55 w 64"/>
                <a:gd name="T75" fmla="*/ 48 h 95"/>
                <a:gd name="T76" fmla="*/ 50 w 64"/>
                <a:gd name="T77" fmla="*/ 51 h 95"/>
                <a:gd name="T78" fmla="*/ 46 w 64"/>
                <a:gd name="T79" fmla="*/ 51 h 95"/>
                <a:gd name="T80" fmla="*/ 44 w 64"/>
                <a:gd name="T81" fmla="*/ 48 h 95"/>
                <a:gd name="T82" fmla="*/ 40 w 64"/>
                <a:gd name="T83" fmla="*/ 42 h 95"/>
                <a:gd name="T84" fmla="*/ 39 w 64"/>
                <a:gd name="T85" fmla="*/ 35 h 95"/>
                <a:gd name="T86" fmla="*/ 42 w 64"/>
                <a:gd name="T87" fmla="*/ 33 h 95"/>
                <a:gd name="T88" fmla="*/ 42 w 64"/>
                <a:gd name="T89" fmla="*/ 30 h 95"/>
                <a:gd name="T90" fmla="*/ 45 w 64"/>
                <a:gd name="T91" fmla="*/ 25 h 95"/>
                <a:gd name="T92" fmla="*/ 50 w 64"/>
                <a:gd name="T93" fmla="*/ 24 h 95"/>
                <a:gd name="T94" fmla="*/ 53 w 64"/>
                <a:gd name="T95" fmla="*/ 22 h 95"/>
                <a:gd name="T96" fmla="*/ 57 w 64"/>
                <a:gd name="T97"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4" h="95">
                  <a:moveTo>
                    <a:pt x="57" y="21"/>
                  </a:moveTo>
                  <a:cubicBezTo>
                    <a:pt x="53" y="19"/>
                    <a:pt x="59" y="15"/>
                    <a:pt x="56" y="14"/>
                  </a:cubicBezTo>
                  <a:cubicBezTo>
                    <a:pt x="54" y="12"/>
                    <a:pt x="52" y="13"/>
                    <a:pt x="50" y="13"/>
                  </a:cubicBezTo>
                  <a:cubicBezTo>
                    <a:pt x="48" y="12"/>
                    <a:pt x="48" y="14"/>
                    <a:pt x="46" y="14"/>
                  </a:cubicBezTo>
                  <a:cubicBezTo>
                    <a:pt x="44" y="13"/>
                    <a:pt x="42" y="13"/>
                    <a:pt x="41" y="11"/>
                  </a:cubicBezTo>
                  <a:cubicBezTo>
                    <a:pt x="40" y="10"/>
                    <a:pt x="39" y="7"/>
                    <a:pt x="38" y="6"/>
                  </a:cubicBezTo>
                  <a:cubicBezTo>
                    <a:pt x="36" y="5"/>
                    <a:pt x="35" y="3"/>
                    <a:pt x="33" y="2"/>
                  </a:cubicBezTo>
                  <a:cubicBezTo>
                    <a:pt x="32" y="0"/>
                    <a:pt x="30" y="1"/>
                    <a:pt x="28" y="0"/>
                  </a:cubicBezTo>
                  <a:cubicBezTo>
                    <a:pt x="30" y="2"/>
                    <a:pt x="31" y="3"/>
                    <a:pt x="31" y="5"/>
                  </a:cubicBezTo>
                  <a:cubicBezTo>
                    <a:pt x="30" y="7"/>
                    <a:pt x="30" y="9"/>
                    <a:pt x="28" y="10"/>
                  </a:cubicBezTo>
                  <a:cubicBezTo>
                    <a:pt x="26" y="12"/>
                    <a:pt x="25" y="14"/>
                    <a:pt x="23" y="14"/>
                  </a:cubicBezTo>
                  <a:cubicBezTo>
                    <a:pt x="21" y="15"/>
                    <a:pt x="19" y="15"/>
                    <a:pt x="17" y="17"/>
                  </a:cubicBezTo>
                  <a:cubicBezTo>
                    <a:pt x="16" y="18"/>
                    <a:pt x="12" y="27"/>
                    <a:pt x="11" y="26"/>
                  </a:cubicBezTo>
                  <a:cubicBezTo>
                    <a:pt x="9" y="23"/>
                    <a:pt x="8" y="23"/>
                    <a:pt x="6" y="22"/>
                  </a:cubicBezTo>
                  <a:cubicBezTo>
                    <a:pt x="5" y="22"/>
                    <a:pt x="5" y="22"/>
                    <a:pt x="6" y="21"/>
                  </a:cubicBezTo>
                  <a:cubicBezTo>
                    <a:pt x="7" y="20"/>
                    <a:pt x="7" y="19"/>
                    <a:pt x="6" y="18"/>
                  </a:cubicBezTo>
                  <a:cubicBezTo>
                    <a:pt x="4" y="19"/>
                    <a:pt x="0" y="23"/>
                    <a:pt x="2" y="26"/>
                  </a:cubicBezTo>
                  <a:cubicBezTo>
                    <a:pt x="2" y="26"/>
                    <a:pt x="4" y="29"/>
                    <a:pt x="3" y="30"/>
                  </a:cubicBezTo>
                  <a:cubicBezTo>
                    <a:pt x="2" y="30"/>
                    <a:pt x="1" y="31"/>
                    <a:pt x="3" y="32"/>
                  </a:cubicBezTo>
                  <a:cubicBezTo>
                    <a:pt x="8" y="35"/>
                    <a:pt x="12" y="41"/>
                    <a:pt x="14" y="47"/>
                  </a:cubicBezTo>
                  <a:cubicBezTo>
                    <a:pt x="17" y="52"/>
                    <a:pt x="19" y="58"/>
                    <a:pt x="23" y="63"/>
                  </a:cubicBezTo>
                  <a:cubicBezTo>
                    <a:pt x="24" y="65"/>
                    <a:pt x="26" y="67"/>
                    <a:pt x="26" y="70"/>
                  </a:cubicBezTo>
                  <a:cubicBezTo>
                    <a:pt x="26" y="71"/>
                    <a:pt x="25" y="70"/>
                    <a:pt x="25" y="71"/>
                  </a:cubicBezTo>
                  <a:cubicBezTo>
                    <a:pt x="26" y="72"/>
                    <a:pt x="27" y="73"/>
                    <a:pt x="28" y="74"/>
                  </a:cubicBezTo>
                  <a:cubicBezTo>
                    <a:pt x="29" y="76"/>
                    <a:pt x="30" y="78"/>
                    <a:pt x="32" y="79"/>
                  </a:cubicBezTo>
                  <a:cubicBezTo>
                    <a:pt x="35" y="80"/>
                    <a:pt x="38" y="82"/>
                    <a:pt x="41" y="83"/>
                  </a:cubicBezTo>
                  <a:cubicBezTo>
                    <a:pt x="43" y="84"/>
                    <a:pt x="45" y="86"/>
                    <a:pt x="48" y="87"/>
                  </a:cubicBezTo>
                  <a:cubicBezTo>
                    <a:pt x="50" y="89"/>
                    <a:pt x="52" y="91"/>
                    <a:pt x="54" y="93"/>
                  </a:cubicBezTo>
                  <a:cubicBezTo>
                    <a:pt x="58" y="95"/>
                    <a:pt x="57" y="91"/>
                    <a:pt x="59" y="90"/>
                  </a:cubicBezTo>
                  <a:cubicBezTo>
                    <a:pt x="60" y="89"/>
                    <a:pt x="60" y="87"/>
                    <a:pt x="61" y="86"/>
                  </a:cubicBezTo>
                  <a:cubicBezTo>
                    <a:pt x="61" y="85"/>
                    <a:pt x="64" y="83"/>
                    <a:pt x="63" y="82"/>
                  </a:cubicBezTo>
                  <a:cubicBezTo>
                    <a:pt x="61" y="81"/>
                    <a:pt x="60" y="81"/>
                    <a:pt x="61" y="78"/>
                  </a:cubicBezTo>
                  <a:cubicBezTo>
                    <a:pt x="61" y="77"/>
                    <a:pt x="61" y="76"/>
                    <a:pt x="61" y="76"/>
                  </a:cubicBezTo>
                  <a:cubicBezTo>
                    <a:pt x="62" y="75"/>
                    <a:pt x="63" y="74"/>
                    <a:pt x="63" y="74"/>
                  </a:cubicBezTo>
                  <a:cubicBezTo>
                    <a:pt x="64" y="71"/>
                    <a:pt x="62" y="66"/>
                    <a:pt x="64" y="64"/>
                  </a:cubicBezTo>
                  <a:cubicBezTo>
                    <a:pt x="64" y="63"/>
                    <a:pt x="63" y="61"/>
                    <a:pt x="62" y="59"/>
                  </a:cubicBezTo>
                  <a:cubicBezTo>
                    <a:pt x="61" y="56"/>
                    <a:pt x="60" y="56"/>
                    <a:pt x="57" y="57"/>
                  </a:cubicBezTo>
                  <a:cubicBezTo>
                    <a:pt x="53" y="57"/>
                    <a:pt x="55" y="50"/>
                    <a:pt x="55" y="48"/>
                  </a:cubicBezTo>
                  <a:cubicBezTo>
                    <a:pt x="53" y="49"/>
                    <a:pt x="52" y="51"/>
                    <a:pt x="50" y="51"/>
                  </a:cubicBezTo>
                  <a:cubicBezTo>
                    <a:pt x="49" y="51"/>
                    <a:pt x="47" y="51"/>
                    <a:pt x="46" y="51"/>
                  </a:cubicBezTo>
                  <a:cubicBezTo>
                    <a:pt x="45" y="50"/>
                    <a:pt x="45" y="48"/>
                    <a:pt x="44" y="48"/>
                  </a:cubicBezTo>
                  <a:cubicBezTo>
                    <a:pt x="41" y="48"/>
                    <a:pt x="41" y="44"/>
                    <a:pt x="40" y="42"/>
                  </a:cubicBezTo>
                  <a:cubicBezTo>
                    <a:pt x="38" y="40"/>
                    <a:pt x="37" y="37"/>
                    <a:pt x="39" y="35"/>
                  </a:cubicBezTo>
                  <a:cubicBezTo>
                    <a:pt x="40" y="34"/>
                    <a:pt x="42" y="34"/>
                    <a:pt x="42" y="33"/>
                  </a:cubicBezTo>
                  <a:cubicBezTo>
                    <a:pt x="42" y="32"/>
                    <a:pt x="42" y="31"/>
                    <a:pt x="42" y="30"/>
                  </a:cubicBezTo>
                  <a:cubicBezTo>
                    <a:pt x="42" y="27"/>
                    <a:pt x="42" y="26"/>
                    <a:pt x="45" y="25"/>
                  </a:cubicBezTo>
                  <a:cubicBezTo>
                    <a:pt x="47" y="24"/>
                    <a:pt x="48" y="24"/>
                    <a:pt x="50" y="24"/>
                  </a:cubicBezTo>
                  <a:cubicBezTo>
                    <a:pt x="51" y="24"/>
                    <a:pt x="52" y="23"/>
                    <a:pt x="53" y="22"/>
                  </a:cubicBezTo>
                  <a:cubicBezTo>
                    <a:pt x="54" y="22"/>
                    <a:pt x="59" y="23"/>
                    <a:pt x="57" y="2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1" name="Freeform 625">
              <a:extLst>
                <a:ext uri="{FF2B5EF4-FFF2-40B4-BE49-F238E27FC236}">
                  <a16:creationId xmlns:a16="http://schemas.microsoft.com/office/drawing/2014/main" id="{5F07D21E-735B-944F-9371-8FF9AD4B90D5}"/>
                </a:ext>
              </a:extLst>
            </p:cNvPr>
            <p:cNvSpPr>
              <a:spLocks/>
            </p:cNvSpPr>
            <p:nvPr/>
          </p:nvSpPr>
          <p:spPr bwMode="auto">
            <a:xfrm>
              <a:off x="8158790" y="9867685"/>
              <a:ext cx="407643" cy="1984597"/>
            </a:xfrm>
            <a:custGeom>
              <a:avLst/>
              <a:gdLst>
                <a:gd name="T0" fmla="*/ 38 w 44"/>
                <a:gd name="T1" fmla="*/ 20 h 212"/>
                <a:gd name="T2" fmla="*/ 36 w 44"/>
                <a:gd name="T3" fmla="*/ 12 h 212"/>
                <a:gd name="T4" fmla="*/ 34 w 44"/>
                <a:gd name="T5" fmla="*/ 5 h 212"/>
                <a:gd name="T6" fmla="*/ 30 w 44"/>
                <a:gd name="T7" fmla="*/ 3 h 212"/>
                <a:gd name="T8" fmla="*/ 28 w 44"/>
                <a:gd name="T9" fmla="*/ 15 h 212"/>
                <a:gd name="T10" fmla="*/ 26 w 44"/>
                <a:gd name="T11" fmla="*/ 31 h 212"/>
                <a:gd name="T12" fmla="*/ 23 w 44"/>
                <a:gd name="T13" fmla="*/ 56 h 212"/>
                <a:gd name="T14" fmla="*/ 21 w 44"/>
                <a:gd name="T15" fmla="*/ 68 h 212"/>
                <a:gd name="T16" fmla="*/ 21 w 44"/>
                <a:gd name="T17" fmla="*/ 80 h 212"/>
                <a:gd name="T18" fmla="*/ 20 w 44"/>
                <a:gd name="T19" fmla="*/ 88 h 212"/>
                <a:gd name="T20" fmla="*/ 11 w 44"/>
                <a:gd name="T21" fmla="*/ 110 h 212"/>
                <a:gd name="T22" fmla="*/ 10 w 44"/>
                <a:gd name="T23" fmla="*/ 132 h 212"/>
                <a:gd name="T24" fmla="*/ 17 w 44"/>
                <a:gd name="T25" fmla="*/ 133 h 212"/>
                <a:gd name="T26" fmla="*/ 16 w 44"/>
                <a:gd name="T27" fmla="*/ 136 h 212"/>
                <a:gd name="T28" fmla="*/ 14 w 44"/>
                <a:gd name="T29" fmla="*/ 145 h 212"/>
                <a:gd name="T30" fmla="*/ 15 w 44"/>
                <a:gd name="T31" fmla="*/ 150 h 212"/>
                <a:gd name="T32" fmla="*/ 13 w 44"/>
                <a:gd name="T33" fmla="*/ 152 h 212"/>
                <a:gd name="T34" fmla="*/ 11 w 44"/>
                <a:gd name="T35" fmla="*/ 158 h 212"/>
                <a:gd name="T36" fmla="*/ 8 w 44"/>
                <a:gd name="T37" fmla="*/ 159 h 212"/>
                <a:gd name="T38" fmla="*/ 4 w 44"/>
                <a:gd name="T39" fmla="*/ 159 h 212"/>
                <a:gd name="T40" fmla="*/ 0 w 44"/>
                <a:gd name="T41" fmla="*/ 164 h 212"/>
                <a:gd name="T42" fmla="*/ 2 w 44"/>
                <a:gd name="T43" fmla="*/ 163 h 212"/>
                <a:gd name="T44" fmla="*/ 7 w 44"/>
                <a:gd name="T45" fmla="*/ 171 h 212"/>
                <a:gd name="T46" fmla="*/ 11 w 44"/>
                <a:gd name="T47" fmla="*/ 173 h 212"/>
                <a:gd name="T48" fmla="*/ 7 w 44"/>
                <a:gd name="T49" fmla="*/ 174 h 212"/>
                <a:gd name="T50" fmla="*/ 7 w 44"/>
                <a:gd name="T51" fmla="*/ 179 h 212"/>
                <a:gd name="T52" fmla="*/ 9 w 44"/>
                <a:gd name="T53" fmla="*/ 182 h 212"/>
                <a:gd name="T54" fmla="*/ 9 w 44"/>
                <a:gd name="T55" fmla="*/ 185 h 212"/>
                <a:gd name="T56" fmla="*/ 7 w 44"/>
                <a:gd name="T57" fmla="*/ 187 h 212"/>
                <a:gd name="T58" fmla="*/ 10 w 44"/>
                <a:gd name="T59" fmla="*/ 190 h 212"/>
                <a:gd name="T60" fmla="*/ 8 w 44"/>
                <a:gd name="T61" fmla="*/ 193 h 212"/>
                <a:gd name="T62" fmla="*/ 11 w 44"/>
                <a:gd name="T63" fmla="*/ 194 h 212"/>
                <a:gd name="T64" fmla="*/ 11 w 44"/>
                <a:gd name="T65" fmla="*/ 198 h 212"/>
                <a:gd name="T66" fmla="*/ 15 w 44"/>
                <a:gd name="T67" fmla="*/ 197 h 212"/>
                <a:gd name="T68" fmla="*/ 15 w 44"/>
                <a:gd name="T69" fmla="*/ 197 h 212"/>
                <a:gd name="T70" fmla="*/ 16 w 44"/>
                <a:gd name="T71" fmla="*/ 198 h 212"/>
                <a:gd name="T72" fmla="*/ 18 w 44"/>
                <a:gd name="T73" fmla="*/ 202 h 212"/>
                <a:gd name="T74" fmla="*/ 16 w 44"/>
                <a:gd name="T75" fmla="*/ 207 h 212"/>
                <a:gd name="T76" fmla="*/ 18 w 44"/>
                <a:gd name="T77" fmla="*/ 209 h 212"/>
                <a:gd name="T78" fmla="*/ 25 w 44"/>
                <a:gd name="T79" fmla="*/ 204 h 212"/>
                <a:gd name="T80" fmla="*/ 26 w 44"/>
                <a:gd name="T81" fmla="*/ 199 h 212"/>
                <a:gd name="T82" fmla="*/ 17 w 44"/>
                <a:gd name="T83" fmla="*/ 192 h 212"/>
                <a:gd name="T84" fmla="*/ 12 w 44"/>
                <a:gd name="T85" fmla="*/ 185 h 212"/>
                <a:gd name="T86" fmla="*/ 15 w 44"/>
                <a:gd name="T87" fmla="*/ 177 h 212"/>
                <a:gd name="T88" fmla="*/ 17 w 44"/>
                <a:gd name="T89" fmla="*/ 169 h 212"/>
                <a:gd name="T90" fmla="*/ 21 w 44"/>
                <a:gd name="T91" fmla="*/ 158 h 212"/>
                <a:gd name="T92" fmla="*/ 21 w 44"/>
                <a:gd name="T93" fmla="*/ 152 h 212"/>
                <a:gd name="T94" fmla="*/ 19 w 44"/>
                <a:gd name="T95" fmla="*/ 140 h 212"/>
                <a:gd name="T96" fmla="*/ 23 w 44"/>
                <a:gd name="T97" fmla="*/ 117 h 212"/>
                <a:gd name="T98" fmla="*/ 26 w 44"/>
                <a:gd name="T99" fmla="*/ 102 h 212"/>
                <a:gd name="T100" fmla="*/ 29 w 44"/>
                <a:gd name="T101" fmla="*/ 85 h 212"/>
                <a:gd name="T102" fmla="*/ 27 w 44"/>
                <a:gd name="T103" fmla="*/ 73 h 212"/>
                <a:gd name="T104" fmla="*/ 30 w 44"/>
                <a:gd name="T105" fmla="*/ 62 h 212"/>
                <a:gd name="T106" fmla="*/ 34 w 44"/>
                <a:gd name="T107" fmla="*/ 54 h 212"/>
                <a:gd name="T108" fmla="*/ 36 w 44"/>
                <a:gd name="T109" fmla="*/ 44 h 212"/>
                <a:gd name="T110" fmla="*/ 40 w 44"/>
                <a:gd name="T111" fmla="*/ 35 h 212"/>
                <a:gd name="T112" fmla="*/ 40 w 44"/>
                <a:gd name="T113" fmla="*/ 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 h="212">
                  <a:moveTo>
                    <a:pt x="40" y="28"/>
                  </a:moveTo>
                  <a:cubicBezTo>
                    <a:pt x="38" y="27"/>
                    <a:pt x="40" y="22"/>
                    <a:pt x="38" y="20"/>
                  </a:cubicBezTo>
                  <a:cubicBezTo>
                    <a:pt x="37" y="19"/>
                    <a:pt x="35" y="16"/>
                    <a:pt x="36" y="14"/>
                  </a:cubicBezTo>
                  <a:cubicBezTo>
                    <a:pt x="38" y="13"/>
                    <a:pt x="35" y="13"/>
                    <a:pt x="36" y="12"/>
                  </a:cubicBezTo>
                  <a:cubicBezTo>
                    <a:pt x="37" y="11"/>
                    <a:pt x="36" y="10"/>
                    <a:pt x="35" y="9"/>
                  </a:cubicBezTo>
                  <a:cubicBezTo>
                    <a:pt x="34" y="8"/>
                    <a:pt x="34" y="7"/>
                    <a:pt x="34" y="5"/>
                  </a:cubicBezTo>
                  <a:cubicBezTo>
                    <a:pt x="34" y="3"/>
                    <a:pt x="33" y="2"/>
                    <a:pt x="32" y="0"/>
                  </a:cubicBezTo>
                  <a:cubicBezTo>
                    <a:pt x="31" y="1"/>
                    <a:pt x="30" y="2"/>
                    <a:pt x="30" y="3"/>
                  </a:cubicBezTo>
                  <a:cubicBezTo>
                    <a:pt x="29" y="5"/>
                    <a:pt x="27" y="4"/>
                    <a:pt x="28" y="6"/>
                  </a:cubicBezTo>
                  <a:cubicBezTo>
                    <a:pt x="28" y="9"/>
                    <a:pt x="28" y="12"/>
                    <a:pt x="28" y="15"/>
                  </a:cubicBezTo>
                  <a:cubicBezTo>
                    <a:pt x="28" y="19"/>
                    <a:pt x="29" y="24"/>
                    <a:pt x="28" y="28"/>
                  </a:cubicBezTo>
                  <a:cubicBezTo>
                    <a:pt x="27" y="29"/>
                    <a:pt x="26" y="30"/>
                    <a:pt x="26" y="31"/>
                  </a:cubicBezTo>
                  <a:cubicBezTo>
                    <a:pt x="26" y="33"/>
                    <a:pt x="27" y="35"/>
                    <a:pt x="27" y="37"/>
                  </a:cubicBezTo>
                  <a:cubicBezTo>
                    <a:pt x="27" y="43"/>
                    <a:pt x="25" y="50"/>
                    <a:pt x="23" y="56"/>
                  </a:cubicBezTo>
                  <a:cubicBezTo>
                    <a:pt x="22" y="59"/>
                    <a:pt x="22" y="61"/>
                    <a:pt x="23" y="64"/>
                  </a:cubicBezTo>
                  <a:cubicBezTo>
                    <a:pt x="23" y="66"/>
                    <a:pt x="23" y="67"/>
                    <a:pt x="21" y="68"/>
                  </a:cubicBezTo>
                  <a:cubicBezTo>
                    <a:pt x="20" y="69"/>
                    <a:pt x="21" y="70"/>
                    <a:pt x="21" y="71"/>
                  </a:cubicBezTo>
                  <a:cubicBezTo>
                    <a:pt x="21" y="74"/>
                    <a:pt x="21" y="77"/>
                    <a:pt x="21" y="80"/>
                  </a:cubicBezTo>
                  <a:cubicBezTo>
                    <a:pt x="21" y="81"/>
                    <a:pt x="21" y="83"/>
                    <a:pt x="21" y="84"/>
                  </a:cubicBezTo>
                  <a:cubicBezTo>
                    <a:pt x="20" y="85"/>
                    <a:pt x="21" y="87"/>
                    <a:pt x="20" y="88"/>
                  </a:cubicBezTo>
                  <a:cubicBezTo>
                    <a:pt x="18" y="93"/>
                    <a:pt x="16" y="98"/>
                    <a:pt x="14" y="103"/>
                  </a:cubicBezTo>
                  <a:cubicBezTo>
                    <a:pt x="13" y="106"/>
                    <a:pt x="10" y="107"/>
                    <a:pt x="11" y="110"/>
                  </a:cubicBezTo>
                  <a:cubicBezTo>
                    <a:pt x="12" y="113"/>
                    <a:pt x="14" y="118"/>
                    <a:pt x="12" y="122"/>
                  </a:cubicBezTo>
                  <a:cubicBezTo>
                    <a:pt x="10" y="124"/>
                    <a:pt x="8" y="129"/>
                    <a:pt x="10" y="132"/>
                  </a:cubicBezTo>
                  <a:cubicBezTo>
                    <a:pt x="11" y="134"/>
                    <a:pt x="12" y="134"/>
                    <a:pt x="13" y="133"/>
                  </a:cubicBezTo>
                  <a:cubicBezTo>
                    <a:pt x="14" y="132"/>
                    <a:pt x="18" y="132"/>
                    <a:pt x="17" y="133"/>
                  </a:cubicBezTo>
                  <a:cubicBezTo>
                    <a:pt x="17" y="133"/>
                    <a:pt x="16" y="133"/>
                    <a:pt x="15" y="134"/>
                  </a:cubicBezTo>
                  <a:cubicBezTo>
                    <a:pt x="15" y="135"/>
                    <a:pt x="15" y="135"/>
                    <a:pt x="16" y="136"/>
                  </a:cubicBezTo>
                  <a:cubicBezTo>
                    <a:pt x="16" y="136"/>
                    <a:pt x="15" y="137"/>
                    <a:pt x="15" y="137"/>
                  </a:cubicBezTo>
                  <a:cubicBezTo>
                    <a:pt x="14" y="139"/>
                    <a:pt x="13" y="143"/>
                    <a:pt x="14" y="145"/>
                  </a:cubicBezTo>
                  <a:cubicBezTo>
                    <a:pt x="14" y="146"/>
                    <a:pt x="14" y="146"/>
                    <a:pt x="13" y="148"/>
                  </a:cubicBezTo>
                  <a:cubicBezTo>
                    <a:pt x="12" y="149"/>
                    <a:pt x="14" y="149"/>
                    <a:pt x="15" y="150"/>
                  </a:cubicBezTo>
                  <a:cubicBezTo>
                    <a:pt x="15" y="150"/>
                    <a:pt x="15" y="150"/>
                    <a:pt x="14" y="151"/>
                  </a:cubicBezTo>
                  <a:cubicBezTo>
                    <a:pt x="13" y="151"/>
                    <a:pt x="11" y="152"/>
                    <a:pt x="13" y="152"/>
                  </a:cubicBezTo>
                  <a:cubicBezTo>
                    <a:pt x="12" y="153"/>
                    <a:pt x="13" y="156"/>
                    <a:pt x="14" y="156"/>
                  </a:cubicBezTo>
                  <a:cubicBezTo>
                    <a:pt x="13" y="156"/>
                    <a:pt x="10" y="155"/>
                    <a:pt x="11" y="158"/>
                  </a:cubicBezTo>
                  <a:cubicBezTo>
                    <a:pt x="11" y="158"/>
                    <a:pt x="12" y="163"/>
                    <a:pt x="10" y="162"/>
                  </a:cubicBezTo>
                  <a:cubicBezTo>
                    <a:pt x="10" y="162"/>
                    <a:pt x="8" y="160"/>
                    <a:pt x="8" y="159"/>
                  </a:cubicBezTo>
                  <a:cubicBezTo>
                    <a:pt x="6" y="158"/>
                    <a:pt x="7" y="157"/>
                    <a:pt x="5" y="158"/>
                  </a:cubicBezTo>
                  <a:cubicBezTo>
                    <a:pt x="5" y="158"/>
                    <a:pt x="4" y="159"/>
                    <a:pt x="4" y="159"/>
                  </a:cubicBezTo>
                  <a:cubicBezTo>
                    <a:pt x="4" y="160"/>
                    <a:pt x="5" y="160"/>
                    <a:pt x="4" y="161"/>
                  </a:cubicBezTo>
                  <a:cubicBezTo>
                    <a:pt x="4" y="162"/>
                    <a:pt x="0" y="162"/>
                    <a:pt x="0" y="164"/>
                  </a:cubicBezTo>
                  <a:cubicBezTo>
                    <a:pt x="0" y="164"/>
                    <a:pt x="1" y="165"/>
                    <a:pt x="2" y="165"/>
                  </a:cubicBezTo>
                  <a:cubicBezTo>
                    <a:pt x="2" y="165"/>
                    <a:pt x="1" y="164"/>
                    <a:pt x="2" y="163"/>
                  </a:cubicBezTo>
                  <a:cubicBezTo>
                    <a:pt x="2" y="163"/>
                    <a:pt x="5" y="165"/>
                    <a:pt x="7" y="164"/>
                  </a:cubicBezTo>
                  <a:cubicBezTo>
                    <a:pt x="11" y="163"/>
                    <a:pt x="5" y="170"/>
                    <a:pt x="7" y="171"/>
                  </a:cubicBezTo>
                  <a:cubicBezTo>
                    <a:pt x="8" y="171"/>
                    <a:pt x="10" y="170"/>
                    <a:pt x="11" y="171"/>
                  </a:cubicBezTo>
                  <a:cubicBezTo>
                    <a:pt x="12" y="171"/>
                    <a:pt x="12" y="174"/>
                    <a:pt x="11" y="173"/>
                  </a:cubicBezTo>
                  <a:cubicBezTo>
                    <a:pt x="11" y="173"/>
                    <a:pt x="8" y="171"/>
                    <a:pt x="8" y="172"/>
                  </a:cubicBezTo>
                  <a:cubicBezTo>
                    <a:pt x="7" y="173"/>
                    <a:pt x="6" y="173"/>
                    <a:pt x="7" y="174"/>
                  </a:cubicBezTo>
                  <a:cubicBezTo>
                    <a:pt x="7" y="174"/>
                    <a:pt x="9" y="176"/>
                    <a:pt x="8" y="176"/>
                  </a:cubicBezTo>
                  <a:cubicBezTo>
                    <a:pt x="7" y="176"/>
                    <a:pt x="7" y="179"/>
                    <a:pt x="7" y="179"/>
                  </a:cubicBezTo>
                  <a:cubicBezTo>
                    <a:pt x="6" y="182"/>
                    <a:pt x="9" y="178"/>
                    <a:pt x="9" y="178"/>
                  </a:cubicBezTo>
                  <a:cubicBezTo>
                    <a:pt x="9" y="178"/>
                    <a:pt x="8" y="183"/>
                    <a:pt x="9" y="182"/>
                  </a:cubicBezTo>
                  <a:cubicBezTo>
                    <a:pt x="9" y="182"/>
                    <a:pt x="8" y="182"/>
                    <a:pt x="8" y="183"/>
                  </a:cubicBezTo>
                  <a:cubicBezTo>
                    <a:pt x="7" y="184"/>
                    <a:pt x="8" y="184"/>
                    <a:pt x="9" y="185"/>
                  </a:cubicBezTo>
                  <a:cubicBezTo>
                    <a:pt x="9" y="185"/>
                    <a:pt x="7" y="186"/>
                    <a:pt x="7" y="186"/>
                  </a:cubicBezTo>
                  <a:cubicBezTo>
                    <a:pt x="6" y="186"/>
                    <a:pt x="7" y="186"/>
                    <a:pt x="7" y="187"/>
                  </a:cubicBezTo>
                  <a:cubicBezTo>
                    <a:pt x="6" y="189"/>
                    <a:pt x="10" y="189"/>
                    <a:pt x="10" y="188"/>
                  </a:cubicBezTo>
                  <a:cubicBezTo>
                    <a:pt x="10" y="189"/>
                    <a:pt x="9" y="189"/>
                    <a:pt x="10" y="190"/>
                  </a:cubicBezTo>
                  <a:cubicBezTo>
                    <a:pt x="10" y="190"/>
                    <a:pt x="10" y="190"/>
                    <a:pt x="10" y="190"/>
                  </a:cubicBezTo>
                  <a:cubicBezTo>
                    <a:pt x="10" y="191"/>
                    <a:pt x="8" y="192"/>
                    <a:pt x="8" y="193"/>
                  </a:cubicBezTo>
                  <a:cubicBezTo>
                    <a:pt x="7" y="195"/>
                    <a:pt x="10" y="192"/>
                    <a:pt x="11" y="192"/>
                  </a:cubicBezTo>
                  <a:cubicBezTo>
                    <a:pt x="10" y="193"/>
                    <a:pt x="11" y="194"/>
                    <a:pt x="11" y="194"/>
                  </a:cubicBezTo>
                  <a:cubicBezTo>
                    <a:pt x="11" y="195"/>
                    <a:pt x="8" y="196"/>
                    <a:pt x="8" y="196"/>
                  </a:cubicBezTo>
                  <a:cubicBezTo>
                    <a:pt x="10" y="197"/>
                    <a:pt x="10" y="196"/>
                    <a:pt x="11" y="198"/>
                  </a:cubicBezTo>
                  <a:cubicBezTo>
                    <a:pt x="12" y="200"/>
                    <a:pt x="14" y="195"/>
                    <a:pt x="13" y="195"/>
                  </a:cubicBezTo>
                  <a:cubicBezTo>
                    <a:pt x="14" y="195"/>
                    <a:pt x="14" y="196"/>
                    <a:pt x="15" y="197"/>
                  </a:cubicBezTo>
                  <a:cubicBezTo>
                    <a:pt x="15" y="197"/>
                    <a:pt x="15" y="195"/>
                    <a:pt x="15" y="195"/>
                  </a:cubicBezTo>
                  <a:cubicBezTo>
                    <a:pt x="15" y="195"/>
                    <a:pt x="15" y="197"/>
                    <a:pt x="15" y="197"/>
                  </a:cubicBezTo>
                  <a:cubicBezTo>
                    <a:pt x="16" y="196"/>
                    <a:pt x="16" y="195"/>
                    <a:pt x="16" y="196"/>
                  </a:cubicBezTo>
                  <a:cubicBezTo>
                    <a:pt x="17" y="196"/>
                    <a:pt x="16" y="198"/>
                    <a:pt x="16" y="198"/>
                  </a:cubicBezTo>
                  <a:cubicBezTo>
                    <a:pt x="15" y="199"/>
                    <a:pt x="17" y="199"/>
                    <a:pt x="16" y="200"/>
                  </a:cubicBezTo>
                  <a:cubicBezTo>
                    <a:pt x="15" y="202"/>
                    <a:pt x="17" y="201"/>
                    <a:pt x="18" y="202"/>
                  </a:cubicBezTo>
                  <a:cubicBezTo>
                    <a:pt x="21" y="202"/>
                    <a:pt x="24" y="204"/>
                    <a:pt x="21" y="206"/>
                  </a:cubicBezTo>
                  <a:cubicBezTo>
                    <a:pt x="20" y="207"/>
                    <a:pt x="17" y="206"/>
                    <a:pt x="16" y="207"/>
                  </a:cubicBezTo>
                  <a:cubicBezTo>
                    <a:pt x="15" y="209"/>
                    <a:pt x="18" y="208"/>
                    <a:pt x="19" y="209"/>
                  </a:cubicBezTo>
                  <a:cubicBezTo>
                    <a:pt x="18" y="209"/>
                    <a:pt x="18" y="209"/>
                    <a:pt x="18" y="209"/>
                  </a:cubicBezTo>
                  <a:cubicBezTo>
                    <a:pt x="18" y="209"/>
                    <a:pt x="22" y="212"/>
                    <a:pt x="24" y="210"/>
                  </a:cubicBezTo>
                  <a:cubicBezTo>
                    <a:pt x="25" y="208"/>
                    <a:pt x="23" y="206"/>
                    <a:pt x="25" y="204"/>
                  </a:cubicBezTo>
                  <a:cubicBezTo>
                    <a:pt x="26" y="202"/>
                    <a:pt x="29" y="202"/>
                    <a:pt x="30" y="202"/>
                  </a:cubicBezTo>
                  <a:cubicBezTo>
                    <a:pt x="35" y="199"/>
                    <a:pt x="28" y="199"/>
                    <a:pt x="26" y="199"/>
                  </a:cubicBezTo>
                  <a:cubicBezTo>
                    <a:pt x="24" y="199"/>
                    <a:pt x="21" y="199"/>
                    <a:pt x="19" y="198"/>
                  </a:cubicBezTo>
                  <a:cubicBezTo>
                    <a:pt x="17" y="196"/>
                    <a:pt x="17" y="196"/>
                    <a:pt x="17" y="192"/>
                  </a:cubicBezTo>
                  <a:cubicBezTo>
                    <a:pt x="17" y="188"/>
                    <a:pt x="16" y="191"/>
                    <a:pt x="13" y="189"/>
                  </a:cubicBezTo>
                  <a:cubicBezTo>
                    <a:pt x="12" y="189"/>
                    <a:pt x="12" y="186"/>
                    <a:pt x="12" y="185"/>
                  </a:cubicBezTo>
                  <a:cubicBezTo>
                    <a:pt x="11" y="183"/>
                    <a:pt x="11" y="180"/>
                    <a:pt x="13" y="179"/>
                  </a:cubicBezTo>
                  <a:cubicBezTo>
                    <a:pt x="14" y="178"/>
                    <a:pt x="14" y="178"/>
                    <a:pt x="15" y="177"/>
                  </a:cubicBezTo>
                  <a:cubicBezTo>
                    <a:pt x="15" y="176"/>
                    <a:pt x="16" y="175"/>
                    <a:pt x="17" y="175"/>
                  </a:cubicBezTo>
                  <a:cubicBezTo>
                    <a:pt x="18" y="174"/>
                    <a:pt x="16" y="171"/>
                    <a:pt x="17" y="169"/>
                  </a:cubicBezTo>
                  <a:cubicBezTo>
                    <a:pt x="17" y="168"/>
                    <a:pt x="19" y="167"/>
                    <a:pt x="20" y="165"/>
                  </a:cubicBezTo>
                  <a:cubicBezTo>
                    <a:pt x="20" y="163"/>
                    <a:pt x="20" y="160"/>
                    <a:pt x="21" y="158"/>
                  </a:cubicBezTo>
                  <a:cubicBezTo>
                    <a:pt x="21" y="156"/>
                    <a:pt x="23" y="156"/>
                    <a:pt x="21" y="154"/>
                  </a:cubicBezTo>
                  <a:cubicBezTo>
                    <a:pt x="20" y="153"/>
                    <a:pt x="17" y="153"/>
                    <a:pt x="21" y="152"/>
                  </a:cubicBezTo>
                  <a:cubicBezTo>
                    <a:pt x="26" y="151"/>
                    <a:pt x="20" y="151"/>
                    <a:pt x="19" y="149"/>
                  </a:cubicBezTo>
                  <a:cubicBezTo>
                    <a:pt x="19" y="146"/>
                    <a:pt x="19" y="142"/>
                    <a:pt x="19" y="140"/>
                  </a:cubicBezTo>
                  <a:cubicBezTo>
                    <a:pt x="19" y="136"/>
                    <a:pt x="19" y="131"/>
                    <a:pt x="19" y="127"/>
                  </a:cubicBezTo>
                  <a:cubicBezTo>
                    <a:pt x="20" y="124"/>
                    <a:pt x="21" y="119"/>
                    <a:pt x="23" y="117"/>
                  </a:cubicBezTo>
                  <a:cubicBezTo>
                    <a:pt x="26" y="114"/>
                    <a:pt x="23" y="109"/>
                    <a:pt x="23" y="106"/>
                  </a:cubicBezTo>
                  <a:cubicBezTo>
                    <a:pt x="23" y="104"/>
                    <a:pt x="24" y="103"/>
                    <a:pt x="26" y="102"/>
                  </a:cubicBezTo>
                  <a:cubicBezTo>
                    <a:pt x="28" y="100"/>
                    <a:pt x="27" y="99"/>
                    <a:pt x="27" y="96"/>
                  </a:cubicBezTo>
                  <a:cubicBezTo>
                    <a:pt x="27" y="92"/>
                    <a:pt x="30" y="89"/>
                    <a:pt x="29" y="85"/>
                  </a:cubicBezTo>
                  <a:cubicBezTo>
                    <a:pt x="29" y="82"/>
                    <a:pt x="28" y="79"/>
                    <a:pt x="27" y="76"/>
                  </a:cubicBezTo>
                  <a:cubicBezTo>
                    <a:pt x="27" y="75"/>
                    <a:pt x="26" y="74"/>
                    <a:pt x="27" y="73"/>
                  </a:cubicBezTo>
                  <a:cubicBezTo>
                    <a:pt x="28" y="72"/>
                    <a:pt x="29" y="68"/>
                    <a:pt x="29" y="67"/>
                  </a:cubicBezTo>
                  <a:cubicBezTo>
                    <a:pt x="29" y="66"/>
                    <a:pt x="28" y="64"/>
                    <a:pt x="30" y="62"/>
                  </a:cubicBezTo>
                  <a:cubicBezTo>
                    <a:pt x="31" y="61"/>
                    <a:pt x="30" y="59"/>
                    <a:pt x="31" y="58"/>
                  </a:cubicBezTo>
                  <a:cubicBezTo>
                    <a:pt x="31" y="56"/>
                    <a:pt x="33" y="55"/>
                    <a:pt x="34" y="54"/>
                  </a:cubicBezTo>
                  <a:cubicBezTo>
                    <a:pt x="34" y="53"/>
                    <a:pt x="37" y="50"/>
                    <a:pt x="37" y="49"/>
                  </a:cubicBezTo>
                  <a:cubicBezTo>
                    <a:pt x="37" y="48"/>
                    <a:pt x="36" y="46"/>
                    <a:pt x="36" y="44"/>
                  </a:cubicBezTo>
                  <a:cubicBezTo>
                    <a:pt x="36" y="42"/>
                    <a:pt x="36" y="41"/>
                    <a:pt x="36" y="39"/>
                  </a:cubicBezTo>
                  <a:cubicBezTo>
                    <a:pt x="36" y="36"/>
                    <a:pt x="37" y="36"/>
                    <a:pt x="40" y="35"/>
                  </a:cubicBezTo>
                  <a:cubicBezTo>
                    <a:pt x="44" y="34"/>
                    <a:pt x="44" y="32"/>
                    <a:pt x="44" y="28"/>
                  </a:cubicBezTo>
                  <a:cubicBezTo>
                    <a:pt x="43" y="29"/>
                    <a:pt x="41" y="29"/>
                    <a:pt x="40" y="28"/>
                  </a:cubicBezTo>
                  <a:cubicBezTo>
                    <a:pt x="40" y="28"/>
                    <a:pt x="40" y="29"/>
                    <a:pt x="40" y="2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2" name="Freeform 626">
              <a:extLst>
                <a:ext uri="{FF2B5EF4-FFF2-40B4-BE49-F238E27FC236}">
                  <a16:creationId xmlns:a16="http://schemas.microsoft.com/office/drawing/2014/main" id="{CE010FBD-6297-2040-B32A-5865D2E8B282}"/>
                </a:ext>
              </a:extLst>
            </p:cNvPr>
            <p:cNvSpPr>
              <a:spLocks/>
            </p:cNvSpPr>
            <p:nvPr/>
          </p:nvSpPr>
          <p:spPr bwMode="auto">
            <a:xfrm>
              <a:off x="8435859" y="9485418"/>
              <a:ext cx="598727" cy="653038"/>
            </a:xfrm>
            <a:custGeom>
              <a:avLst/>
              <a:gdLst>
                <a:gd name="T0" fmla="*/ 61 w 64"/>
                <a:gd name="T1" fmla="*/ 42 h 70"/>
                <a:gd name="T2" fmla="*/ 58 w 64"/>
                <a:gd name="T3" fmla="*/ 35 h 70"/>
                <a:gd name="T4" fmla="*/ 50 w 64"/>
                <a:gd name="T5" fmla="*/ 35 h 70"/>
                <a:gd name="T6" fmla="*/ 49 w 64"/>
                <a:gd name="T7" fmla="*/ 33 h 70"/>
                <a:gd name="T8" fmla="*/ 47 w 64"/>
                <a:gd name="T9" fmla="*/ 30 h 70"/>
                <a:gd name="T10" fmla="*/ 48 w 64"/>
                <a:gd name="T11" fmla="*/ 28 h 70"/>
                <a:gd name="T12" fmla="*/ 47 w 64"/>
                <a:gd name="T13" fmla="*/ 26 h 70"/>
                <a:gd name="T14" fmla="*/ 47 w 64"/>
                <a:gd name="T15" fmla="*/ 23 h 70"/>
                <a:gd name="T16" fmla="*/ 41 w 64"/>
                <a:gd name="T17" fmla="*/ 21 h 70"/>
                <a:gd name="T18" fmla="*/ 37 w 64"/>
                <a:gd name="T19" fmla="*/ 18 h 70"/>
                <a:gd name="T20" fmla="*/ 33 w 64"/>
                <a:gd name="T21" fmla="*/ 16 h 70"/>
                <a:gd name="T22" fmla="*/ 29 w 64"/>
                <a:gd name="T23" fmla="*/ 16 h 70"/>
                <a:gd name="T24" fmla="*/ 23 w 64"/>
                <a:gd name="T25" fmla="*/ 9 h 70"/>
                <a:gd name="T26" fmla="*/ 23 w 64"/>
                <a:gd name="T27" fmla="*/ 6 h 70"/>
                <a:gd name="T28" fmla="*/ 23 w 64"/>
                <a:gd name="T29" fmla="*/ 4 h 70"/>
                <a:gd name="T30" fmla="*/ 18 w 64"/>
                <a:gd name="T31" fmla="*/ 3 h 70"/>
                <a:gd name="T32" fmla="*/ 10 w 64"/>
                <a:gd name="T33" fmla="*/ 6 h 70"/>
                <a:gd name="T34" fmla="*/ 7 w 64"/>
                <a:gd name="T35" fmla="*/ 9 h 70"/>
                <a:gd name="T36" fmla="*/ 2 w 64"/>
                <a:gd name="T37" fmla="*/ 8 h 70"/>
                <a:gd name="T38" fmla="*/ 6 w 64"/>
                <a:gd name="T39" fmla="*/ 16 h 70"/>
                <a:gd name="T40" fmla="*/ 5 w 64"/>
                <a:gd name="T41" fmla="*/ 23 h 70"/>
                <a:gd name="T42" fmla="*/ 4 w 64"/>
                <a:gd name="T43" fmla="*/ 27 h 70"/>
                <a:gd name="T44" fmla="*/ 3 w 64"/>
                <a:gd name="T45" fmla="*/ 31 h 70"/>
                <a:gd name="T46" fmla="*/ 5 w 64"/>
                <a:gd name="T47" fmla="*/ 35 h 70"/>
                <a:gd name="T48" fmla="*/ 3 w 64"/>
                <a:gd name="T49" fmla="*/ 38 h 70"/>
                <a:gd name="T50" fmla="*/ 4 w 64"/>
                <a:gd name="T51" fmla="*/ 46 h 70"/>
                <a:gd name="T52" fmla="*/ 4 w 64"/>
                <a:gd name="T53" fmla="*/ 49 h 70"/>
                <a:gd name="T54" fmla="*/ 7 w 64"/>
                <a:gd name="T55" fmla="*/ 52 h 70"/>
                <a:gd name="T56" fmla="*/ 7 w 64"/>
                <a:gd name="T57" fmla="*/ 54 h 70"/>
                <a:gd name="T58" fmla="*/ 6 w 64"/>
                <a:gd name="T59" fmla="*/ 56 h 70"/>
                <a:gd name="T60" fmla="*/ 9 w 64"/>
                <a:gd name="T61" fmla="*/ 63 h 70"/>
                <a:gd name="T62" fmla="*/ 13 w 64"/>
                <a:gd name="T63" fmla="*/ 69 h 70"/>
                <a:gd name="T64" fmla="*/ 14 w 64"/>
                <a:gd name="T65" fmla="*/ 67 h 70"/>
                <a:gd name="T66" fmla="*/ 17 w 64"/>
                <a:gd name="T67" fmla="*/ 65 h 70"/>
                <a:gd name="T68" fmla="*/ 20 w 64"/>
                <a:gd name="T69" fmla="*/ 65 h 70"/>
                <a:gd name="T70" fmla="*/ 25 w 64"/>
                <a:gd name="T71" fmla="*/ 65 h 70"/>
                <a:gd name="T72" fmla="*/ 28 w 64"/>
                <a:gd name="T73" fmla="*/ 68 h 70"/>
                <a:gd name="T74" fmla="*/ 31 w 64"/>
                <a:gd name="T75" fmla="*/ 65 h 70"/>
                <a:gd name="T76" fmla="*/ 37 w 64"/>
                <a:gd name="T77" fmla="*/ 64 h 70"/>
                <a:gd name="T78" fmla="*/ 44 w 64"/>
                <a:gd name="T79" fmla="*/ 52 h 70"/>
                <a:gd name="T80" fmla="*/ 52 w 64"/>
                <a:gd name="T81" fmla="*/ 51 h 70"/>
                <a:gd name="T82" fmla="*/ 59 w 64"/>
                <a:gd name="T83" fmla="*/ 54 h 70"/>
                <a:gd name="T84" fmla="*/ 61 w 64"/>
                <a:gd name="T85" fmla="*/ 42 h 70"/>
                <a:gd name="T86" fmla="*/ 61 w 64"/>
                <a:gd name="T87" fmla="*/ 4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 h="70">
                  <a:moveTo>
                    <a:pt x="61" y="42"/>
                  </a:moveTo>
                  <a:cubicBezTo>
                    <a:pt x="57" y="40"/>
                    <a:pt x="58" y="39"/>
                    <a:pt x="58" y="35"/>
                  </a:cubicBezTo>
                  <a:cubicBezTo>
                    <a:pt x="55" y="35"/>
                    <a:pt x="52" y="35"/>
                    <a:pt x="50" y="35"/>
                  </a:cubicBezTo>
                  <a:cubicBezTo>
                    <a:pt x="48" y="35"/>
                    <a:pt x="49" y="34"/>
                    <a:pt x="49" y="33"/>
                  </a:cubicBezTo>
                  <a:cubicBezTo>
                    <a:pt x="49" y="32"/>
                    <a:pt x="48" y="30"/>
                    <a:pt x="47" y="30"/>
                  </a:cubicBezTo>
                  <a:cubicBezTo>
                    <a:pt x="47" y="29"/>
                    <a:pt x="48" y="29"/>
                    <a:pt x="48" y="28"/>
                  </a:cubicBezTo>
                  <a:cubicBezTo>
                    <a:pt x="49" y="27"/>
                    <a:pt x="48" y="26"/>
                    <a:pt x="47" y="26"/>
                  </a:cubicBezTo>
                  <a:cubicBezTo>
                    <a:pt x="47" y="25"/>
                    <a:pt x="48" y="24"/>
                    <a:pt x="47" y="23"/>
                  </a:cubicBezTo>
                  <a:cubicBezTo>
                    <a:pt x="45" y="21"/>
                    <a:pt x="43" y="21"/>
                    <a:pt x="41" y="21"/>
                  </a:cubicBezTo>
                  <a:cubicBezTo>
                    <a:pt x="40" y="21"/>
                    <a:pt x="38" y="19"/>
                    <a:pt x="37" y="18"/>
                  </a:cubicBezTo>
                  <a:cubicBezTo>
                    <a:pt x="35" y="18"/>
                    <a:pt x="34" y="16"/>
                    <a:pt x="33" y="16"/>
                  </a:cubicBezTo>
                  <a:cubicBezTo>
                    <a:pt x="31" y="16"/>
                    <a:pt x="30" y="16"/>
                    <a:pt x="29" y="16"/>
                  </a:cubicBezTo>
                  <a:cubicBezTo>
                    <a:pt x="27" y="16"/>
                    <a:pt x="23" y="11"/>
                    <a:pt x="23" y="9"/>
                  </a:cubicBezTo>
                  <a:cubicBezTo>
                    <a:pt x="23" y="8"/>
                    <a:pt x="23" y="7"/>
                    <a:pt x="23" y="6"/>
                  </a:cubicBezTo>
                  <a:cubicBezTo>
                    <a:pt x="23" y="5"/>
                    <a:pt x="23" y="5"/>
                    <a:pt x="23" y="4"/>
                  </a:cubicBezTo>
                  <a:cubicBezTo>
                    <a:pt x="23" y="0"/>
                    <a:pt x="21" y="2"/>
                    <a:pt x="18" y="3"/>
                  </a:cubicBezTo>
                  <a:cubicBezTo>
                    <a:pt x="15" y="3"/>
                    <a:pt x="13" y="6"/>
                    <a:pt x="10" y="6"/>
                  </a:cubicBezTo>
                  <a:cubicBezTo>
                    <a:pt x="8" y="6"/>
                    <a:pt x="8" y="8"/>
                    <a:pt x="7" y="9"/>
                  </a:cubicBezTo>
                  <a:cubicBezTo>
                    <a:pt x="6" y="9"/>
                    <a:pt x="3" y="8"/>
                    <a:pt x="2" y="8"/>
                  </a:cubicBezTo>
                  <a:cubicBezTo>
                    <a:pt x="4" y="9"/>
                    <a:pt x="5" y="14"/>
                    <a:pt x="6" y="16"/>
                  </a:cubicBezTo>
                  <a:cubicBezTo>
                    <a:pt x="4" y="17"/>
                    <a:pt x="5" y="21"/>
                    <a:pt x="5" y="23"/>
                  </a:cubicBezTo>
                  <a:cubicBezTo>
                    <a:pt x="5" y="25"/>
                    <a:pt x="5" y="26"/>
                    <a:pt x="4" y="27"/>
                  </a:cubicBezTo>
                  <a:cubicBezTo>
                    <a:pt x="3" y="28"/>
                    <a:pt x="3" y="30"/>
                    <a:pt x="3" y="31"/>
                  </a:cubicBezTo>
                  <a:cubicBezTo>
                    <a:pt x="2" y="33"/>
                    <a:pt x="5" y="33"/>
                    <a:pt x="5" y="35"/>
                  </a:cubicBezTo>
                  <a:cubicBezTo>
                    <a:pt x="5" y="36"/>
                    <a:pt x="3" y="37"/>
                    <a:pt x="3" y="38"/>
                  </a:cubicBezTo>
                  <a:cubicBezTo>
                    <a:pt x="0" y="41"/>
                    <a:pt x="4" y="42"/>
                    <a:pt x="4" y="46"/>
                  </a:cubicBezTo>
                  <a:cubicBezTo>
                    <a:pt x="4" y="47"/>
                    <a:pt x="4" y="48"/>
                    <a:pt x="4" y="49"/>
                  </a:cubicBezTo>
                  <a:cubicBezTo>
                    <a:pt x="5" y="50"/>
                    <a:pt x="6" y="51"/>
                    <a:pt x="7" y="52"/>
                  </a:cubicBezTo>
                  <a:cubicBezTo>
                    <a:pt x="7" y="53"/>
                    <a:pt x="5" y="53"/>
                    <a:pt x="7" y="54"/>
                  </a:cubicBezTo>
                  <a:cubicBezTo>
                    <a:pt x="7" y="54"/>
                    <a:pt x="6" y="56"/>
                    <a:pt x="6" y="56"/>
                  </a:cubicBezTo>
                  <a:cubicBezTo>
                    <a:pt x="6" y="59"/>
                    <a:pt x="9" y="61"/>
                    <a:pt x="9" y="63"/>
                  </a:cubicBezTo>
                  <a:cubicBezTo>
                    <a:pt x="10" y="66"/>
                    <a:pt x="8" y="69"/>
                    <a:pt x="13" y="69"/>
                  </a:cubicBezTo>
                  <a:cubicBezTo>
                    <a:pt x="14" y="70"/>
                    <a:pt x="14" y="68"/>
                    <a:pt x="14" y="67"/>
                  </a:cubicBezTo>
                  <a:cubicBezTo>
                    <a:pt x="14" y="66"/>
                    <a:pt x="16" y="65"/>
                    <a:pt x="17" y="65"/>
                  </a:cubicBezTo>
                  <a:cubicBezTo>
                    <a:pt x="18" y="64"/>
                    <a:pt x="19" y="63"/>
                    <a:pt x="20" y="65"/>
                  </a:cubicBezTo>
                  <a:cubicBezTo>
                    <a:pt x="22" y="66"/>
                    <a:pt x="24" y="65"/>
                    <a:pt x="25" y="65"/>
                  </a:cubicBezTo>
                  <a:cubicBezTo>
                    <a:pt x="27" y="65"/>
                    <a:pt x="27" y="68"/>
                    <a:pt x="28" y="68"/>
                  </a:cubicBezTo>
                  <a:cubicBezTo>
                    <a:pt x="29" y="68"/>
                    <a:pt x="30" y="66"/>
                    <a:pt x="31" y="65"/>
                  </a:cubicBezTo>
                  <a:cubicBezTo>
                    <a:pt x="32" y="63"/>
                    <a:pt x="36" y="66"/>
                    <a:pt x="37" y="64"/>
                  </a:cubicBezTo>
                  <a:cubicBezTo>
                    <a:pt x="39" y="59"/>
                    <a:pt x="38" y="54"/>
                    <a:pt x="44" y="52"/>
                  </a:cubicBezTo>
                  <a:cubicBezTo>
                    <a:pt x="46" y="51"/>
                    <a:pt x="49" y="51"/>
                    <a:pt x="52" y="51"/>
                  </a:cubicBezTo>
                  <a:cubicBezTo>
                    <a:pt x="55" y="51"/>
                    <a:pt x="57" y="52"/>
                    <a:pt x="59" y="54"/>
                  </a:cubicBezTo>
                  <a:cubicBezTo>
                    <a:pt x="60" y="51"/>
                    <a:pt x="64" y="43"/>
                    <a:pt x="61" y="42"/>
                  </a:cubicBezTo>
                  <a:cubicBezTo>
                    <a:pt x="60" y="41"/>
                    <a:pt x="62" y="42"/>
                    <a:pt x="61" y="4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3" name="Freeform 627">
              <a:extLst>
                <a:ext uri="{FF2B5EF4-FFF2-40B4-BE49-F238E27FC236}">
                  <a16:creationId xmlns:a16="http://schemas.microsoft.com/office/drawing/2014/main" id="{ABFBD5E5-048A-F74A-A1E4-69FAF31283EE}"/>
                </a:ext>
              </a:extLst>
            </p:cNvPr>
            <p:cNvSpPr>
              <a:spLocks/>
            </p:cNvSpPr>
            <p:nvPr/>
          </p:nvSpPr>
          <p:spPr bwMode="auto">
            <a:xfrm>
              <a:off x="8773441" y="9950508"/>
              <a:ext cx="420383" cy="414121"/>
            </a:xfrm>
            <a:custGeom>
              <a:avLst/>
              <a:gdLst>
                <a:gd name="T0" fmla="*/ 40 w 45"/>
                <a:gd name="T1" fmla="*/ 24 h 44"/>
                <a:gd name="T2" fmla="*/ 36 w 45"/>
                <a:gd name="T3" fmla="*/ 24 h 44"/>
                <a:gd name="T4" fmla="*/ 36 w 45"/>
                <a:gd name="T5" fmla="*/ 20 h 44"/>
                <a:gd name="T6" fmla="*/ 34 w 45"/>
                <a:gd name="T7" fmla="*/ 17 h 44"/>
                <a:gd name="T8" fmla="*/ 29 w 45"/>
                <a:gd name="T9" fmla="*/ 16 h 44"/>
                <a:gd name="T10" fmla="*/ 25 w 45"/>
                <a:gd name="T11" fmla="*/ 15 h 44"/>
                <a:gd name="T12" fmla="*/ 25 w 45"/>
                <a:gd name="T13" fmla="*/ 12 h 44"/>
                <a:gd name="T14" fmla="*/ 24 w 45"/>
                <a:gd name="T15" fmla="*/ 7 h 44"/>
                <a:gd name="T16" fmla="*/ 21 w 45"/>
                <a:gd name="T17" fmla="*/ 3 h 44"/>
                <a:gd name="T18" fmla="*/ 14 w 45"/>
                <a:gd name="T19" fmla="*/ 1 h 44"/>
                <a:gd name="T20" fmla="*/ 5 w 45"/>
                <a:gd name="T21" fmla="*/ 3 h 44"/>
                <a:gd name="T22" fmla="*/ 2 w 45"/>
                <a:gd name="T23" fmla="*/ 11 h 44"/>
                <a:gd name="T24" fmla="*/ 1 w 45"/>
                <a:gd name="T25" fmla="*/ 14 h 44"/>
                <a:gd name="T26" fmla="*/ 2 w 45"/>
                <a:gd name="T27" fmla="*/ 17 h 44"/>
                <a:gd name="T28" fmla="*/ 9 w 45"/>
                <a:gd name="T29" fmla="*/ 24 h 44"/>
                <a:gd name="T30" fmla="*/ 13 w 45"/>
                <a:gd name="T31" fmla="*/ 25 h 44"/>
                <a:gd name="T32" fmla="*/ 17 w 45"/>
                <a:gd name="T33" fmla="*/ 27 h 44"/>
                <a:gd name="T34" fmla="*/ 25 w 45"/>
                <a:gd name="T35" fmla="*/ 35 h 44"/>
                <a:gd name="T36" fmla="*/ 22 w 45"/>
                <a:gd name="T37" fmla="*/ 39 h 44"/>
                <a:gd name="T38" fmla="*/ 20 w 45"/>
                <a:gd name="T39" fmla="*/ 42 h 44"/>
                <a:gd name="T40" fmla="*/ 28 w 45"/>
                <a:gd name="T41" fmla="*/ 44 h 44"/>
                <a:gd name="T42" fmla="*/ 32 w 45"/>
                <a:gd name="T43" fmla="*/ 43 h 44"/>
                <a:gd name="T44" fmla="*/ 37 w 45"/>
                <a:gd name="T45" fmla="*/ 42 h 44"/>
                <a:gd name="T46" fmla="*/ 40 w 45"/>
                <a:gd name="T47" fmla="*/ 39 h 44"/>
                <a:gd name="T48" fmla="*/ 41 w 45"/>
                <a:gd name="T49" fmla="*/ 34 h 44"/>
                <a:gd name="T50" fmla="*/ 40 w 45"/>
                <a:gd name="T51" fmla="*/ 24 h 44"/>
                <a:gd name="T52" fmla="*/ 40 w 45"/>
                <a:gd name="T53"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44">
                  <a:moveTo>
                    <a:pt x="40" y="24"/>
                  </a:moveTo>
                  <a:cubicBezTo>
                    <a:pt x="39" y="25"/>
                    <a:pt x="37" y="26"/>
                    <a:pt x="36" y="24"/>
                  </a:cubicBezTo>
                  <a:cubicBezTo>
                    <a:pt x="35" y="23"/>
                    <a:pt x="37" y="22"/>
                    <a:pt x="36" y="20"/>
                  </a:cubicBezTo>
                  <a:cubicBezTo>
                    <a:pt x="35" y="19"/>
                    <a:pt x="35" y="18"/>
                    <a:pt x="34" y="17"/>
                  </a:cubicBezTo>
                  <a:cubicBezTo>
                    <a:pt x="31" y="15"/>
                    <a:pt x="31" y="17"/>
                    <a:pt x="29" y="16"/>
                  </a:cubicBezTo>
                  <a:cubicBezTo>
                    <a:pt x="28" y="16"/>
                    <a:pt x="27" y="16"/>
                    <a:pt x="25" y="15"/>
                  </a:cubicBezTo>
                  <a:cubicBezTo>
                    <a:pt x="23" y="15"/>
                    <a:pt x="24" y="13"/>
                    <a:pt x="25" y="12"/>
                  </a:cubicBezTo>
                  <a:cubicBezTo>
                    <a:pt x="25" y="10"/>
                    <a:pt x="24" y="8"/>
                    <a:pt x="24" y="7"/>
                  </a:cubicBezTo>
                  <a:cubicBezTo>
                    <a:pt x="23" y="4"/>
                    <a:pt x="24" y="4"/>
                    <a:pt x="21" y="3"/>
                  </a:cubicBezTo>
                  <a:cubicBezTo>
                    <a:pt x="19" y="1"/>
                    <a:pt x="18" y="0"/>
                    <a:pt x="14" y="1"/>
                  </a:cubicBezTo>
                  <a:cubicBezTo>
                    <a:pt x="11" y="1"/>
                    <a:pt x="7" y="2"/>
                    <a:pt x="5" y="3"/>
                  </a:cubicBezTo>
                  <a:cubicBezTo>
                    <a:pt x="2" y="6"/>
                    <a:pt x="3" y="8"/>
                    <a:pt x="2" y="11"/>
                  </a:cubicBezTo>
                  <a:cubicBezTo>
                    <a:pt x="2" y="12"/>
                    <a:pt x="1" y="13"/>
                    <a:pt x="1" y="14"/>
                  </a:cubicBezTo>
                  <a:cubicBezTo>
                    <a:pt x="0" y="15"/>
                    <a:pt x="1" y="15"/>
                    <a:pt x="2" y="17"/>
                  </a:cubicBezTo>
                  <a:cubicBezTo>
                    <a:pt x="4" y="20"/>
                    <a:pt x="6" y="21"/>
                    <a:pt x="9" y="24"/>
                  </a:cubicBezTo>
                  <a:cubicBezTo>
                    <a:pt x="10" y="25"/>
                    <a:pt x="12" y="25"/>
                    <a:pt x="13" y="25"/>
                  </a:cubicBezTo>
                  <a:cubicBezTo>
                    <a:pt x="15" y="25"/>
                    <a:pt x="16" y="26"/>
                    <a:pt x="17" y="27"/>
                  </a:cubicBezTo>
                  <a:cubicBezTo>
                    <a:pt x="19" y="28"/>
                    <a:pt x="27" y="31"/>
                    <a:pt x="25" y="35"/>
                  </a:cubicBezTo>
                  <a:cubicBezTo>
                    <a:pt x="24" y="36"/>
                    <a:pt x="22" y="37"/>
                    <a:pt x="22" y="39"/>
                  </a:cubicBezTo>
                  <a:cubicBezTo>
                    <a:pt x="22" y="41"/>
                    <a:pt x="22" y="41"/>
                    <a:pt x="20" y="42"/>
                  </a:cubicBezTo>
                  <a:cubicBezTo>
                    <a:pt x="19" y="44"/>
                    <a:pt x="27" y="43"/>
                    <a:pt x="28" y="44"/>
                  </a:cubicBezTo>
                  <a:cubicBezTo>
                    <a:pt x="30" y="44"/>
                    <a:pt x="30" y="44"/>
                    <a:pt x="32" y="43"/>
                  </a:cubicBezTo>
                  <a:cubicBezTo>
                    <a:pt x="33" y="41"/>
                    <a:pt x="36" y="43"/>
                    <a:pt x="37" y="42"/>
                  </a:cubicBezTo>
                  <a:cubicBezTo>
                    <a:pt x="38" y="41"/>
                    <a:pt x="39" y="40"/>
                    <a:pt x="40" y="39"/>
                  </a:cubicBezTo>
                  <a:cubicBezTo>
                    <a:pt x="41" y="37"/>
                    <a:pt x="40" y="35"/>
                    <a:pt x="41" y="34"/>
                  </a:cubicBezTo>
                  <a:cubicBezTo>
                    <a:pt x="41" y="32"/>
                    <a:pt x="45" y="24"/>
                    <a:pt x="40" y="24"/>
                  </a:cubicBezTo>
                  <a:cubicBezTo>
                    <a:pt x="40" y="25"/>
                    <a:pt x="41" y="24"/>
                    <a:pt x="40" y="2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4" name="Freeform 628">
              <a:extLst>
                <a:ext uri="{FF2B5EF4-FFF2-40B4-BE49-F238E27FC236}">
                  <a16:creationId xmlns:a16="http://schemas.microsoft.com/office/drawing/2014/main" id="{2D2EF7F9-18EA-9349-9330-BF6CCC253D34}"/>
                </a:ext>
              </a:extLst>
            </p:cNvPr>
            <p:cNvSpPr>
              <a:spLocks noEditPoints="1"/>
            </p:cNvSpPr>
            <p:nvPr/>
          </p:nvSpPr>
          <p:spPr bwMode="auto">
            <a:xfrm>
              <a:off x="8241593" y="8800526"/>
              <a:ext cx="1856688" cy="1882659"/>
            </a:xfrm>
            <a:custGeom>
              <a:avLst/>
              <a:gdLst>
                <a:gd name="T0" fmla="*/ 188 w 199"/>
                <a:gd name="T1" fmla="*/ 51 h 201"/>
                <a:gd name="T2" fmla="*/ 165 w 199"/>
                <a:gd name="T3" fmla="*/ 41 h 201"/>
                <a:gd name="T4" fmla="*/ 135 w 199"/>
                <a:gd name="T5" fmla="*/ 30 h 201"/>
                <a:gd name="T6" fmla="*/ 122 w 199"/>
                <a:gd name="T7" fmla="*/ 36 h 201"/>
                <a:gd name="T8" fmla="*/ 116 w 199"/>
                <a:gd name="T9" fmla="*/ 29 h 201"/>
                <a:gd name="T10" fmla="*/ 111 w 199"/>
                <a:gd name="T11" fmla="*/ 33 h 201"/>
                <a:gd name="T12" fmla="*/ 120 w 199"/>
                <a:gd name="T13" fmla="*/ 23 h 201"/>
                <a:gd name="T14" fmla="*/ 116 w 199"/>
                <a:gd name="T15" fmla="*/ 8 h 201"/>
                <a:gd name="T16" fmla="*/ 105 w 199"/>
                <a:gd name="T17" fmla="*/ 15 h 201"/>
                <a:gd name="T18" fmla="*/ 93 w 199"/>
                <a:gd name="T19" fmla="*/ 14 h 201"/>
                <a:gd name="T20" fmla="*/ 77 w 199"/>
                <a:gd name="T21" fmla="*/ 19 h 201"/>
                <a:gd name="T22" fmla="*/ 69 w 199"/>
                <a:gd name="T23" fmla="*/ 1 h 201"/>
                <a:gd name="T24" fmla="*/ 56 w 199"/>
                <a:gd name="T25" fmla="*/ 7 h 201"/>
                <a:gd name="T26" fmla="*/ 50 w 199"/>
                <a:gd name="T27" fmla="*/ 11 h 201"/>
                <a:gd name="T28" fmla="*/ 51 w 199"/>
                <a:gd name="T29" fmla="*/ 16 h 201"/>
                <a:gd name="T30" fmla="*/ 41 w 199"/>
                <a:gd name="T31" fmla="*/ 22 h 201"/>
                <a:gd name="T32" fmla="*/ 27 w 199"/>
                <a:gd name="T33" fmla="*/ 18 h 201"/>
                <a:gd name="T34" fmla="*/ 25 w 199"/>
                <a:gd name="T35" fmla="*/ 21 h 201"/>
                <a:gd name="T36" fmla="*/ 22 w 199"/>
                <a:gd name="T37" fmla="*/ 39 h 201"/>
                <a:gd name="T38" fmla="*/ 10 w 199"/>
                <a:gd name="T39" fmla="*/ 49 h 201"/>
                <a:gd name="T40" fmla="*/ 2 w 199"/>
                <a:gd name="T41" fmla="*/ 66 h 201"/>
                <a:gd name="T42" fmla="*/ 9 w 199"/>
                <a:gd name="T43" fmla="*/ 75 h 201"/>
                <a:gd name="T44" fmla="*/ 24 w 199"/>
                <a:gd name="T45" fmla="*/ 81 h 201"/>
                <a:gd name="T46" fmla="*/ 39 w 199"/>
                <a:gd name="T47" fmla="*/ 76 h 201"/>
                <a:gd name="T48" fmla="*/ 49 w 199"/>
                <a:gd name="T49" fmla="*/ 88 h 201"/>
                <a:gd name="T50" fmla="*/ 61 w 199"/>
                <a:gd name="T51" fmla="*/ 94 h 201"/>
                <a:gd name="T52" fmla="*/ 68 w 199"/>
                <a:gd name="T53" fmla="*/ 102 h 201"/>
                <a:gd name="T54" fmla="*/ 80 w 199"/>
                <a:gd name="T55" fmla="*/ 114 h 201"/>
                <a:gd name="T56" fmla="*/ 82 w 199"/>
                <a:gd name="T57" fmla="*/ 135 h 201"/>
                <a:gd name="T58" fmla="*/ 93 w 199"/>
                <a:gd name="T59" fmla="*/ 145 h 201"/>
                <a:gd name="T60" fmla="*/ 98 w 199"/>
                <a:gd name="T61" fmla="*/ 157 h 201"/>
                <a:gd name="T62" fmla="*/ 90 w 199"/>
                <a:gd name="T63" fmla="*/ 173 h 201"/>
                <a:gd name="T64" fmla="*/ 86 w 199"/>
                <a:gd name="T65" fmla="*/ 181 h 201"/>
                <a:gd name="T66" fmla="*/ 94 w 199"/>
                <a:gd name="T67" fmla="*/ 187 h 201"/>
                <a:gd name="T68" fmla="*/ 107 w 199"/>
                <a:gd name="T69" fmla="*/ 197 h 201"/>
                <a:gd name="T70" fmla="*/ 119 w 199"/>
                <a:gd name="T71" fmla="*/ 180 h 201"/>
                <a:gd name="T72" fmla="*/ 128 w 199"/>
                <a:gd name="T73" fmla="*/ 157 h 201"/>
                <a:gd name="T74" fmla="*/ 137 w 199"/>
                <a:gd name="T75" fmla="*/ 149 h 201"/>
                <a:gd name="T76" fmla="*/ 144 w 199"/>
                <a:gd name="T77" fmla="*/ 147 h 201"/>
                <a:gd name="T78" fmla="*/ 155 w 199"/>
                <a:gd name="T79" fmla="*/ 142 h 201"/>
                <a:gd name="T80" fmla="*/ 163 w 199"/>
                <a:gd name="T81" fmla="*/ 139 h 201"/>
                <a:gd name="T82" fmla="*/ 169 w 199"/>
                <a:gd name="T83" fmla="*/ 130 h 201"/>
                <a:gd name="T84" fmla="*/ 175 w 199"/>
                <a:gd name="T85" fmla="*/ 116 h 201"/>
                <a:gd name="T86" fmla="*/ 176 w 199"/>
                <a:gd name="T87" fmla="*/ 98 h 201"/>
                <a:gd name="T88" fmla="*/ 178 w 199"/>
                <a:gd name="T89" fmla="*/ 91 h 201"/>
                <a:gd name="T90" fmla="*/ 182 w 199"/>
                <a:gd name="T91" fmla="*/ 86 h 201"/>
                <a:gd name="T92" fmla="*/ 196 w 199"/>
                <a:gd name="T93" fmla="*/ 57 h 201"/>
                <a:gd name="T94" fmla="*/ 110 w 199"/>
                <a:gd name="T95" fmla="*/ 190 h 201"/>
                <a:gd name="T96" fmla="*/ 115 w 199"/>
                <a:gd name="T97" fmla="*/ 18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9" h="201">
                  <a:moveTo>
                    <a:pt x="196" y="57"/>
                  </a:moveTo>
                  <a:cubicBezTo>
                    <a:pt x="195" y="55"/>
                    <a:pt x="195" y="53"/>
                    <a:pt x="194" y="52"/>
                  </a:cubicBezTo>
                  <a:cubicBezTo>
                    <a:pt x="192" y="51"/>
                    <a:pt x="189" y="52"/>
                    <a:pt x="188" y="51"/>
                  </a:cubicBezTo>
                  <a:cubicBezTo>
                    <a:pt x="183" y="50"/>
                    <a:pt x="180" y="46"/>
                    <a:pt x="177" y="44"/>
                  </a:cubicBezTo>
                  <a:cubicBezTo>
                    <a:pt x="175" y="43"/>
                    <a:pt x="173" y="42"/>
                    <a:pt x="172" y="41"/>
                  </a:cubicBezTo>
                  <a:cubicBezTo>
                    <a:pt x="169" y="40"/>
                    <a:pt x="168" y="41"/>
                    <a:pt x="165" y="41"/>
                  </a:cubicBezTo>
                  <a:cubicBezTo>
                    <a:pt x="161" y="42"/>
                    <a:pt x="157" y="37"/>
                    <a:pt x="153" y="39"/>
                  </a:cubicBezTo>
                  <a:cubicBezTo>
                    <a:pt x="150" y="40"/>
                    <a:pt x="147" y="35"/>
                    <a:pt x="145" y="34"/>
                  </a:cubicBezTo>
                  <a:cubicBezTo>
                    <a:pt x="142" y="32"/>
                    <a:pt x="138" y="30"/>
                    <a:pt x="135" y="30"/>
                  </a:cubicBezTo>
                  <a:cubicBezTo>
                    <a:pt x="133" y="29"/>
                    <a:pt x="131" y="29"/>
                    <a:pt x="130" y="30"/>
                  </a:cubicBezTo>
                  <a:cubicBezTo>
                    <a:pt x="129" y="33"/>
                    <a:pt x="126" y="34"/>
                    <a:pt x="125" y="36"/>
                  </a:cubicBezTo>
                  <a:cubicBezTo>
                    <a:pt x="123" y="39"/>
                    <a:pt x="124" y="38"/>
                    <a:pt x="122" y="36"/>
                  </a:cubicBezTo>
                  <a:cubicBezTo>
                    <a:pt x="122" y="36"/>
                    <a:pt x="121" y="35"/>
                    <a:pt x="121" y="35"/>
                  </a:cubicBezTo>
                  <a:cubicBezTo>
                    <a:pt x="119" y="34"/>
                    <a:pt x="120" y="36"/>
                    <a:pt x="119" y="37"/>
                  </a:cubicBezTo>
                  <a:cubicBezTo>
                    <a:pt x="118" y="38"/>
                    <a:pt x="115" y="29"/>
                    <a:pt x="116" y="29"/>
                  </a:cubicBezTo>
                  <a:cubicBezTo>
                    <a:pt x="116" y="29"/>
                    <a:pt x="113" y="33"/>
                    <a:pt x="112" y="33"/>
                  </a:cubicBezTo>
                  <a:cubicBezTo>
                    <a:pt x="112" y="33"/>
                    <a:pt x="116" y="30"/>
                    <a:pt x="115" y="29"/>
                  </a:cubicBezTo>
                  <a:cubicBezTo>
                    <a:pt x="113" y="28"/>
                    <a:pt x="113" y="33"/>
                    <a:pt x="111" y="33"/>
                  </a:cubicBezTo>
                  <a:cubicBezTo>
                    <a:pt x="111" y="33"/>
                    <a:pt x="115" y="27"/>
                    <a:pt x="115" y="26"/>
                  </a:cubicBezTo>
                  <a:cubicBezTo>
                    <a:pt x="115" y="25"/>
                    <a:pt x="117" y="25"/>
                    <a:pt x="117" y="24"/>
                  </a:cubicBezTo>
                  <a:cubicBezTo>
                    <a:pt x="118" y="23"/>
                    <a:pt x="119" y="25"/>
                    <a:pt x="120" y="23"/>
                  </a:cubicBezTo>
                  <a:cubicBezTo>
                    <a:pt x="121" y="22"/>
                    <a:pt x="120" y="22"/>
                    <a:pt x="120" y="20"/>
                  </a:cubicBezTo>
                  <a:cubicBezTo>
                    <a:pt x="121" y="19"/>
                    <a:pt x="121" y="17"/>
                    <a:pt x="119" y="16"/>
                  </a:cubicBezTo>
                  <a:cubicBezTo>
                    <a:pt x="116" y="15"/>
                    <a:pt x="116" y="11"/>
                    <a:pt x="116" y="8"/>
                  </a:cubicBezTo>
                  <a:cubicBezTo>
                    <a:pt x="116" y="7"/>
                    <a:pt x="115" y="6"/>
                    <a:pt x="114" y="5"/>
                  </a:cubicBezTo>
                  <a:cubicBezTo>
                    <a:pt x="113" y="4"/>
                    <a:pt x="112" y="7"/>
                    <a:pt x="111" y="8"/>
                  </a:cubicBezTo>
                  <a:cubicBezTo>
                    <a:pt x="110" y="11"/>
                    <a:pt x="108" y="15"/>
                    <a:pt x="105" y="15"/>
                  </a:cubicBezTo>
                  <a:cubicBezTo>
                    <a:pt x="104" y="15"/>
                    <a:pt x="103" y="14"/>
                    <a:pt x="101" y="14"/>
                  </a:cubicBezTo>
                  <a:cubicBezTo>
                    <a:pt x="100" y="14"/>
                    <a:pt x="99" y="15"/>
                    <a:pt x="98" y="14"/>
                  </a:cubicBezTo>
                  <a:cubicBezTo>
                    <a:pt x="96" y="13"/>
                    <a:pt x="95" y="14"/>
                    <a:pt x="93" y="14"/>
                  </a:cubicBezTo>
                  <a:cubicBezTo>
                    <a:pt x="91" y="14"/>
                    <a:pt x="92" y="14"/>
                    <a:pt x="91" y="16"/>
                  </a:cubicBezTo>
                  <a:cubicBezTo>
                    <a:pt x="90" y="17"/>
                    <a:pt x="85" y="16"/>
                    <a:pt x="84" y="17"/>
                  </a:cubicBezTo>
                  <a:cubicBezTo>
                    <a:pt x="82" y="17"/>
                    <a:pt x="79" y="19"/>
                    <a:pt x="77" y="19"/>
                  </a:cubicBezTo>
                  <a:cubicBezTo>
                    <a:pt x="74" y="19"/>
                    <a:pt x="72" y="15"/>
                    <a:pt x="72" y="13"/>
                  </a:cubicBezTo>
                  <a:cubicBezTo>
                    <a:pt x="70" y="10"/>
                    <a:pt x="74" y="8"/>
                    <a:pt x="73" y="5"/>
                  </a:cubicBezTo>
                  <a:cubicBezTo>
                    <a:pt x="72" y="3"/>
                    <a:pt x="71" y="0"/>
                    <a:pt x="69" y="1"/>
                  </a:cubicBezTo>
                  <a:cubicBezTo>
                    <a:pt x="69" y="2"/>
                    <a:pt x="62" y="5"/>
                    <a:pt x="61" y="5"/>
                  </a:cubicBezTo>
                  <a:cubicBezTo>
                    <a:pt x="60" y="5"/>
                    <a:pt x="58" y="5"/>
                    <a:pt x="58" y="6"/>
                  </a:cubicBezTo>
                  <a:cubicBezTo>
                    <a:pt x="57" y="6"/>
                    <a:pt x="57" y="9"/>
                    <a:pt x="56" y="7"/>
                  </a:cubicBezTo>
                  <a:cubicBezTo>
                    <a:pt x="55" y="6"/>
                    <a:pt x="47" y="5"/>
                    <a:pt x="47" y="6"/>
                  </a:cubicBezTo>
                  <a:cubicBezTo>
                    <a:pt x="47" y="6"/>
                    <a:pt x="49" y="7"/>
                    <a:pt x="49" y="7"/>
                  </a:cubicBezTo>
                  <a:cubicBezTo>
                    <a:pt x="50" y="8"/>
                    <a:pt x="50" y="9"/>
                    <a:pt x="50" y="11"/>
                  </a:cubicBezTo>
                  <a:cubicBezTo>
                    <a:pt x="51" y="11"/>
                    <a:pt x="51" y="13"/>
                    <a:pt x="52" y="14"/>
                  </a:cubicBezTo>
                  <a:cubicBezTo>
                    <a:pt x="52" y="14"/>
                    <a:pt x="54" y="14"/>
                    <a:pt x="54" y="14"/>
                  </a:cubicBezTo>
                  <a:cubicBezTo>
                    <a:pt x="54" y="15"/>
                    <a:pt x="52" y="16"/>
                    <a:pt x="51" y="16"/>
                  </a:cubicBezTo>
                  <a:cubicBezTo>
                    <a:pt x="50" y="17"/>
                    <a:pt x="50" y="18"/>
                    <a:pt x="49" y="19"/>
                  </a:cubicBezTo>
                  <a:cubicBezTo>
                    <a:pt x="49" y="19"/>
                    <a:pt x="44" y="23"/>
                    <a:pt x="43" y="22"/>
                  </a:cubicBezTo>
                  <a:cubicBezTo>
                    <a:pt x="43" y="21"/>
                    <a:pt x="42" y="21"/>
                    <a:pt x="41" y="22"/>
                  </a:cubicBezTo>
                  <a:cubicBezTo>
                    <a:pt x="40" y="23"/>
                    <a:pt x="38" y="21"/>
                    <a:pt x="38" y="21"/>
                  </a:cubicBezTo>
                  <a:cubicBezTo>
                    <a:pt x="36" y="20"/>
                    <a:pt x="35" y="16"/>
                    <a:pt x="34" y="16"/>
                  </a:cubicBezTo>
                  <a:cubicBezTo>
                    <a:pt x="32" y="15"/>
                    <a:pt x="29" y="18"/>
                    <a:pt x="27" y="18"/>
                  </a:cubicBezTo>
                  <a:cubicBezTo>
                    <a:pt x="25" y="18"/>
                    <a:pt x="23" y="18"/>
                    <a:pt x="21" y="18"/>
                  </a:cubicBezTo>
                  <a:cubicBezTo>
                    <a:pt x="21" y="18"/>
                    <a:pt x="21" y="20"/>
                    <a:pt x="22" y="20"/>
                  </a:cubicBezTo>
                  <a:cubicBezTo>
                    <a:pt x="22" y="21"/>
                    <a:pt x="24" y="21"/>
                    <a:pt x="25" y="21"/>
                  </a:cubicBezTo>
                  <a:cubicBezTo>
                    <a:pt x="25" y="22"/>
                    <a:pt x="21" y="23"/>
                    <a:pt x="20" y="23"/>
                  </a:cubicBezTo>
                  <a:cubicBezTo>
                    <a:pt x="19" y="24"/>
                    <a:pt x="21" y="27"/>
                    <a:pt x="22" y="28"/>
                  </a:cubicBezTo>
                  <a:cubicBezTo>
                    <a:pt x="24" y="32"/>
                    <a:pt x="24" y="35"/>
                    <a:pt x="22" y="39"/>
                  </a:cubicBezTo>
                  <a:cubicBezTo>
                    <a:pt x="22" y="41"/>
                    <a:pt x="22" y="47"/>
                    <a:pt x="20" y="47"/>
                  </a:cubicBezTo>
                  <a:cubicBezTo>
                    <a:pt x="19" y="48"/>
                    <a:pt x="17" y="47"/>
                    <a:pt x="15" y="48"/>
                  </a:cubicBezTo>
                  <a:cubicBezTo>
                    <a:pt x="14" y="49"/>
                    <a:pt x="11" y="49"/>
                    <a:pt x="10" y="49"/>
                  </a:cubicBezTo>
                  <a:cubicBezTo>
                    <a:pt x="5" y="51"/>
                    <a:pt x="5" y="53"/>
                    <a:pt x="5" y="57"/>
                  </a:cubicBezTo>
                  <a:cubicBezTo>
                    <a:pt x="5" y="59"/>
                    <a:pt x="2" y="59"/>
                    <a:pt x="2" y="60"/>
                  </a:cubicBezTo>
                  <a:cubicBezTo>
                    <a:pt x="2" y="63"/>
                    <a:pt x="0" y="64"/>
                    <a:pt x="2" y="66"/>
                  </a:cubicBezTo>
                  <a:cubicBezTo>
                    <a:pt x="4" y="68"/>
                    <a:pt x="4" y="70"/>
                    <a:pt x="5" y="72"/>
                  </a:cubicBezTo>
                  <a:cubicBezTo>
                    <a:pt x="5" y="73"/>
                    <a:pt x="6" y="73"/>
                    <a:pt x="7" y="73"/>
                  </a:cubicBezTo>
                  <a:cubicBezTo>
                    <a:pt x="8" y="73"/>
                    <a:pt x="8" y="74"/>
                    <a:pt x="9" y="75"/>
                  </a:cubicBezTo>
                  <a:cubicBezTo>
                    <a:pt x="11" y="78"/>
                    <a:pt x="16" y="75"/>
                    <a:pt x="18" y="73"/>
                  </a:cubicBezTo>
                  <a:cubicBezTo>
                    <a:pt x="18" y="76"/>
                    <a:pt x="16" y="81"/>
                    <a:pt x="19" y="82"/>
                  </a:cubicBezTo>
                  <a:cubicBezTo>
                    <a:pt x="20" y="82"/>
                    <a:pt x="23" y="81"/>
                    <a:pt x="24" y="81"/>
                  </a:cubicBezTo>
                  <a:cubicBezTo>
                    <a:pt x="27" y="82"/>
                    <a:pt x="28" y="82"/>
                    <a:pt x="30" y="80"/>
                  </a:cubicBezTo>
                  <a:cubicBezTo>
                    <a:pt x="30" y="79"/>
                    <a:pt x="32" y="79"/>
                    <a:pt x="33" y="79"/>
                  </a:cubicBezTo>
                  <a:cubicBezTo>
                    <a:pt x="35" y="77"/>
                    <a:pt x="37" y="76"/>
                    <a:pt x="39" y="76"/>
                  </a:cubicBezTo>
                  <a:cubicBezTo>
                    <a:pt x="41" y="75"/>
                    <a:pt x="46" y="73"/>
                    <a:pt x="44" y="77"/>
                  </a:cubicBezTo>
                  <a:cubicBezTo>
                    <a:pt x="44" y="79"/>
                    <a:pt x="43" y="81"/>
                    <a:pt x="44" y="83"/>
                  </a:cubicBezTo>
                  <a:cubicBezTo>
                    <a:pt x="45" y="85"/>
                    <a:pt x="47" y="87"/>
                    <a:pt x="49" y="88"/>
                  </a:cubicBezTo>
                  <a:cubicBezTo>
                    <a:pt x="51" y="90"/>
                    <a:pt x="54" y="89"/>
                    <a:pt x="56" y="90"/>
                  </a:cubicBezTo>
                  <a:cubicBezTo>
                    <a:pt x="57" y="91"/>
                    <a:pt x="58" y="92"/>
                    <a:pt x="59" y="92"/>
                  </a:cubicBezTo>
                  <a:cubicBezTo>
                    <a:pt x="60" y="92"/>
                    <a:pt x="61" y="93"/>
                    <a:pt x="61" y="94"/>
                  </a:cubicBezTo>
                  <a:cubicBezTo>
                    <a:pt x="63" y="94"/>
                    <a:pt x="68" y="93"/>
                    <a:pt x="68" y="96"/>
                  </a:cubicBezTo>
                  <a:cubicBezTo>
                    <a:pt x="69" y="98"/>
                    <a:pt x="68" y="98"/>
                    <a:pt x="69" y="100"/>
                  </a:cubicBezTo>
                  <a:cubicBezTo>
                    <a:pt x="70" y="101"/>
                    <a:pt x="69" y="101"/>
                    <a:pt x="68" y="102"/>
                  </a:cubicBezTo>
                  <a:cubicBezTo>
                    <a:pt x="68" y="102"/>
                    <a:pt x="70" y="107"/>
                    <a:pt x="70" y="108"/>
                  </a:cubicBezTo>
                  <a:cubicBezTo>
                    <a:pt x="70" y="109"/>
                    <a:pt x="78" y="108"/>
                    <a:pt x="79" y="108"/>
                  </a:cubicBezTo>
                  <a:cubicBezTo>
                    <a:pt x="79" y="110"/>
                    <a:pt x="78" y="113"/>
                    <a:pt x="80" y="114"/>
                  </a:cubicBezTo>
                  <a:cubicBezTo>
                    <a:pt x="83" y="116"/>
                    <a:pt x="83" y="118"/>
                    <a:pt x="82" y="122"/>
                  </a:cubicBezTo>
                  <a:cubicBezTo>
                    <a:pt x="81" y="124"/>
                    <a:pt x="80" y="127"/>
                    <a:pt x="81" y="130"/>
                  </a:cubicBezTo>
                  <a:cubicBezTo>
                    <a:pt x="81" y="131"/>
                    <a:pt x="82" y="133"/>
                    <a:pt x="82" y="135"/>
                  </a:cubicBezTo>
                  <a:cubicBezTo>
                    <a:pt x="82" y="136"/>
                    <a:pt x="80" y="138"/>
                    <a:pt x="82" y="138"/>
                  </a:cubicBezTo>
                  <a:cubicBezTo>
                    <a:pt x="83" y="139"/>
                    <a:pt x="86" y="140"/>
                    <a:pt x="88" y="139"/>
                  </a:cubicBezTo>
                  <a:cubicBezTo>
                    <a:pt x="90" y="137"/>
                    <a:pt x="94" y="144"/>
                    <a:pt x="93" y="145"/>
                  </a:cubicBezTo>
                  <a:cubicBezTo>
                    <a:pt x="93" y="146"/>
                    <a:pt x="93" y="147"/>
                    <a:pt x="94" y="148"/>
                  </a:cubicBezTo>
                  <a:cubicBezTo>
                    <a:pt x="95" y="149"/>
                    <a:pt x="97" y="147"/>
                    <a:pt x="98" y="148"/>
                  </a:cubicBezTo>
                  <a:cubicBezTo>
                    <a:pt x="102" y="150"/>
                    <a:pt x="98" y="154"/>
                    <a:pt x="98" y="157"/>
                  </a:cubicBezTo>
                  <a:cubicBezTo>
                    <a:pt x="100" y="154"/>
                    <a:pt x="102" y="160"/>
                    <a:pt x="102" y="160"/>
                  </a:cubicBezTo>
                  <a:cubicBezTo>
                    <a:pt x="103" y="164"/>
                    <a:pt x="101" y="165"/>
                    <a:pt x="98" y="166"/>
                  </a:cubicBezTo>
                  <a:cubicBezTo>
                    <a:pt x="94" y="168"/>
                    <a:pt x="92" y="170"/>
                    <a:pt x="90" y="173"/>
                  </a:cubicBezTo>
                  <a:cubicBezTo>
                    <a:pt x="89" y="175"/>
                    <a:pt x="88" y="176"/>
                    <a:pt x="86" y="177"/>
                  </a:cubicBezTo>
                  <a:cubicBezTo>
                    <a:pt x="85" y="179"/>
                    <a:pt x="83" y="180"/>
                    <a:pt x="81" y="182"/>
                  </a:cubicBezTo>
                  <a:cubicBezTo>
                    <a:pt x="83" y="182"/>
                    <a:pt x="85" y="181"/>
                    <a:pt x="86" y="181"/>
                  </a:cubicBezTo>
                  <a:cubicBezTo>
                    <a:pt x="87" y="181"/>
                    <a:pt x="88" y="183"/>
                    <a:pt x="89" y="183"/>
                  </a:cubicBezTo>
                  <a:cubicBezTo>
                    <a:pt x="89" y="184"/>
                    <a:pt x="90" y="185"/>
                    <a:pt x="91" y="186"/>
                  </a:cubicBezTo>
                  <a:cubicBezTo>
                    <a:pt x="92" y="187"/>
                    <a:pt x="93" y="186"/>
                    <a:pt x="94" y="187"/>
                  </a:cubicBezTo>
                  <a:cubicBezTo>
                    <a:pt x="96" y="189"/>
                    <a:pt x="100" y="190"/>
                    <a:pt x="101" y="193"/>
                  </a:cubicBezTo>
                  <a:cubicBezTo>
                    <a:pt x="102" y="195"/>
                    <a:pt x="103" y="199"/>
                    <a:pt x="104" y="201"/>
                  </a:cubicBezTo>
                  <a:cubicBezTo>
                    <a:pt x="105" y="200"/>
                    <a:pt x="106" y="199"/>
                    <a:pt x="107" y="197"/>
                  </a:cubicBezTo>
                  <a:cubicBezTo>
                    <a:pt x="107" y="196"/>
                    <a:pt x="108" y="194"/>
                    <a:pt x="109" y="193"/>
                  </a:cubicBezTo>
                  <a:cubicBezTo>
                    <a:pt x="110" y="190"/>
                    <a:pt x="113" y="189"/>
                    <a:pt x="116" y="187"/>
                  </a:cubicBezTo>
                  <a:cubicBezTo>
                    <a:pt x="118" y="185"/>
                    <a:pt x="118" y="183"/>
                    <a:pt x="119" y="180"/>
                  </a:cubicBezTo>
                  <a:cubicBezTo>
                    <a:pt x="121" y="176"/>
                    <a:pt x="124" y="175"/>
                    <a:pt x="126" y="172"/>
                  </a:cubicBezTo>
                  <a:cubicBezTo>
                    <a:pt x="129" y="169"/>
                    <a:pt x="126" y="165"/>
                    <a:pt x="127" y="161"/>
                  </a:cubicBezTo>
                  <a:cubicBezTo>
                    <a:pt x="128" y="160"/>
                    <a:pt x="128" y="159"/>
                    <a:pt x="128" y="157"/>
                  </a:cubicBezTo>
                  <a:cubicBezTo>
                    <a:pt x="128" y="156"/>
                    <a:pt x="128" y="156"/>
                    <a:pt x="129" y="156"/>
                  </a:cubicBezTo>
                  <a:cubicBezTo>
                    <a:pt x="131" y="155"/>
                    <a:pt x="132" y="153"/>
                    <a:pt x="133" y="152"/>
                  </a:cubicBezTo>
                  <a:cubicBezTo>
                    <a:pt x="134" y="151"/>
                    <a:pt x="135" y="150"/>
                    <a:pt x="137" y="149"/>
                  </a:cubicBezTo>
                  <a:cubicBezTo>
                    <a:pt x="138" y="149"/>
                    <a:pt x="139" y="148"/>
                    <a:pt x="141" y="147"/>
                  </a:cubicBezTo>
                  <a:cubicBezTo>
                    <a:pt x="142" y="147"/>
                    <a:pt x="143" y="148"/>
                    <a:pt x="144" y="148"/>
                  </a:cubicBezTo>
                  <a:cubicBezTo>
                    <a:pt x="145" y="148"/>
                    <a:pt x="144" y="147"/>
                    <a:pt x="144" y="147"/>
                  </a:cubicBezTo>
                  <a:cubicBezTo>
                    <a:pt x="143" y="146"/>
                    <a:pt x="147" y="145"/>
                    <a:pt x="147" y="145"/>
                  </a:cubicBezTo>
                  <a:cubicBezTo>
                    <a:pt x="147" y="145"/>
                    <a:pt x="149" y="142"/>
                    <a:pt x="149" y="143"/>
                  </a:cubicBezTo>
                  <a:cubicBezTo>
                    <a:pt x="150" y="144"/>
                    <a:pt x="155" y="142"/>
                    <a:pt x="155" y="142"/>
                  </a:cubicBezTo>
                  <a:cubicBezTo>
                    <a:pt x="156" y="142"/>
                    <a:pt x="155" y="143"/>
                    <a:pt x="156" y="143"/>
                  </a:cubicBezTo>
                  <a:cubicBezTo>
                    <a:pt x="157" y="143"/>
                    <a:pt x="160" y="143"/>
                    <a:pt x="161" y="142"/>
                  </a:cubicBezTo>
                  <a:cubicBezTo>
                    <a:pt x="162" y="141"/>
                    <a:pt x="162" y="140"/>
                    <a:pt x="163" y="139"/>
                  </a:cubicBezTo>
                  <a:cubicBezTo>
                    <a:pt x="164" y="139"/>
                    <a:pt x="165" y="138"/>
                    <a:pt x="165" y="137"/>
                  </a:cubicBezTo>
                  <a:cubicBezTo>
                    <a:pt x="166" y="136"/>
                    <a:pt x="165" y="134"/>
                    <a:pt x="166" y="133"/>
                  </a:cubicBezTo>
                  <a:cubicBezTo>
                    <a:pt x="167" y="132"/>
                    <a:pt x="168" y="131"/>
                    <a:pt x="169" y="130"/>
                  </a:cubicBezTo>
                  <a:cubicBezTo>
                    <a:pt x="171" y="127"/>
                    <a:pt x="172" y="126"/>
                    <a:pt x="172" y="123"/>
                  </a:cubicBezTo>
                  <a:cubicBezTo>
                    <a:pt x="172" y="121"/>
                    <a:pt x="172" y="120"/>
                    <a:pt x="173" y="118"/>
                  </a:cubicBezTo>
                  <a:cubicBezTo>
                    <a:pt x="173" y="117"/>
                    <a:pt x="174" y="117"/>
                    <a:pt x="175" y="116"/>
                  </a:cubicBezTo>
                  <a:cubicBezTo>
                    <a:pt x="176" y="115"/>
                    <a:pt x="175" y="113"/>
                    <a:pt x="175" y="112"/>
                  </a:cubicBezTo>
                  <a:cubicBezTo>
                    <a:pt x="175" y="110"/>
                    <a:pt x="176" y="109"/>
                    <a:pt x="176" y="107"/>
                  </a:cubicBezTo>
                  <a:cubicBezTo>
                    <a:pt x="177" y="104"/>
                    <a:pt x="176" y="101"/>
                    <a:pt x="176" y="98"/>
                  </a:cubicBezTo>
                  <a:cubicBezTo>
                    <a:pt x="176" y="96"/>
                    <a:pt x="175" y="94"/>
                    <a:pt x="176" y="93"/>
                  </a:cubicBezTo>
                  <a:cubicBezTo>
                    <a:pt x="177" y="91"/>
                    <a:pt x="176" y="92"/>
                    <a:pt x="176" y="90"/>
                  </a:cubicBezTo>
                  <a:cubicBezTo>
                    <a:pt x="176" y="90"/>
                    <a:pt x="178" y="91"/>
                    <a:pt x="178" y="91"/>
                  </a:cubicBezTo>
                  <a:cubicBezTo>
                    <a:pt x="178" y="91"/>
                    <a:pt x="178" y="90"/>
                    <a:pt x="178" y="90"/>
                  </a:cubicBezTo>
                  <a:cubicBezTo>
                    <a:pt x="178" y="90"/>
                    <a:pt x="179" y="90"/>
                    <a:pt x="179" y="90"/>
                  </a:cubicBezTo>
                  <a:cubicBezTo>
                    <a:pt x="181" y="90"/>
                    <a:pt x="182" y="87"/>
                    <a:pt x="182" y="86"/>
                  </a:cubicBezTo>
                  <a:cubicBezTo>
                    <a:pt x="183" y="85"/>
                    <a:pt x="184" y="83"/>
                    <a:pt x="185" y="81"/>
                  </a:cubicBezTo>
                  <a:cubicBezTo>
                    <a:pt x="187" y="79"/>
                    <a:pt x="189" y="79"/>
                    <a:pt x="190" y="77"/>
                  </a:cubicBezTo>
                  <a:cubicBezTo>
                    <a:pt x="195" y="71"/>
                    <a:pt x="199" y="64"/>
                    <a:pt x="196" y="57"/>
                  </a:cubicBezTo>
                  <a:cubicBezTo>
                    <a:pt x="194" y="53"/>
                    <a:pt x="198" y="60"/>
                    <a:pt x="196" y="57"/>
                  </a:cubicBezTo>
                  <a:close/>
                  <a:moveTo>
                    <a:pt x="115" y="186"/>
                  </a:moveTo>
                  <a:cubicBezTo>
                    <a:pt x="113" y="187"/>
                    <a:pt x="112" y="189"/>
                    <a:pt x="110" y="190"/>
                  </a:cubicBezTo>
                  <a:cubicBezTo>
                    <a:pt x="107" y="191"/>
                    <a:pt x="112" y="188"/>
                    <a:pt x="112" y="187"/>
                  </a:cubicBezTo>
                  <a:cubicBezTo>
                    <a:pt x="113" y="186"/>
                    <a:pt x="114" y="184"/>
                    <a:pt x="116" y="182"/>
                  </a:cubicBezTo>
                  <a:cubicBezTo>
                    <a:pt x="118" y="180"/>
                    <a:pt x="117" y="184"/>
                    <a:pt x="115" y="186"/>
                  </a:cubicBezTo>
                  <a:cubicBezTo>
                    <a:pt x="115" y="186"/>
                    <a:pt x="116" y="185"/>
                    <a:pt x="115" y="18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5" name="Freeform 629">
              <a:extLst>
                <a:ext uri="{FF2B5EF4-FFF2-40B4-BE49-F238E27FC236}">
                  <a16:creationId xmlns:a16="http://schemas.microsoft.com/office/drawing/2014/main" id="{83171C1E-FDFB-E546-8C46-CDB32CBEE0E3}"/>
                </a:ext>
              </a:extLst>
            </p:cNvPr>
            <p:cNvSpPr>
              <a:spLocks/>
            </p:cNvSpPr>
            <p:nvPr/>
          </p:nvSpPr>
          <p:spPr bwMode="auto">
            <a:xfrm>
              <a:off x="8961338" y="10485681"/>
              <a:ext cx="251592" cy="261215"/>
            </a:xfrm>
            <a:custGeom>
              <a:avLst/>
              <a:gdLst>
                <a:gd name="T0" fmla="*/ 21 w 27"/>
                <a:gd name="T1" fmla="*/ 10 h 28"/>
                <a:gd name="T2" fmla="*/ 17 w 27"/>
                <a:gd name="T3" fmla="*/ 7 h 28"/>
                <a:gd name="T4" fmla="*/ 14 w 27"/>
                <a:gd name="T5" fmla="*/ 6 h 28"/>
                <a:gd name="T6" fmla="*/ 11 w 27"/>
                <a:gd name="T7" fmla="*/ 3 h 28"/>
                <a:gd name="T8" fmla="*/ 6 w 27"/>
                <a:gd name="T9" fmla="*/ 2 h 28"/>
                <a:gd name="T10" fmla="*/ 4 w 27"/>
                <a:gd name="T11" fmla="*/ 3 h 28"/>
                <a:gd name="T12" fmla="*/ 3 w 27"/>
                <a:gd name="T13" fmla="*/ 6 h 28"/>
                <a:gd name="T14" fmla="*/ 3 w 27"/>
                <a:gd name="T15" fmla="*/ 12 h 28"/>
                <a:gd name="T16" fmla="*/ 2 w 27"/>
                <a:gd name="T17" fmla="*/ 17 h 28"/>
                <a:gd name="T18" fmla="*/ 1 w 27"/>
                <a:gd name="T19" fmla="*/ 22 h 28"/>
                <a:gd name="T20" fmla="*/ 4 w 27"/>
                <a:gd name="T21" fmla="*/ 25 h 28"/>
                <a:gd name="T22" fmla="*/ 9 w 27"/>
                <a:gd name="T23" fmla="*/ 26 h 28"/>
                <a:gd name="T24" fmla="*/ 13 w 27"/>
                <a:gd name="T25" fmla="*/ 28 h 28"/>
                <a:gd name="T26" fmla="*/ 19 w 27"/>
                <a:gd name="T27" fmla="*/ 28 h 28"/>
                <a:gd name="T28" fmla="*/ 24 w 27"/>
                <a:gd name="T29" fmla="*/ 25 h 28"/>
                <a:gd name="T30" fmla="*/ 26 w 27"/>
                <a:gd name="T31" fmla="*/ 19 h 28"/>
                <a:gd name="T32" fmla="*/ 24 w 27"/>
                <a:gd name="T33" fmla="*/ 14 h 28"/>
                <a:gd name="T34" fmla="*/ 21 w 27"/>
                <a:gd name="T35" fmla="*/ 10 h 28"/>
                <a:gd name="T36" fmla="*/ 21 w 27"/>
                <a:gd name="T37"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8">
                  <a:moveTo>
                    <a:pt x="21" y="10"/>
                  </a:moveTo>
                  <a:cubicBezTo>
                    <a:pt x="20" y="8"/>
                    <a:pt x="18" y="8"/>
                    <a:pt x="17" y="7"/>
                  </a:cubicBezTo>
                  <a:cubicBezTo>
                    <a:pt x="16" y="6"/>
                    <a:pt x="15" y="7"/>
                    <a:pt x="14" y="6"/>
                  </a:cubicBezTo>
                  <a:cubicBezTo>
                    <a:pt x="13" y="5"/>
                    <a:pt x="12" y="4"/>
                    <a:pt x="11" y="3"/>
                  </a:cubicBezTo>
                  <a:cubicBezTo>
                    <a:pt x="10" y="0"/>
                    <a:pt x="9" y="1"/>
                    <a:pt x="6" y="2"/>
                  </a:cubicBezTo>
                  <a:cubicBezTo>
                    <a:pt x="5" y="2"/>
                    <a:pt x="5" y="1"/>
                    <a:pt x="4" y="3"/>
                  </a:cubicBezTo>
                  <a:cubicBezTo>
                    <a:pt x="3" y="4"/>
                    <a:pt x="3" y="5"/>
                    <a:pt x="3" y="6"/>
                  </a:cubicBezTo>
                  <a:cubicBezTo>
                    <a:pt x="3" y="8"/>
                    <a:pt x="3" y="10"/>
                    <a:pt x="3" y="12"/>
                  </a:cubicBezTo>
                  <a:cubicBezTo>
                    <a:pt x="3" y="13"/>
                    <a:pt x="3" y="15"/>
                    <a:pt x="2" y="17"/>
                  </a:cubicBezTo>
                  <a:cubicBezTo>
                    <a:pt x="0" y="19"/>
                    <a:pt x="0" y="19"/>
                    <a:pt x="1" y="22"/>
                  </a:cubicBezTo>
                  <a:cubicBezTo>
                    <a:pt x="2" y="24"/>
                    <a:pt x="2" y="24"/>
                    <a:pt x="4" y="25"/>
                  </a:cubicBezTo>
                  <a:cubicBezTo>
                    <a:pt x="6" y="25"/>
                    <a:pt x="8" y="25"/>
                    <a:pt x="9" y="26"/>
                  </a:cubicBezTo>
                  <a:cubicBezTo>
                    <a:pt x="10" y="26"/>
                    <a:pt x="12" y="28"/>
                    <a:pt x="13" y="28"/>
                  </a:cubicBezTo>
                  <a:cubicBezTo>
                    <a:pt x="15" y="27"/>
                    <a:pt x="17" y="28"/>
                    <a:pt x="19" y="28"/>
                  </a:cubicBezTo>
                  <a:cubicBezTo>
                    <a:pt x="20" y="28"/>
                    <a:pt x="23" y="26"/>
                    <a:pt x="24" y="25"/>
                  </a:cubicBezTo>
                  <a:cubicBezTo>
                    <a:pt x="26" y="23"/>
                    <a:pt x="27" y="21"/>
                    <a:pt x="26" y="19"/>
                  </a:cubicBezTo>
                  <a:cubicBezTo>
                    <a:pt x="25" y="17"/>
                    <a:pt x="25" y="16"/>
                    <a:pt x="24" y="14"/>
                  </a:cubicBezTo>
                  <a:cubicBezTo>
                    <a:pt x="24" y="12"/>
                    <a:pt x="23" y="11"/>
                    <a:pt x="21" y="10"/>
                  </a:cubicBezTo>
                  <a:cubicBezTo>
                    <a:pt x="20" y="9"/>
                    <a:pt x="22" y="10"/>
                    <a:pt x="21"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6" name="Freeform 630">
              <a:extLst>
                <a:ext uri="{FF2B5EF4-FFF2-40B4-BE49-F238E27FC236}">
                  <a16:creationId xmlns:a16="http://schemas.microsoft.com/office/drawing/2014/main" id="{93046EE7-C6C4-AA4E-993D-95FDE012D4B4}"/>
                </a:ext>
              </a:extLst>
            </p:cNvPr>
            <p:cNvSpPr>
              <a:spLocks/>
            </p:cNvSpPr>
            <p:nvPr/>
          </p:nvSpPr>
          <p:spPr bwMode="auto">
            <a:xfrm>
              <a:off x="8241593" y="10074745"/>
              <a:ext cx="961783" cy="1672412"/>
            </a:xfrm>
            <a:custGeom>
              <a:avLst/>
              <a:gdLst>
                <a:gd name="T0" fmla="*/ 80 w 103"/>
                <a:gd name="T1" fmla="*/ 52 h 179"/>
                <a:gd name="T2" fmla="*/ 85 w 103"/>
                <a:gd name="T3" fmla="*/ 42 h 179"/>
                <a:gd name="T4" fmla="*/ 102 w 103"/>
                <a:gd name="T5" fmla="*/ 29 h 179"/>
                <a:gd name="T6" fmla="*/ 99 w 103"/>
                <a:gd name="T7" fmla="*/ 21 h 179"/>
                <a:gd name="T8" fmla="*/ 94 w 103"/>
                <a:gd name="T9" fmla="*/ 29 h 179"/>
                <a:gd name="T10" fmla="*/ 82 w 103"/>
                <a:gd name="T11" fmla="*/ 30 h 179"/>
                <a:gd name="T12" fmla="*/ 79 w 103"/>
                <a:gd name="T13" fmla="*/ 28 h 179"/>
                <a:gd name="T14" fmla="*/ 81 w 103"/>
                <a:gd name="T15" fmla="*/ 22 h 179"/>
                <a:gd name="T16" fmla="*/ 64 w 103"/>
                <a:gd name="T17" fmla="*/ 9 h 179"/>
                <a:gd name="T18" fmla="*/ 57 w 103"/>
                <a:gd name="T19" fmla="*/ 2 h 179"/>
                <a:gd name="T20" fmla="*/ 48 w 103"/>
                <a:gd name="T21" fmla="*/ 4 h 179"/>
                <a:gd name="T22" fmla="*/ 39 w 103"/>
                <a:gd name="T23" fmla="*/ 1 h 179"/>
                <a:gd name="T24" fmla="*/ 35 w 103"/>
                <a:gd name="T25" fmla="*/ 9 h 179"/>
                <a:gd name="T26" fmla="*/ 27 w 103"/>
                <a:gd name="T27" fmla="*/ 22 h 179"/>
                <a:gd name="T28" fmla="*/ 25 w 103"/>
                <a:gd name="T29" fmla="*/ 32 h 179"/>
                <a:gd name="T30" fmla="*/ 21 w 103"/>
                <a:gd name="T31" fmla="*/ 39 h 179"/>
                <a:gd name="T32" fmla="*/ 19 w 103"/>
                <a:gd name="T33" fmla="*/ 47 h 179"/>
                <a:gd name="T34" fmla="*/ 17 w 103"/>
                <a:gd name="T35" fmla="*/ 52 h 179"/>
                <a:gd name="T36" fmla="*/ 20 w 103"/>
                <a:gd name="T37" fmla="*/ 61 h 179"/>
                <a:gd name="T38" fmla="*/ 18 w 103"/>
                <a:gd name="T39" fmla="*/ 79 h 179"/>
                <a:gd name="T40" fmla="*/ 15 w 103"/>
                <a:gd name="T41" fmla="*/ 94 h 179"/>
                <a:gd name="T42" fmla="*/ 10 w 103"/>
                <a:gd name="T43" fmla="*/ 117 h 179"/>
                <a:gd name="T44" fmla="*/ 13 w 103"/>
                <a:gd name="T45" fmla="*/ 130 h 179"/>
                <a:gd name="T46" fmla="*/ 12 w 103"/>
                <a:gd name="T47" fmla="*/ 135 h 179"/>
                <a:gd name="T48" fmla="*/ 8 w 103"/>
                <a:gd name="T49" fmla="*/ 147 h 179"/>
                <a:gd name="T50" fmla="*/ 5 w 103"/>
                <a:gd name="T51" fmla="*/ 156 h 179"/>
                <a:gd name="T52" fmla="*/ 8 w 103"/>
                <a:gd name="T53" fmla="*/ 170 h 179"/>
                <a:gd name="T54" fmla="*/ 13 w 103"/>
                <a:gd name="T55" fmla="*/ 176 h 179"/>
                <a:gd name="T56" fmla="*/ 23 w 103"/>
                <a:gd name="T57" fmla="*/ 178 h 179"/>
                <a:gd name="T58" fmla="*/ 27 w 103"/>
                <a:gd name="T59" fmla="*/ 179 h 179"/>
                <a:gd name="T60" fmla="*/ 24 w 103"/>
                <a:gd name="T61" fmla="*/ 169 h 179"/>
                <a:gd name="T62" fmla="*/ 25 w 103"/>
                <a:gd name="T63" fmla="*/ 163 h 179"/>
                <a:gd name="T64" fmla="*/ 28 w 103"/>
                <a:gd name="T65" fmla="*/ 163 h 179"/>
                <a:gd name="T66" fmla="*/ 31 w 103"/>
                <a:gd name="T67" fmla="*/ 157 h 179"/>
                <a:gd name="T68" fmla="*/ 40 w 103"/>
                <a:gd name="T69" fmla="*/ 151 h 179"/>
                <a:gd name="T70" fmla="*/ 41 w 103"/>
                <a:gd name="T71" fmla="*/ 145 h 179"/>
                <a:gd name="T72" fmla="*/ 32 w 103"/>
                <a:gd name="T73" fmla="*/ 140 h 179"/>
                <a:gd name="T74" fmla="*/ 39 w 103"/>
                <a:gd name="T75" fmla="*/ 131 h 179"/>
                <a:gd name="T76" fmla="*/ 43 w 103"/>
                <a:gd name="T77" fmla="*/ 124 h 179"/>
                <a:gd name="T78" fmla="*/ 48 w 103"/>
                <a:gd name="T79" fmla="*/ 116 h 179"/>
                <a:gd name="T80" fmla="*/ 51 w 103"/>
                <a:gd name="T81" fmla="*/ 114 h 179"/>
                <a:gd name="T82" fmla="*/ 45 w 103"/>
                <a:gd name="T83" fmla="*/ 113 h 179"/>
                <a:gd name="T84" fmla="*/ 54 w 103"/>
                <a:gd name="T85" fmla="*/ 108 h 179"/>
                <a:gd name="T86" fmla="*/ 58 w 103"/>
                <a:gd name="T87" fmla="*/ 102 h 179"/>
                <a:gd name="T88" fmla="*/ 59 w 103"/>
                <a:gd name="T89" fmla="*/ 97 h 179"/>
                <a:gd name="T90" fmla="*/ 60 w 103"/>
                <a:gd name="T91" fmla="*/ 96 h 179"/>
                <a:gd name="T92" fmla="*/ 76 w 103"/>
                <a:gd name="T93" fmla="*/ 93 h 179"/>
                <a:gd name="T94" fmla="*/ 84 w 103"/>
                <a:gd name="T95" fmla="*/ 87 h 179"/>
                <a:gd name="T96" fmla="*/ 83 w 103"/>
                <a:gd name="T97" fmla="*/ 78 h 179"/>
                <a:gd name="T98" fmla="*/ 78 w 103"/>
                <a:gd name="T99" fmla="*/ 69 h 179"/>
                <a:gd name="T100" fmla="*/ 78 w 103"/>
                <a:gd name="T101" fmla="*/ 66 h 179"/>
                <a:gd name="T102" fmla="*/ 78 w 103"/>
                <a:gd name="T10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3" h="179">
                  <a:moveTo>
                    <a:pt x="78" y="62"/>
                  </a:moveTo>
                  <a:cubicBezTo>
                    <a:pt x="81" y="59"/>
                    <a:pt x="79" y="56"/>
                    <a:pt x="80" y="52"/>
                  </a:cubicBezTo>
                  <a:cubicBezTo>
                    <a:pt x="80" y="51"/>
                    <a:pt x="80" y="49"/>
                    <a:pt x="80" y="48"/>
                  </a:cubicBezTo>
                  <a:cubicBezTo>
                    <a:pt x="81" y="45"/>
                    <a:pt x="83" y="44"/>
                    <a:pt x="85" y="42"/>
                  </a:cubicBezTo>
                  <a:cubicBezTo>
                    <a:pt x="89" y="39"/>
                    <a:pt x="91" y="34"/>
                    <a:pt x="95" y="31"/>
                  </a:cubicBezTo>
                  <a:cubicBezTo>
                    <a:pt x="97" y="30"/>
                    <a:pt x="100" y="30"/>
                    <a:pt x="102" y="29"/>
                  </a:cubicBezTo>
                  <a:cubicBezTo>
                    <a:pt x="103" y="27"/>
                    <a:pt x="102" y="24"/>
                    <a:pt x="101" y="23"/>
                  </a:cubicBezTo>
                  <a:cubicBezTo>
                    <a:pt x="100" y="21"/>
                    <a:pt x="101" y="21"/>
                    <a:pt x="99" y="21"/>
                  </a:cubicBezTo>
                  <a:cubicBezTo>
                    <a:pt x="97" y="20"/>
                    <a:pt x="98" y="24"/>
                    <a:pt x="97" y="25"/>
                  </a:cubicBezTo>
                  <a:cubicBezTo>
                    <a:pt x="96" y="26"/>
                    <a:pt x="95" y="28"/>
                    <a:pt x="94" y="29"/>
                  </a:cubicBezTo>
                  <a:cubicBezTo>
                    <a:pt x="93" y="30"/>
                    <a:pt x="90" y="29"/>
                    <a:pt x="88" y="30"/>
                  </a:cubicBezTo>
                  <a:cubicBezTo>
                    <a:pt x="87" y="32"/>
                    <a:pt x="84" y="30"/>
                    <a:pt x="82" y="30"/>
                  </a:cubicBezTo>
                  <a:cubicBezTo>
                    <a:pt x="81" y="30"/>
                    <a:pt x="79" y="31"/>
                    <a:pt x="78" y="30"/>
                  </a:cubicBezTo>
                  <a:cubicBezTo>
                    <a:pt x="76" y="30"/>
                    <a:pt x="79" y="28"/>
                    <a:pt x="79" y="28"/>
                  </a:cubicBezTo>
                  <a:cubicBezTo>
                    <a:pt x="80" y="27"/>
                    <a:pt x="79" y="26"/>
                    <a:pt x="79" y="26"/>
                  </a:cubicBezTo>
                  <a:cubicBezTo>
                    <a:pt x="79" y="24"/>
                    <a:pt x="80" y="23"/>
                    <a:pt x="81" y="22"/>
                  </a:cubicBezTo>
                  <a:cubicBezTo>
                    <a:pt x="85" y="18"/>
                    <a:pt x="77" y="16"/>
                    <a:pt x="74" y="14"/>
                  </a:cubicBezTo>
                  <a:cubicBezTo>
                    <a:pt x="71" y="12"/>
                    <a:pt x="67" y="12"/>
                    <a:pt x="64" y="9"/>
                  </a:cubicBezTo>
                  <a:cubicBezTo>
                    <a:pt x="63" y="8"/>
                    <a:pt x="61" y="7"/>
                    <a:pt x="60" y="6"/>
                  </a:cubicBezTo>
                  <a:cubicBezTo>
                    <a:pt x="59" y="4"/>
                    <a:pt x="58" y="2"/>
                    <a:pt x="57" y="2"/>
                  </a:cubicBezTo>
                  <a:cubicBezTo>
                    <a:pt x="56" y="1"/>
                    <a:pt x="53" y="1"/>
                    <a:pt x="52" y="2"/>
                  </a:cubicBezTo>
                  <a:cubicBezTo>
                    <a:pt x="51" y="3"/>
                    <a:pt x="50" y="6"/>
                    <a:pt x="48" y="4"/>
                  </a:cubicBezTo>
                  <a:cubicBezTo>
                    <a:pt x="47" y="2"/>
                    <a:pt x="45" y="2"/>
                    <a:pt x="43" y="2"/>
                  </a:cubicBezTo>
                  <a:cubicBezTo>
                    <a:pt x="41" y="2"/>
                    <a:pt x="41" y="0"/>
                    <a:pt x="39" y="1"/>
                  </a:cubicBezTo>
                  <a:cubicBezTo>
                    <a:pt x="38" y="2"/>
                    <a:pt x="35" y="3"/>
                    <a:pt x="35" y="4"/>
                  </a:cubicBezTo>
                  <a:cubicBezTo>
                    <a:pt x="34" y="6"/>
                    <a:pt x="35" y="8"/>
                    <a:pt x="35" y="9"/>
                  </a:cubicBezTo>
                  <a:cubicBezTo>
                    <a:pt x="34" y="13"/>
                    <a:pt x="31" y="13"/>
                    <a:pt x="28" y="14"/>
                  </a:cubicBezTo>
                  <a:cubicBezTo>
                    <a:pt x="26" y="15"/>
                    <a:pt x="27" y="20"/>
                    <a:pt x="27" y="22"/>
                  </a:cubicBezTo>
                  <a:cubicBezTo>
                    <a:pt x="27" y="24"/>
                    <a:pt x="28" y="26"/>
                    <a:pt x="28" y="27"/>
                  </a:cubicBezTo>
                  <a:cubicBezTo>
                    <a:pt x="28" y="28"/>
                    <a:pt x="25" y="31"/>
                    <a:pt x="25" y="32"/>
                  </a:cubicBezTo>
                  <a:cubicBezTo>
                    <a:pt x="24" y="33"/>
                    <a:pt x="21" y="35"/>
                    <a:pt x="21" y="36"/>
                  </a:cubicBezTo>
                  <a:cubicBezTo>
                    <a:pt x="21" y="37"/>
                    <a:pt x="21" y="38"/>
                    <a:pt x="21" y="39"/>
                  </a:cubicBezTo>
                  <a:cubicBezTo>
                    <a:pt x="21" y="40"/>
                    <a:pt x="20" y="41"/>
                    <a:pt x="20" y="42"/>
                  </a:cubicBezTo>
                  <a:cubicBezTo>
                    <a:pt x="20" y="43"/>
                    <a:pt x="21" y="46"/>
                    <a:pt x="19" y="47"/>
                  </a:cubicBezTo>
                  <a:cubicBezTo>
                    <a:pt x="19" y="48"/>
                    <a:pt x="19" y="50"/>
                    <a:pt x="19" y="51"/>
                  </a:cubicBezTo>
                  <a:cubicBezTo>
                    <a:pt x="18" y="51"/>
                    <a:pt x="17" y="51"/>
                    <a:pt x="17" y="52"/>
                  </a:cubicBezTo>
                  <a:cubicBezTo>
                    <a:pt x="17" y="54"/>
                    <a:pt x="19" y="55"/>
                    <a:pt x="19" y="57"/>
                  </a:cubicBezTo>
                  <a:cubicBezTo>
                    <a:pt x="19" y="58"/>
                    <a:pt x="19" y="60"/>
                    <a:pt x="20" y="61"/>
                  </a:cubicBezTo>
                  <a:cubicBezTo>
                    <a:pt x="22" y="65"/>
                    <a:pt x="18" y="69"/>
                    <a:pt x="18" y="73"/>
                  </a:cubicBezTo>
                  <a:cubicBezTo>
                    <a:pt x="17" y="75"/>
                    <a:pt x="19" y="77"/>
                    <a:pt x="18" y="79"/>
                  </a:cubicBezTo>
                  <a:cubicBezTo>
                    <a:pt x="17" y="80"/>
                    <a:pt x="15" y="81"/>
                    <a:pt x="14" y="83"/>
                  </a:cubicBezTo>
                  <a:cubicBezTo>
                    <a:pt x="13" y="85"/>
                    <a:pt x="17" y="93"/>
                    <a:pt x="15" y="94"/>
                  </a:cubicBezTo>
                  <a:cubicBezTo>
                    <a:pt x="11" y="96"/>
                    <a:pt x="12" y="101"/>
                    <a:pt x="11" y="105"/>
                  </a:cubicBezTo>
                  <a:cubicBezTo>
                    <a:pt x="9" y="108"/>
                    <a:pt x="10" y="113"/>
                    <a:pt x="10" y="117"/>
                  </a:cubicBezTo>
                  <a:cubicBezTo>
                    <a:pt x="10" y="120"/>
                    <a:pt x="10" y="123"/>
                    <a:pt x="10" y="126"/>
                  </a:cubicBezTo>
                  <a:cubicBezTo>
                    <a:pt x="10" y="127"/>
                    <a:pt x="15" y="130"/>
                    <a:pt x="13" y="130"/>
                  </a:cubicBezTo>
                  <a:cubicBezTo>
                    <a:pt x="13" y="130"/>
                    <a:pt x="9" y="131"/>
                    <a:pt x="11" y="132"/>
                  </a:cubicBezTo>
                  <a:cubicBezTo>
                    <a:pt x="13" y="132"/>
                    <a:pt x="13" y="133"/>
                    <a:pt x="12" y="135"/>
                  </a:cubicBezTo>
                  <a:cubicBezTo>
                    <a:pt x="11" y="137"/>
                    <a:pt x="11" y="139"/>
                    <a:pt x="11" y="142"/>
                  </a:cubicBezTo>
                  <a:cubicBezTo>
                    <a:pt x="11" y="144"/>
                    <a:pt x="9" y="145"/>
                    <a:pt x="8" y="147"/>
                  </a:cubicBezTo>
                  <a:cubicBezTo>
                    <a:pt x="7" y="148"/>
                    <a:pt x="8" y="150"/>
                    <a:pt x="8" y="152"/>
                  </a:cubicBezTo>
                  <a:cubicBezTo>
                    <a:pt x="8" y="153"/>
                    <a:pt x="6" y="156"/>
                    <a:pt x="5" y="156"/>
                  </a:cubicBezTo>
                  <a:cubicBezTo>
                    <a:pt x="0" y="158"/>
                    <a:pt x="3" y="164"/>
                    <a:pt x="4" y="167"/>
                  </a:cubicBezTo>
                  <a:cubicBezTo>
                    <a:pt x="5" y="169"/>
                    <a:pt x="8" y="166"/>
                    <a:pt x="8" y="170"/>
                  </a:cubicBezTo>
                  <a:cubicBezTo>
                    <a:pt x="8" y="171"/>
                    <a:pt x="7" y="174"/>
                    <a:pt x="9" y="175"/>
                  </a:cubicBezTo>
                  <a:cubicBezTo>
                    <a:pt x="10" y="176"/>
                    <a:pt x="11" y="176"/>
                    <a:pt x="13" y="176"/>
                  </a:cubicBezTo>
                  <a:cubicBezTo>
                    <a:pt x="15" y="177"/>
                    <a:pt x="18" y="177"/>
                    <a:pt x="20" y="177"/>
                  </a:cubicBezTo>
                  <a:cubicBezTo>
                    <a:pt x="21" y="177"/>
                    <a:pt x="22" y="177"/>
                    <a:pt x="23" y="178"/>
                  </a:cubicBezTo>
                  <a:cubicBezTo>
                    <a:pt x="23" y="177"/>
                    <a:pt x="24" y="177"/>
                    <a:pt x="25" y="177"/>
                  </a:cubicBezTo>
                  <a:cubicBezTo>
                    <a:pt x="25" y="178"/>
                    <a:pt x="27" y="179"/>
                    <a:pt x="27" y="179"/>
                  </a:cubicBezTo>
                  <a:cubicBezTo>
                    <a:pt x="28" y="179"/>
                    <a:pt x="26" y="176"/>
                    <a:pt x="26" y="175"/>
                  </a:cubicBezTo>
                  <a:cubicBezTo>
                    <a:pt x="24" y="173"/>
                    <a:pt x="24" y="171"/>
                    <a:pt x="24" y="169"/>
                  </a:cubicBezTo>
                  <a:cubicBezTo>
                    <a:pt x="24" y="167"/>
                    <a:pt x="24" y="166"/>
                    <a:pt x="27" y="164"/>
                  </a:cubicBezTo>
                  <a:cubicBezTo>
                    <a:pt x="29" y="163"/>
                    <a:pt x="25" y="163"/>
                    <a:pt x="25" y="163"/>
                  </a:cubicBezTo>
                  <a:cubicBezTo>
                    <a:pt x="25" y="163"/>
                    <a:pt x="27" y="162"/>
                    <a:pt x="26" y="162"/>
                  </a:cubicBezTo>
                  <a:cubicBezTo>
                    <a:pt x="27" y="162"/>
                    <a:pt x="27" y="163"/>
                    <a:pt x="28" y="163"/>
                  </a:cubicBezTo>
                  <a:cubicBezTo>
                    <a:pt x="29" y="164"/>
                    <a:pt x="30" y="163"/>
                    <a:pt x="31" y="163"/>
                  </a:cubicBezTo>
                  <a:cubicBezTo>
                    <a:pt x="32" y="161"/>
                    <a:pt x="31" y="159"/>
                    <a:pt x="31" y="157"/>
                  </a:cubicBezTo>
                  <a:cubicBezTo>
                    <a:pt x="32" y="155"/>
                    <a:pt x="34" y="154"/>
                    <a:pt x="37" y="153"/>
                  </a:cubicBezTo>
                  <a:cubicBezTo>
                    <a:pt x="38" y="152"/>
                    <a:pt x="39" y="152"/>
                    <a:pt x="40" y="151"/>
                  </a:cubicBezTo>
                  <a:cubicBezTo>
                    <a:pt x="41" y="150"/>
                    <a:pt x="39" y="149"/>
                    <a:pt x="39" y="149"/>
                  </a:cubicBezTo>
                  <a:cubicBezTo>
                    <a:pt x="39" y="148"/>
                    <a:pt x="42" y="147"/>
                    <a:pt x="41" y="145"/>
                  </a:cubicBezTo>
                  <a:cubicBezTo>
                    <a:pt x="40" y="143"/>
                    <a:pt x="36" y="145"/>
                    <a:pt x="35" y="143"/>
                  </a:cubicBezTo>
                  <a:cubicBezTo>
                    <a:pt x="34" y="142"/>
                    <a:pt x="33" y="142"/>
                    <a:pt x="32" y="140"/>
                  </a:cubicBezTo>
                  <a:cubicBezTo>
                    <a:pt x="31" y="138"/>
                    <a:pt x="33" y="135"/>
                    <a:pt x="34" y="134"/>
                  </a:cubicBezTo>
                  <a:cubicBezTo>
                    <a:pt x="36" y="133"/>
                    <a:pt x="37" y="131"/>
                    <a:pt x="39" y="131"/>
                  </a:cubicBezTo>
                  <a:cubicBezTo>
                    <a:pt x="41" y="130"/>
                    <a:pt x="41" y="132"/>
                    <a:pt x="42" y="129"/>
                  </a:cubicBezTo>
                  <a:cubicBezTo>
                    <a:pt x="42" y="127"/>
                    <a:pt x="44" y="126"/>
                    <a:pt x="43" y="124"/>
                  </a:cubicBezTo>
                  <a:cubicBezTo>
                    <a:pt x="42" y="121"/>
                    <a:pt x="47" y="121"/>
                    <a:pt x="48" y="119"/>
                  </a:cubicBezTo>
                  <a:cubicBezTo>
                    <a:pt x="48" y="119"/>
                    <a:pt x="43" y="115"/>
                    <a:pt x="48" y="116"/>
                  </a:cubicBezTo>
                  <a:cubicBezTo>
                    <a:pt x="49" y="117"/>
                    <a:pt x="49" y="118"/>
                    <a:pt x="50" y="118"/>
                  </a:cubicBezTo>
                  <a:cubicBezTo>
                    <a:pt x="52" y="118"/>
                    <a:pt x="52" y="115"/>
                    <a:pt x="51" y="114"/>
                  </a:cubicBezTo>
                  <a:cubicBezTo>
                    <a:pt x="51" y="113"/>
                    <a:pt x="49" y="115"/>
                    <a:pt x="49" y="115"/>
                  </a:cubicBezTo>
                  <a:cubicBezTo>
                    <a:pt x="47" y="115"/>
                    <a:pt x="45" y="114"/>
                    <a:pt x="45" y="113"/>
                  </a:cubicBezTo>
                  <a:cubicBezTo>
                    <a:pt x="45" y="112"/>
                    <a:pt x="43" y="105"/>
                    <a:pt x="45" y="105"/>
                  </a:cubicBezTo>
                  <a:cubicBezTo>
                    <a:pt x="48" y="106"/>
                    <a:pt x="50" y="108"/>
                    <a:pt x="54" y="108"/>
                  </a:cubicBezTo>
                  <a:cubicBezTo>
                    <a:pt x="55" y="108"/>
                    <a:pt x="56" y="107"/>
                    <a:pt x="57" y="107"/>
                  </a:cubicBezTo>
                  <a:cubicBezTo>
                    <a:pt x="59" y="105"/>
                    <a:pt x="57" y="104"/>
                    <a:pt x="58" y="102"/>
                  </a:cubicBezTo>
                  <a:cubicBezTo>
                    <a:pt x="58" y="101"/>
                    <a:pt x="59" y="100"/>
                    <a:pt x="59" y="100"/>
                  </a:cubicBezTo>
                  <a:cubicBezTo>
                    <a:pt x="60" y="98"/>
                    <a:pt x="59" y="98"/>
                    <a:pt x="59" y="97"/>
                  </a:cubicBezTo>
                  <a:cubicBezTo>
                    <a:pt x="58" y="96"/>
                    <a:pt x="58" y="94"/>
                    <a:pt x="59" y="94"/>
                  </a:cubicBezTo>
                  <a:cubicBezTo>
                    <a:pt x="61" y="94"/>
                    <a:pt x="60" y="96"/>
                    <a:pt x="60" y="96"/>
                  </a:cubicBezTo>
                  <a:cubicBezTo>
                    <a:pt x="59" y="95"/>
                    <a:pt x="65" y="95"/>
                    <a:pt x="65" y="95"/>
                  </a:cubicBezTo>
                  <a:cubicBezTo>
                    <a:pt x="69" y="95"/>
                    <a:pt x="72" y="93"/>
                    <a:pt x="76" y="93"/>
                  </a:cubicBezTo>
                  <a:cubicBezTo>
                    <a:pt x="77" y="92"/>
                    <a:pt x="80" y="91"/>
                    <a:pt x="82" y="90"/>
                  </a:cubicBezTo>
                  <a:cubicBezTo>
                    <a:pt x="83" y="89"/>
                    <a:pt x="83" y="88"/>
                    <a:pt x="84" y="87"/>
                  </a:cubicBezTo>
                  <a:cubicBezTo>
                    <a:pt x="85" y="86"/>
                    <a:pt x="86" y="85"/>
                    <a:pt x="87" y="83"/>
                  </a:cubicBezTo>
                  <a:cubicBezTo>
                    <a:pt x="87" y="80"/>
                    <a:pt x="85" y="80"/>
                    <a:pt x="83" y="78"/>
                  </a:cubicBezTo>
                  <a:cubicBezTo>
                    <a:pt x="82" y="76"/>
                    <a:pt x="85" y="75"/>
                    <a:pt x="83" y="73"/>
                  </a:cubicBezTo>
                  <a:cubicBezTo>
                    <a:pt x="82" y="72"/>
                    <a:pt x="78" y="71"/>
                    <a:pt x="78" y="69"/>
                  </a:cubicBezTo>
                  <a:cubicBezTo>
                    <a:pt x="78" y="69"/>
                    <a:pt x="78" y="68"/>
                    <a:pt x="79" y="68"/>
                  </a:cubicBezTo>
                  <a:cubicBezTo>
                    <a:pt x="79" y="67"/>
                    <a:pt x="78" y="67"/>
                    <a:pt x="78" y="66"/>
                  </a:cubicBezTo>
                  <a:cubicBezTo>
                    <a:pt x="78" y="65"/>
                    <a:pt x="77" y="63"/>
                    <a:pt x="78" y="62"/>
                  </a:cubicBezTo>
                  <a:cubicBezTo>
                    <a:pt x="79" y="61"/>
                    <a:pt x="77" y="63"/>
                    <a:pt x="78" y="6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7" name="Freeform 631">
              <a:extLst>
                <a:ext uri="{FF2B5EF4-FFF2-40B4-BE49-F238E27FC236}">
                  <a16:creationId xmlns:a16="http://schemas.microsoft.com/office/drawing/2014/main" id="{B996A4B1-B94E-2B44-91B8-B25EA22DAECA}"/>
                </a:ext>
              </a:extLst>
            </p:cNvPr>
            <p:cNvSpPr>
              <a:spLocks/>
            </p:cNvSpPr>
            <p:nvPr/>
          </p:nvSpPr>
          <p:spPr bwMode="auto">
            <a:xfrm>
              <a:off x="7617387" y="8313140"/>
              <a:ext cx="203824" cy="226173"/>
            </a:xfrm>
            <a:custGeom>
              <a:avLst/>
              <a:gdLst>
                <a:gd name="T0" fmla="*/ 15 w 22"/>
                <a:gd name="T1" fmla="*/ 23 h 24"/>
                <a:gd name="T2" fmla="*/ 19 w 22"/>
                <a:gd name="T3" fmla="*/ 24 h 24"/>
                <a:gd name="T4" fmla="*/ 19 w 22"/>
                <a:gd name="T5" fmla="*/ 17 h 24"/>
                <a:gd name="T6" fmla="*/ 20 w 22"/>
                <a:gd name="T7" fmla="*/ 10 h 24"/>
                <a:gd name="T8" fmla="*/ 21 w 22"/>
                <a:gd name="T9" fmla="*/ 7 h 24"/>
                <a:gd name="T10" fmla="*/ 22 w 22"/>
                <a:gd name="T11" fmla="*/ 3 h 24"/>
                <a:gd name="T12" fmla="*/ 17 w 22"/>
                <a:gd name="T13" fmla="*/ 4 h 24"/>
                <a:gd name="T14" fmla="*/ 12 w 22"/>
                <a:gd name="T15" fmla="*/ 5 h 24"/>
                <a:gd name="T16" fmla="*/ 9 w 22"/>
                <a:gd name="T17" fmla="*/ 8 h 24"/>
                <a:gd name="T18" fmla="*/ 4 w 22"/>
                <a:gd name="T19" fmla="*/ 9 h 24"/>
                <a:gd name="T20" fmla="*/ 3 w 22"/>
                <a:gd name="T21" fmla="*/ 12 h 24"/>
                <a:gd name="T22" fmla="*/ 0 w 22"/>
                <a:gd name="T23" fmla="*/ 13 h 24"/>
                <a:gd name="T24" fmla="*/ 6 w 22"/>
                <a:gd name="T25" fmla="*/ 19 h 24"/>
                <a:gd name="T26" fmla="*/ 11 w 22"/>
                <a:gd name="T27" fmla="*/ 22 h 24"/>
                <a:gd name="T28" fmla="*/ 15 w 22"/>
                <a:gd name="T29" fmla="*/ 23 h 24"/>
                <a:gd name="T30" fmla="*/ 15 w 22"/>
                <a:gd name="T31"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4">
                  <a:moveTo>
                    <a:pt x="15" y="23"/>
                  </a:moveTo>
                  <a:cubicBezTo>
                    <a:pt x="16" y="24"/>
                    <a:pt x="17" y="24"/>
                    <a:pt x="19" y="24"/>
                  </a:cubicBezTo>
                  <a:cubicBezTo>
                    <a:pt x="17" y="21"/>
                    <a:pt x="19" y="20"/>
                    <a:pt x="19" y="17"/>
                  </a:cubicBezTo>
                  <a:cubicBezTo>
                    <a:pt x="19" y="15"/>
                    <a:pt x="20" y="12"/>
                    <a:pt x="20" y="10"/>
                  </a:cubicBezTo>
                  <a:cubicBezTo>
                    <a:pt x="20" y="9"/>
                    <a:pt x="21" y="8"/>
                    <a:pt x="21" y="7"/>
                  </a:cubicBezTo>
                  <a:cubicBezTo>
                    <a:pt x="22" y="6"/>
                    <a:pt x="21" y="5"/>
                    <a:pt x="22" y="3"/>
                  </a:cubicBezTo>
                  <a:cubicBezTo>
                    <a:pt x="22" y="0"/>
                    <a:pt x="18" y="4"/>
                    <a:pt x="17" y="4"/>
                  </a:cubicBezTo>
                  <a:cubicBezTo>
                    <a:pt x="15" y="4"/>
                    <a:pt x="14" y="3"/>
                    <a:pt x="12" y="5"/>
                  </a:cubicBezTo>
                  <a:cubicBezTo>
                    <a:pt x="12" y="5"/>
                    <a:pt x="10" y="9"/>
                    <a:pt x="9" y="8"/>
                  </a:cubicBezTo>
                  <a:cubicBezTo>
                    <a:pt x="7" y="8"/>
                    <a:pt x="6" y="8"/>
                    <a:pt x="4" y="9"/>
                  </a:cubicBezTo>
                  <a:cubicBezTo>
                    <a:pt x="4" y="10"/>
                    <a:pt x="4" y="12"/>
                    <a:pt x="3" y="12"/>
                  </a:cubicBezTo>
                  <a:cubicBezTo>
                    <a:pt x="3" y="13"/>
                    <a:pt x="1" y="13"/>
                    <a:pt x="0" y="13"/>
                  </a:cubicBezTo>
                  <a:cubicBezTo>
                    <a:pt x="2" y="15"/>
                    <a:pt x="4" y="18"/>
                    <a:pt x="6" y="19"/>
                  </a:cubicBezTo>
                  <a:cubicBezTo>
                    <a:pt x="7" y="21"/>
                    <a:pt x="9" y="22"/>
                    <a:pt x="11" y="22"/>
                  </a:cubicBezTo>
                  <a:cubicBezTo>
                    <a:pt x="12" y="22"/>
                    <a:pt x="14" y="22"/>
                    <a:pt x="15" y="23"/>
                  </a:cubicBezTo>
                  <a:cubicBezTo>
                    <a:pt x="16" y="23"/>
                    <a:pt x="15" y="22"/>
                    <a:pt x="15" y="2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8" name="Freeform 632">
              <a:extLst>
                <a:ext uri="{FF2B5EF4-FFF2-40B4-BE49-F238E27FC236}">
                  <a16:creationId xmlns:a16="http://schemas.microsoft.com/office/drawing/2014/main" id="{41869FDF-F9E2-1C43-85A2-EF9DA8BED26E}"/>
                </a:ext>
              </a:extLst>
            </p:cNvPr>
            <p:cNvSpPr>
              <a:spLocks/>
            </p:cNvSpPr>
            <p:nvPr/>
          </p:nvSpPr>
          <p:spPr bwMode="auto">
            <a:xfrm>
              <a:off x="7681084" y="8520197"/>
              <a:ext cx="159235" cy="140163"/>
            </a:xfrm>
            <a:custGeom>
              <a:avLst/>
              <a:gdLst>
                <a:gd name="T0" fmla="*/ 16 w 17"/>
                <a:gd name="T1" fmla="*/ 10 h 15"/>
                <a:gd name="T2" fmla="*/ 17 w 17"/>
                <a:gd name="T3" fmla="*/ 8 h 15"/>
                <a:gd name="T4" fmla="*/ 15 w 17"/>
                <a:gd name="T5" fmla="*/ 6 h 15"/>
                <a:gd name="T6" fmla="*/ 12 w 17"/>
                <a:gd name="T7" fmla="*/ 2 h 15"/>
                <a:gd name="T8" fmla="*/ 8 w 17"/>
                <a:gd name="T9" fmla="*/ 1 h 15"/>
                <a:gd name="T10" fmla="*/ 3 w 17"/>
                <a:gd name="T11" fmla="*/ 0 h 15"/>
                <a:gd name="T12" fmla="*/ 3 w 17"/>
                <a:gd name="T13" fmla="*/ 6 h 15"/>
                <a:gd name="T14" fmla="*/ 6 w 17"/>
                <a:gd name="T15" fmla="*/ 7 h 15"/>
                <a:gd name="T16" fmla="*/ 4 w 17"/>
                <a:gd name="T17" fmla="*/ 5 h 15"/>
                <a:gd name="T18" fmla="*/ 7 w 17"/>
                <a:gd name="T19" fmla="*/ 7 h 15"/>
                <a:gd name="T20" fmla="*/ 11 w 17"/>
                <a:gd name="T21" fmla="*/ 10 h 15"/>
                <a:gd name="T22" fmla="*/ 14 w 17"/>
                <a:gd name="T23" fmla="*/ 14 h 15"/>
                <a:gd name="T24" fmla="*/ 16 w 17"/>
                <a:gd name="T25" fmla="*/ 10 h 15"/>
                <a:gd name="T26" fmla="*/ 16 w 17"/>
                <a:gd name="T27" fmla="*/ 1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5">
                  <a:moveTo>
                    <a:pt x="16" y="10"/>
                  </a:moveTo>
                  <a:cubicBezTo>
                    <a:pt x="16" y="9"/>
                    <a:pt x="16" y="8"/>
                    <a:pt x="17" y="8"/>
                  </a:cubicBezTo>
                  <a:cubicBezTo>
                    <a:pt x="16" y="7"/>
                    <a:pt x="16" y="6"/>
                    <a:pt x="15" y="6"/>
                  </a:cubicBezTo>
                  <a:cubicBezTo>
                    <a:pt x="14" y="5"/>
                    <a:pt x="13" y="2"/>
                    <a:pt x="12" y="2"/>
                  </a:cubicBezTo>
                  <a:cubicBezTo>
                    <a:pt x="10" y="2"/>
                    <a:pt x="9" y="2"/>
                    <a:pt x="8" y="1"/>
                  </a:cubicBezTo>
                  <a:cubicBezTo>
                    <a:pt x="7" y="0"/>
                    <a:pt x="4" y="0"/>
                    <a:pt x="3" y="0"/>
                  </a:cubicBezTo>
                  <a:cubicBezTo>
                    <a:pt x="4" y="1"/>
                    <a:pt x="0" y="6"/>
                    <a:pt x="3" y="6"/>
                  </a:cubicBezTo>
                  <a:cubicBezTo>
                    <a:pt x="4" y="6"/>
                    <a:pt x="4" y="8"/>
                    <a:pt x="6" y="7"/>
                  </a:cubicBezTo>
                  <a:cubicBezTo>
                    <a:pt x="7" y="6"/>
                    <a:pt x="4" y="5"/>
                    <a:pt x="4" y="5"/>
                  </a:cubicBezTo>
                  <a:cubicBezTo>
                    <a:pt x="5" y="5"/>
                    <a:pt x="7" y="6"/>
                    <a:pt x="7" y="7"/>
                  </a:cubicBezTo>
                  <a:cubicBezTo>
                    <a:pt x="8" y="9"/>
                    <a:pt x="10" y="8"/>
                    <a:pt x="11" y="10"/>
                  </a:cubicBezTo>
                  <a:cubicBezTo>
                    <a:pt x="12" y="11"/>
                    <a:pt x="12" y="13"/>
                    <a:pt x="14" y="14"/>
                  </a:cubicBezTo>
                  <a:cubicBezTo>
                    <a:pt x="17" y="15"/>
                    <a:pt x="17" y="12"/>
                    <a:pt x="16" y="10"/>
                  </a:cubicBezTo>
                  <a:cubicBezTo>
                    <a:pt x="16" y="9"/>
                    <a:pt x="16" y="11"/>
                    <a:pt x="16"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59" name="Freeform 633">
              <a:extLst>
                <a:ext uri="{FF2B5EF4-FFF2-40B4-BE49-F238E27FC236}">
                  <a16:creationId xmlns:a16="http://schemas.microsoft.com/office/drawing/2014/main" id="{ACB86D3A-5A83-A049-94B4-D554F794426C}"/>
                </a:ext>
              </a:extLst>
            </p:cNvPr>
            <p:cNvSpPr>
              <a:spLocks/>
            </p:cNvSpPr>
            <p:nvPr/>
          </p:nvSpPr>
          <p:spPr bwMode="auto">
            <a:xfrm>
              <a:off x="7502737" y="8360921"/>
              <a:ext cx="105096" cy="82827"/>
            </a:xfrm>
            <a:custGeom>
              <a:avLst/>
              <a:gdLst>
                <a:gd name="T0" fmla="*/ 4 w 11"/>
                <a:gd name="T1" fmla="*/ 1 h 9"/>
                <a:gd name="T2" fmla="*/ 4 w 11"/>
                <a:gd name="T3" fmla="*/ 0 h 9"/>
                <a:gd name="T4" fmla="*/ 0 w 11"/>
                <a:gd name="T5" fmla="*/ 4 h 9"/>
                <a:gd name="T6" fmla="*/ 11 w 11"/>
                <a:gd name="T7" fmla="*/ 5 h 9"/>
                <a:gd name="T8" fmla="*/ 4 w 11"/>
                <a:gd name="T9" fmla="*/ 1 h 9"/>
              </a:gdLst>
              <a:ahLst/>
              <a:cxnLst>
                <a:cxn ang="0">
                  <a:pos x="T0" y="T1"/>
                </a:cxn>
                <a:cxn ang="0">
                  <a:pos x="T2" y="T3"/>
                </a:cxn>
                <a:cxn ang="0">
                  <a:pos x="T4" y="T5"/>
                </a:cxn>
                <a:cxn ang="0">
                  <a:pos x="T6" y="T7"/>
                </a:cxn>
                <a:cxn ang="0">
                  <a:pos x="T8" y="T9"/>
                </a:cxn>
              </a:cxnLst>
              <a:rect l="0" t="0" r="r" b="b"/>
              <a:pathLst>
                <a:path w="11" h="9">
                  <a:moveTo>
                    <a:pt x="4" y="1"/>
                  </a:moveTo>
                  <a:cubicBezTo>
                    <a:pt x="4" y="0"/>
                    <a:pt x="4" y="0"/>
                    <a:pt x="4" y="0"/>
                  </a:cubicBezTo>
                  <a:cubicBezTo>
                    <a:pt x="3" y="1"/>
                    <a:pt x="1" y="3"/>
                    <a:pt x="0" y="4"/>
                  </a:cubicBezTo>
                  <a:cubicBezTo>
                    <a:pt x="2" y="5"/>
                    <a:pt x="11" y="9"/>
                    <a:pt x="11" y="5"/>
                  </a:cubicBezTo>
                  <a:cubicBezTo>
                    <a:pt x="11" y="2"/>
                    <a:pt x="6" y="3"/>
                    <a:pt x="4"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0" name="Freeform 634">
              <a:extLst>
                <a:ext uri="{FF2B5EF4-FFF2-40B4-BE49-F238E27FC236}">
                  <a16:creationId xmlns:a16="http://schemas.microsoft.com/office/drawing/2014/main" id="{CA617569-977C-5546-BC4B-63599B149FF2}"/>
                </a:ext>
              </a:extLst>
            </p:cNvPr>
            <p:cNvSpPr>
              <a:spLocks/>
            </p:cNvSpPr>
            <p:nvPr/>
          </p:nvSpPr>
          <p:spPr bwMode="auto">
            <a:xfrm>
              <a:off x="7391272" y="8192091"/>
              <a:ext cx="187902" cy="216615"/>
            </a:xfrm>
            <a:custGeom>
              <a:avLst/>
              <a:gdLst>
                <a:gd name="T0" fmla="*/ 16 w 20"/>
                <a:gd name="T1" fmla="*/ 16 h 23"/>
                <a:gd name="T2" fmla="*/ 20 w 20"/>
                <a:gd name="T3" fmla="*/ 12 h 23"/>
                <a:gd name="T4" fmla="*/ 16 w 20"/>
                <a:gd name="T5" fmla="*/ 8 h 23"/>
                <a:gd name="T6" fmla="*/ 16 w 20"/>
                <a:gd name="T7" fmla="*/ 1 h 23"/>
                <a:gd name="T8" fmla="*/ 8 w 20"/>
                <a:gd name="T9" fmla="*/ 1 h 23"/>
                <a:gd name="T10" fmla="*/ 7 w 20"/>
                <a:gd name="T11" fmla="*/ 6 h 23"/>
                <a:gd name="T12" fmla="*/ 8 w 20"/>
                <a:gd name="T13" fmla="*/ 10 h 23"/>
                <a:gd name="T14" fmla="*/ 4 w 20"/>
                <a:gd name="T15" fmla="*/ 10 h 23"/>
                <a:gd name="T16" fmla="*/ 2 w 20"/>
                <a:gd name="T17" fmla="*/ 15 h 23"/>
                <a:gd name="T18" fmla="*/ 12 w 20"/>
                <a:gd name="T19" fmla="*/ 21 h 23"/>
                <a:gd name="T20" fmla="*/ 16 w 20"/>
                <a:gd name="T21" fmla="*/ 16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 h="23">
                  <a:moveTo>
                    <a:pt x="16" y="16"/>
                  </a:moveTo>
                  <a:cubicBezTo>
                    <a:pt x="16" y="14"/>
                    <a:pt x="19" y="13"/>
                    <a:pt x="20" y="12"/>
                  </a:cubicBezTo>
                  <a:cubicBezTo>
                    <a:pt x="17" y="11"/>
                    <a:pt x="16" y="11"/>
                    <a:pt x="16" y="8"/>
                  </a:cubicBezTo>
                  <a:cubicBezTo>
                    <a:pt x="16" y="7"/>
                    <a:pt x="17" y="2"/>
                    <a:pt x="16" y="1"/>
                  </a:cubicBezTo>
                  <a:cubicBezTo>
                    <a:pt x="15" y="0"/>
                    <a:pt x="10" y="1"/>
                    <a:pt x="8" y="1"/>
                  </a:cubicBezTo>
                  <a:cubicBezTo>
                    <a:pt x="6" y="1"/>
                    <a:pt x="6" y="4"/>
                    <a:pt x="7" y="6"/>
                  </a:cubicBezTo>
                  <a:cubicBezTo>
                    <a:pt x="8" y="7"/>
                    <a:pt x="12" y="10"/>
                    <a:pt x="8" y="10"/>
                  </a:cubicBezTo>
                  <a:cubicBezTo>
                    <a:pt x="7" y="10"/>
                    <a:pt x="5" y="10"/>
                    <a:pt x="4" y="10"/>
                  </a:cubicBezTo>
                  <a:cubicBezTo>
                    <a:pt x="2" y="10"/>
                    <a:pt x="2" y="14"/>
                    <a:pt x="2" y="15"/>
                  </a:cubicBezTo>
                  <a:cubicBezTo>
                    <a:pt x="0" y="21"/>
                    <a:pt x="8" y="20"/>
                    <a:pt x="12" y="21"/>
                  </a:cubicBezTo>
                  <a:cubicBezTo>
                    <a:pt x="13" y="23"/>
                    <a:pt x="16" y="17"/>
                    <a:pt x="16" y="1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1" name="Freeform 635">
              <a:extLst>
                <a:ext uri="{FF2B5EF4-FFF2-40B4-BE49-F238E27FC236}">
                  <a16:creationId xmlns:a16="http://schemas.microsoft.com/office/drawing/2014/main" id="{D75B1C1D-DB43-904D-9699-727A3EF547EC}"/>
                </a:ext>
              </a:extLst>
            </p:cNvPr>
            <p:cNvSpPr>
              <a:spLocks/>
            </p:cNvSpPr>
            <p:nvPr/>
          </p:nvSpPr>
          <p:spPr bwMode="auto">
            <a:xfrm>
              <a:off x="6254330" y="7453043"/>
              <a:ext cx="1398093" cy="898324"/>
            </a:xfrm>
            <a:custGeom>
              <a:avLst/>
              <a:gdLst>
                <a:gd name="T0" fmla="*/ 132 w 150"/>
                <a:gd name="T1" fmla="*/ 88 h 96"/>
                <a:gd name="T2" fmla="*/ 130 w 150"/>
                <a:gd name="T3" fmla="*/ 80 h 96"/>
                <a:gd name="T4" fmla="*/ 144 w 150"/>
                <a:gd name="T5" fmla="*/ 78 h 96"/>
                <a:gd name="T6" fmla="*/ 146 w 150"/>
                <a:gd name="T7" fmla="*/ 68 h 96"/>
                <a:gd name="T8" fmla="*/ 146 w 150"/>
                <a:gd name="T9" fmla="*/ 61 h 96"/>
                <a:gd name="T10" fmla="*/ 132 w 150"/>
                <a:gd name="T11" fmla="*/ 64 h 96"/>
                <a:gd name="T12" fmla="*/ 126 w 150"/>
                <a:gd name="T13" fmla="*/ 76 h 96"/>
                <a:gd name="T14" fmla="*/ 110 w 150"/>
                <a:gd name="T15" fmla="*/ 76 h 96"/>
                <a:gd name="T16" fmla="*/ 102 w 150"/>
                <a:gd name="T17" fmla="*/ 69 h 96"/>
                <a:gd name="T18" fmla="*/ 96 w 150"/>
                <a:gd name="T19" fmla="*/ 51 h 96"/>
                <a:gd name="T20" fmla="*/ 98 w 150"/>
                <a:gd name="T21" fmla="*/ 38 h 96"/>
                <a:gd name="T22" fmla="*/ 90 w 150"/>
                <a:gd name="T23" fmla="*/ 35 h 96"/>
                <a:gd name="T24" fmla="*/ 82 w 150"/>
                <a:gd name="T25" fmla="*/ 24 h 96"/>
                <a:gd name="T26" fmla="*/ 75 w 150"/>
                <a:gd name="T27" fmla="*/ 17 h 96"/>
                <a:gd name="T28" fmla="*/ 68 w 150"/>
                <a:gd name="T29" fmla="*/ 20 h 96"/>
                <a:gd name="T30" fmla="*/ 59 w 150"/>
                <a:gd name="T31" fmla="*/ 10 h 96"/>
                <a:gd name="T32" fmla="*/ 45 w 150"/>
                <a:gd name="T33" fmla="*/ 6 h 96"/>
                <a:gd name="T34" fmla="*/ 29 w 150"/>
                <a:gd name="T35" fmla="*/ 8 h 96"/>
                <a:gd name="T36" fmla="*/ 13 w 150"/>
                <a:gd name="T37" fmla="*/ 1 h 96"/>
                <a:gd name="T38" fmla="*/ 7 w 150"/>
                <a:gd name="T39" fmla="*/ 16 h 96"/>
                <a:gd name="T40" fmla="*/ 15 w 150"/>
                <a:gd name="T41" fmla="*/ 28 h 96"/>
                <a:gd name="T42" fmla="*/ 15 w 150"/>
                <a:gd name="T43" fmla="*/ 32 h 96"/>
                <a:gd name="T44" fmla="*/ 25 w 150"/>
                <a:gd name="T45" fmla="*/ 38 h 96"/>
                <a:gd name="T46" fmla="*/ 26 w 150"/>
                <a:gd name="T47" fmla="*/ 44 h 96"/>
                <a:gd name="T48" fmla="*/ 36 w 150"/>
                <a:gd name="T49" fmla="*/ 53 h 96"/>
                <a:gd name="T50" fmla="*/ 36 w 150"/>
                <a:gd name="T51" fmla="*/ 47 h 96"/>
                <a:gd name="T52" fmla="*/ 32 w 150"/>
                <a:gd name="T53" fmla="*/ 42 h 96"/>
                <a:gd name="T54" fmla="*/ 26 w 150"/>
                <a:gd name="T55" fmla="*/ 32 h 96"/>
                <a:gd name="T56" fmla="*/ 20 w 150"/>
                <a:gd name="T57" fmla="*/ 23 h 96"/>
                <a:gd name="T58" fmla="*/ 13 w 150"/>
                <a:gd name="T59" fmla="*/ 16 h 96"/>
                <a:gd name="T60" fmla="*/ 11 w 150"/>
                <a:gd name="T61" fmla="*/ 5 h 96"/>
                <a:gd name="T62" fmla="*/ 15 w 150"/>
                <a:gd name="T63" fmla="*/ 7 h 96"/>
                <a:gd name="T64" fmla="*/ 20 w 150"/>
                <a:gd name="T65" fmla="*/ 9 h 96"/>
                <a:gd name="T66" fmla="*/ 23 w 150"/>
                <a:gd name="T67" fmla="*/ 19 h 96"/>
                <a:gd name="T68" fmla="*/ 23 w 150"/>
                <a:gd name="T69" fmla="*/ 20 h 96"/>
                <a:gd name="T70" fmla="*/ 32 w 150"/>
                <a:gd name="T71" fmla="*/ 27 h 96"/>
                <a:gd name="T72" fmla="*/ 36 w 150"/>
                <a:gd name="T73" fmla="*/ 33 h 96"/>
                <a:gd name="T74" fmla="*/ 38 w 150"/>
                <a:gd name="T75" fmla="*/ 38 h 96"/>
                <a:gd name="T76" fmla="*/ 46 w 150"/>
                <a:gd name="T77" fmla="*/ 45 h 96"/>
                <a:gd name="T78" fmla="*/ 54 w 150"/>
                <a:gd name="T79" fmla="*/ 53 h 96"/>
                <a:gd name="T80" fmla="*/ 56 w 150"/>
                <a:gd name="T81" fmla="*/ 59 h 96"/>
                <a:gd name="T82" fmla="*/ 58 w 150"/>
                <a:gd name="T83" fmla="*/ 65 h 96"/>
                <a:gd name="T84" fmla="*/ 60 w 150"/>
                <a:gd name="T85" fmla="*/ 72 h 96"/>
                <a:gd name="T86" fmla="*/ 68 w 150"/>
                <a:gd name="T87" fmla="*/ 77 h 96"/>
                <a:gd name="T88" fmla="*/ 89 w 150"/>
                <a:gd name="T89" fmla="*/ 86 h 96"/>
                <a:gd name="T90" fmla="*/ 113 w 150"/>
                <a:gd name="T91" fmla="*/ 88 h 96"/>
                <a:gd name="T92" fmla="*/ 126 w 150"/>
                <a:gd name="T93" fmla="*/ 89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96">
                  <a:moveTo>
                    <a:pt x="126" y="89"/>
                  </a:moveTo>
                  <a:cubicBezTo>
                    <a:pt x="127" y="89"/>
                    <a:pt x="134" y="90"/>
                    <a:pt x="132" y="88"/>
                  </a:cubicBezTo>
                  <a:cubicBezTo>
                    <a:pt x="131" y="86"/>
                    <a:pt x="129" y="85"/>
                    <a:pt x="128" y="83"/>
                  </a:cubicBezTo>
                  <a:cubicBezTo>
                    <a:pt x="128" y="83"/>
                    <a:pt x="129" y="80"/>
                    <a:pt x="130" y="80"/>
                  </a:cubicBezTo>
                  <a:cubicBezTo>
                    <a:pt x="131" y="79"/>
                    <a:pt x="136" y="80"/>
                    <a:pt x="138" y="80"/>
                  </a:cubicBezTo>
                  <a:cubicBezTo>
                    <a:pt x="141" y="80"/>
                    <a:pt x="140" y="75"/>
                    <a:pt x="144" y="78"/>
                  </a:cubicBezTo>
                  <a:cubicBezTo>
                    <a:pt x="145" y="76"/>
                    <a:pt x="146" y="75"/>
                    <a:pt x="146" y="73"/>
                  </a:cubicBezTo>
                  <a:cubicBezTo>
                    <a:pt x="146" y="71"/>
                    <a:pt x="145" y="69"/>
                    <a:pt x="146" y="68"/>
                  </a:cubicBezTo>
                  <a:cubicBezTo>
                    <a:pt x="147" y="66"/>
                    <a:pt x="150" y="64"/>
                    <a:pt x="150" y="63"/>
                  </a:cubicBezTo>
                  <a:cubicBezTo>
                    <a:pt x="149" y="61"/>
                    <a:pt x="148" y="61"/>
                    <a:pt x="146" y="61"/>
                  </a:cubicBezTo>
                  <a:cubicBezTo>
                    <a:pt x="143" y="61"/>
                    <a:pt x="139" y="61"/>
                    <a:pt x="136" y="62"/>
                  </a:cubicBezTo>
                  <a:cubicBezTo>
                    <a:pt x="134" y="62"/>
                    <a:pt x="133" y="63"/>
                    <a:pt x="132" y="64"/>
                  </a:cubicBezTo>
                  <a:cubicBezTo>
                    <a:pt x="131" y="66"/>
                    <a:pt x="132" y="68"/>
                    <a:pt x="131" y="70"/>
                  </a:cubicBezTo>
                  <a:cubicBezTo>
                    <a:pt x="131" y="71"/>
                    <a:pt x="126" y="76"/>
                    <a:pt x="126" y="76"/>
                  </a:cubicBezTo>
                  <a:cubicBezTo>
                    <a:pt x="122" y="75"/>
                    <a:pt x="118" y="76"/>
                    <a:pt x="114" y="78"/>
                  </a:cubicBezTo>
                  <a:cubicBezTo>
                    <a:pt x="112" y="78"/>
                    <a:pt x="111" y="77"/>
                    <a:pt x="110" y="76"/>
                  </a:cubicBezTo>
                  <a:cubicBezTo>
                    <a:pt x="109" y="75"/>
                    <a:pt x="107" y="75"/>
                    <a:pt x="105" y="74"/>
                  </a:cubicBezTo>
                  <a:cubicBezTo>
                    <a:pt x="103" y="74"/>
                    <a:pt x="103" y="71"/>
                    <a:pt x="102" y="69"/>
                  </a:cubicBezTo>
                  <a:cubicBezTo>
                    <a:pt x="101" y="67"/>
                    <a:pt x="99" y="66"/>
                    <a:pt x="98" y="64"/>
                  </a:cubicBezTo>
                  <a:cubicBezTo>
                    <a:pt x="97" y="60"/>
                    <a:pt x="95" y="55"/>
                    <a:pt x="96" y="51"/>
                  </a:cubicBezTo>
                  <a:cubicBezTo>
                    <a:pt x="96" y="48"/>
                    <a:pt x="95" y="44"/>
                    <a:pt x="97" y="41"/>
                  </a:cubicBezTo>
                  <a:cubicBezTo>
                    <a:pt x="98" y="40"/>
                    <a:pt x="98" y="39"/>
                    <a:pt x="98" y="38"/>
                  </a:cubicBezTo>
                  <a:cubicBezTo>
                    <a:pt x="99" y="36"/>
                    <a:pt x="97" y="37"/>
                    <a:pt x="96" y="36"/>
                  </a:cubicBezTo>
                  <a:cubicBezTo>
                    <a:pt x="94" y="36"/>
                    <a:pt x="92" y="35"/>
                    <a:pt x="90" y="35"/>
                  </a:cubicBezTo>
                  <a:cubicBezTo>
                    <a:pt x="89" y="34"/>
                    <a:pt x="87" y="32"/>
                    <a:pt x="87" y="30"/>
                  </a:cubicBezTo>
                  <a:cubicBezTo>
                    <a:pt x="87" y="27"/>
                    <a:pt x="84" y="26"/>
                    <a:pt x="82" y="24"/>
                  </a:cubicBezTo>
                  <a:cubicBezTo>
                    <a:pt x="81" y="22"/>
                    <a:pt x="81" y="20"/>
                    <a:pt x="80" y="18"/>
                  </a:cubicBezTo>
                  <a:cubicBezTo>
                    <a:pt x="79" y="17"/>
                    <a:pt x="77" y="17"/>
                    <a:pt x="75" y="17"/>
                  </a:cubicBezTo>
                  <a:cubicBezTo>
                    <a:pt x="74" y="16"/>
                    <a:pt x="72" y="16"/>
                    <a:pt x="71" y="17"/>
                  </a:cubicBezTo>
                  <a:cubicBezTo>
                    <a:pt x="71" y="18"/>
                    <a:pt x="70" y="20"/>
                    <a:pt x="68" y="20"/>
                  </a:cubicBezTo>
                  <a:cubicBezTo>
                    <a:pt x="66" y="20"/>
                    <a:pt x="63" y="18"/>
                    <a:pt x="62" y="16"/>
                  </a:cubicBezTo>
                  <a:cubicBezTo>
                    <a:pt x="61" y="13"/>
                    <a:pt x="61" y="12"/>
                    <a:pt x="59" y="10"/>
                  </a:cubicBezTo>
                  <a:cubicBezTo>
                    <a:pt x="57" y="9"/>
                    <a:pt x="54" y="6"/>
                    <a:pt x="52" y="6"/>
                  </a:cubicBezTo>
                  <a:cubicBezTo>
                    <a:pt x="51" y="5"/>
                    <a:pt x="45" y="5"/>
                    <a:pt x="45" y="6"/>
                  </a:cubicBezTo>
                  <a:cubicBezTo>
                    <a:pt x="43" y="9"/>
                    <a:pt x="42" y="8"/>
                    <a:pt x="39" y="8"/>
                  </a:cubicBezTo>
                  <a:cubicBezTo>
                    <a:pt x="35" y="8"/>
                    <a:pt x="32" y="8"/>
                    <a:pt x="29" y="8"/>
                  </a:cubicBezTo>
                  <a:cubicBezTo>
                    <a:pt x="28" y="8"/>
                    <a:pt x="25" y="6"/>
                    <a:pt x="23" y="5"/>
                  </a:cubicBezTo>
                  <a:cubicBezTo>
                    <a:pt x="20" y="4"/>
                    <a:pt x="17" y="3"/>
                    <a:pt x="13" y="1"/>
                  </a:cubicBezTo>
                  <a:cubicBezTo>
                    <a:pt x="9" y="0"/>
                    <a:pt x="4" y="1"/>
                    <a:pt x="0" y="2"/>
                  </a:cubicBezTo>
                  <a:cubicBezTo>
                    <a:pt x="1" y="7"/>
                    <a:pt x="5" y="11"/>
                    <a:pt x="7" y="16"/>
                  </a:cubicBezTo>
                  <a:cubicBezTo>
                    <a:pt x="8" y="18"/>
                    <a:pt x="11" y="20"/>
                    <a:pt x="13" y="21"/>
                  </a:cubicBezTo>
                  <a:cubicBezTo>
                    <a:pt x="14" y="23"/>
                    <a:pt x="16" y="26"/>
                    <a:pt x="15" y="28"/>
                  </a:cubicBezTo>
                  <a:cubicBezTo>
                    <a:pt x="15" y="28"/>
                    <a:pt x="8" y="26"/>
                    <a:pt x="12" y="29"/>
                  </a:cubicBezTo>
                  <a:cubicBezTo>
                    <a:pt x="13" y="30"/>
                    <a:pt x="14" y="31"/>
                    <a:pt x="15" y="32"/>
                  </a:cubicBezTo>
                  <a:cubicBezTo>
                    <a:pt x="17" y="32"/>
                    <a:pt x="18" y="32"/>
                    <a:pt x="19" y="33"/>
                  </a:cubicBezTo>
                  <a:cubicBezTo>
                    <a:pt x="21" y="34"/>
                    <a:pt x="23" y="36"/>
                    <a:pt x="25" y="38"/>
                  </a:cubicBezTo>
                  <a:cubicBezTo>
                    <a:pt x="26" y="39"/>
                    <a:pt x="25" y="41"/>
                    <a:pt x="24" y="42"/>
                  </a:cubicBezTo>
                  <a:cubicBezTo>
                    <a:pt x="23" y="43"/>
                    <a:pt x="25" y="44"/>
                    <a:pt x="26" y="44"/>
                  </a:cubicBezTo>
                  <a:cubicBezTo>
                    <a:pt x="29" y="46"/>
                    <a:pt x="31" y="48"/>
                    <a:pt x="33" y="50"/>
                  </a:cubicBezTo>
                  <a:cubicBezTo>
                    <a:pt x="34" y="51"/>
                    <a:pt x="35" y="53"/>
                    <a:pt x="36" y="53"/>
                  </a:cubicBezTo>
                  <a:cubicBezTo>
                    <a:pt x="37" y="53"/>
                    <a:pt x="38" y="51"/>
                    <a:pt x="37" y="50"/>
                  </a:cubicBezTo>
                  <a:cubicBezTo>
                    <a:pt x="37" y="49"/>
                    <a:pt x="36" y="48"/>
                    <a:pt x="36" y="47"/>
                  </a:cubicBezTo>
                  <a:cubicBezTo>
                    <a:pt x="35" y="46"/>
                    <a:pt x="33" y="47"/>
                    <a:pt x="32" y="46"/>
                  </a:cubicBezTo>
                  <a:cubicBezTo>
                    <a:pt x="30" y="44"/>
                    <a:pt x="32" y="44"/>
                    <a:pt x="32" y="42"/>
                  </a:cubicBezTo>
                  <a:cubicBezTo>
                    <a:pt x="32" y="42"/>
                    <a:pt x="30" y="40"/>
                    <a:pt x="30" y="39"/>
                  </a:cubicBezTo>
                  <a:cubicBezTo>
                    <a:pt x="28" y="37"/>
                    <a:pt x="28" y="34"/>
                    <a:pt x="26" y="32"/>
                  </a:cubicBezTo>
                  <a:cubicBezTo>
                    <a:pt x="24" y="31"/>
                    <a:pt x="22" y="29"/>
                    <a:pt x="21" y="27"/>
                  </a:cubicBezTo>
                  <a:cubicBezTo>
                    <a:pt x="21" y="26"/>
                    <a:pt x="21" y="24"/>
                    <a:pt x="20" y="23"/>
                  </a:cubicBezTo>
                  <a:cubicBezTo>
                    <a:pt x="19" y="22"/>
                    <a:pt x="18" y="21"/>
                    <a:pt x="17" y="20"/>
                  </a:cubicBezTo>
                  <a:cubicBezTo>
                    <a:pt x="16" y="18"/>
                    <a:pt x="15" y="17"/>
                    <a:pt x="13" y="16"/>
                  </a:cubicBezTo>
                  <a:cubicBezTo>
                    <a:pt x="12" y="15"/>
                    <a:pt x="12" y="13"/>
                    <a:pt x="12" y="12"/>
                  </a:cubicBezTo>
                  <a:cubicBezTo>
                    <a:pt x="12" y="11"/>
                    <a:pt x="10" y="6"/>
                    <a:pt x="11" y="5"/>
                  </a:cubicBezTo>
                  <a:cubicBezTo>
                    <a:pt x="12" y="4"/>
                    <a:pt x="13" y="7"/>
                    <a:pt x="14" y="7"/>
                  </a:cubicBezTo>
                  <a:cubicBezTo>
                    <a:pt x="15" y="7"/>
                    <a:pt x="15" y="7"/>
                    <a:pt x="15" y="7"/>
                  </a:cubicBezTo>
                  <a:cubicBezTo>
                    <a:pt x="17" y="6"/>
                    <a:pt x="17" y="7"/>
                    <a:pt x="18" y="8"/>
                  </a:cubicBezTo>
                  <a:cubicBezTo>
                    <a:pt x="19" y="8"/>
                    <a:pt x="20" y="8"/>
                    <a:pt x="20" y="9"/>
                  </a:cubicBezTo>
                  <a:cubicBezTo>
                    <a:pt x="20" y="11"/>
                    <a:pt x="21" y="13"/>
                    <a:pt x="22" y="15"/>
                  </a:cubicBezTo>
                  <a:cubicBezTo>
                    <a:pt x="22" y="16"/>
                    <a:pt x="23" y="18"/>
                    <a:pt x="23" y="19"/>
                  </a:cubicBezTo>
                  <a:cubicBezTo>
                    <a:pt x="23" y="20"/>
                    <a:pt x="22" y="21"/>
                    <a:pt x="22" y="22"/>
                  </a:cubicBezTo>
                  <a:cubicBezTo>
                    <a:pt x="23" y="22"/>
                    <a:pt x="23" y="20"/>
                    <a:pt x="23" y="20"/>
                  </a:cubicBezTo>
                  <a:cubicBezTo>
                    <a:pt x="24" y="19"/>
                    <a:pt x="25" y="22"/>
                    <a:pt x="26" y="22"/>
                  </a:cubicBezTo>
                  <a:cubicBezTo>
                    <a:pt x="27" y="23"/>
                    <a:pt x="32" y="26"/>
                    <a:pt x="32" y="27"/>
                  </a:cubicBezTo>
                  <a:cubicBezTo>
                    <a:pt x="32" y="29"/>
                    <a:pt x="33" y="30"/>
                    <a:pt x="34" y="30"/>
                  </a:cubicBezTo>
                  <a:cubicBezTo>
                    <a:pt x="35" y="31"/>
                    <a:pt x="35" y="32"/>
                    <a:pt x="36" y="33"/>
                  </a:cubicBezTo>
                  <a:cubicBezTo>
                    <a:pt x="37" y="34"/>
                    <a:pt x="38" y="33"/>
                    <a:pt x="38" y="34"/>
                  </a:cubicBezTo>
                  <a:cubicBezTo>
                    <a:pt x="39" y="35"/>
                    <a:pt x="37" y="36"/>
                    <a:pt x="38" y="38"/>
                  </a:cubicBezTo>
                  <a:cubicBezTo>
                    <a:pt x="40" y="39"/>
                    <a:pt x="42" y="40"/>
                    <a:pt x="44" y="42"/>
                  </a:cubicBezTo>
                  <a:cubicBezTo>
                    <a:pt x="45" y="43"/>
                    <a:pt x="45" y="44"/>
                    <a:pt x="46" y="45"/>
                  </a:cubicBezTo>
                  <a:cubicBezTo>
                    <a:pt x="47" y="46"/>
                    <a:pt x="48" y="46"/>
                    <a:pt x="49" y="48"/>
                  </a:cubicBezTo>
                  <a:cubicBezTo>
                    <a:pt x="51" y="49"/>
                    <a:pt x="52" y="51"/>
                    <a:pt x="54" y="53"/>
                  </a:cubicBezTo>
                  <a:cubicBezTo>
                    <a:pt x="55" y="54"/>
                    <a:pt x="56" y="55"/>
                    <a:pt x="57" y="56"/>
                  </a:cubicBezTo>
                  <a:cubicBezTo>
                    <a:pt x="58" y="58"/>
                    <a:pt x="56" y="58"/>
                    <a:pt x="56" y="59"/>
                  </a:cubicBezTo>
                  <a:cubicBezTo>
                    <a:pt x="56" y="60"/>
                    <a:pt x="59" y="59"/>
                    <a:pt x="59" y="61"/>
                  </a:cubicBezTo>
                  <a:cubicBezTo>
                    <a:pt x="58" y="63"/>
                    <a:pt x="57" y="63"/>
                    <a:pt x="58" y="65"/>
                  </a:cubicBezTo>
                  <a:cubicBezTo>
                    <a:pt x="58" y="65"/>
                    <a:pt x="56" y="67"/>
                    <a:pt x="57" y="68"/>
                  </a:cubicBezTo>
                  <a:cubicBezTo>
                    <a:pt x="58" y="69"/>
                    <a:pt x="59" y="71"/>
                    <a:pt x="60" y="72"/>
                  </a:cubicBezTo>
                  <a:cubicBezTo>
                    <a:pt x="61" y="73"/>
                    <a:pt x="62" y="73"/>
                    <a:pt x="63" y="73"/>
                  </a:cubicBezTo>
                  <a:cubicBezTo>
                    <a:pt x="66" y="74"/>
                    <a:pt x="66" y="76"/>
                    <a:pt x="68" y="77"/>
                  </a:cubicBezTo>
                  <a:cubicBezTo>
                    <a:pt x="71" y="79"/>
                    <a:pt x="75" y="79"/>
                    <a:pt x="77" y="81"/>
                  </a:cubicBezTo>
                  <a:cubicBezTo>
                    <a:pt x="81" y="83"/>
                    <a:pt x="85" y="85"/>
                    <a:pt x="89" y="86"/>
                  </a:cubicBezTo>
                  <a:cubicBezTo>
                    <a:pt x="92" y="88"/>
                    <a:pt x="97" y="90"/>
                    <a:pt x="101" y="91"/>
                  </a:cubicBezTo>
                  <a:cubicBezTo>
                    <a:pt x="105" y="91"/>
                    <a:pt x="108" y="87"/>
                    <a:pt x="113" y="88"/>
                  </a:cubicBezTo>
                  <a:cubicBezTo>
                    <a:pt x="117" y="89"/>
                    <a:pt x="120" y="93"/>
                    <a:pt x="123" y="96"/>
                  </a:cubicBezTo>
                  <a:cubicBezTo>
                    <a:pt x="123" y="95"/>
                    <a:pt x="124" y="90"/>
                    <a:pt x="126" y="89"/>
                  </a:cubicBezTo>
                  <a:cubicBezTo>
                    <a:pt x="127" y="89"/>
                    <a:pt x="125" y="89"/>
                    <a:pt x="126" y="8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2" name="Freeform 636">
              <a:extLst>
                <a:ext uri="{FF2B5EF4-FFF2-40B4-BE49-F238E27FC236}">
                  <a16:creationId xmlns:a16="http://schemas.microsoft.com/office/drawing/2014/main" id="{36755AB0-0DFC-754F-9AB7-C0859E344F58}"/>
                </a:ext>
              </a:extLst>
            </p:cNvPr>
            <p:cNvSpPr>
              <a:spLocks/>
            </p:cNvSpPr>
            <p:nvPr/>
          </p:nvSpPr>
          <p:spPr bwMode="auto">
            <a:xfrm>
              <a:off x="7531402" y="8287656"/>
              <a:ext cx="280256" cy="149721"/>
            </a:xfrm>
            <a:custGeom>
              <a:avLst/>
              <a:gdLst>
                <a:gd name="T0" fmla="*/ 12 w 30"/>
                <a:gd name="T1" fmla="*/ 15 h 16"/>
                <a:gd name="T2" fmla="*/ 13 w 30"/>
                <a:gd name="T3" fmla="*/ 13 h 16"/>
                <a:gd name="T4" fmla="*/ 16 w 30"/>
                <a:gd name="T5" fmla="*/ 11 h 16"/>
                <a:gd name="T6" fmla="*/ 20 w 30"/>
                <a:gd name="T7" fmla="*/ 10 h 16"/>
                <a:gd name="T8" fmla="*/ 24 w 30"/>
                <a:gd name="T9" fmla="*/ 7 h 16"/>
                <a:gd name="T10" fmla="*/ 30 w 30"/>
                <a:gd name="T11" fmla="*/ 5 h 16"/>
                <a:gd name="T12" fmla="*/ 20 w 30"/>
                <a:gd name="T13" fmla="*/ 1 h 16"/>
                <a:gd name="T14" fmla="*/ 14 w 30"/>
                <a:gd name="T15" fmla="*/ 2 h 16"/>
                <a:gd name="T16" fmla="*/ 8 w 30"/>
                <a:gd name="T17" fmla="*/ 1 h 16"/>
                <a:gd name="T18" fmla="*/ 2 w 30"/>
                <a:gd name="T19" fmla="*/ 4 h 16"/>
                <a:gd name="T20" fmla="*/ 1 w 30"/>
                <a:gd name="T21" fmla="*/ 9 h 16"/>
                <a:gd name="T22" fmla="*/ 8 w 30"/>
                <a:gd name="T23" fmla="*/ 14 h 16"/>
                <a:gd name="T24" fmla="*/ 10 w 30"/>
                <a:gd name="T25" fmla="*/ 14 h 16"/>
                <a:gd name="T26" fmla="*/ 9 w 30"/>
                <a:gd name="T27" fmla="*/ 16 h 16"/>
                <a:gd name="T28" fmla="*/ 12 w 30"/>
                <a:gd name="T2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 h="16">
                  <a:moveTo>
                    <a:pt x="12" y="15"/>
                  </a:moveTo>
                  <a:cubicBezTo>
                    <a:pt x="13" y="15"/>
                    <a:pt x="13" y="14"/>
                    <a:pt x="13" y="13"/>
                  </a:cubicBezTo>
                  <a:cubicBezTo>
                    <a:pt x="13" y="12"/>
                    <a:pt x="15" y="11"/>
                    <a:pt x="16" y="11"/>
                  </a:cubicBezTo>
                  <a:cubicBezTo>
                    <a:pt x="18" y="10"/>
                    <a:pt x="18" y="12"/>
                    <a:pt x="20" y="10"/>
                  </a:cubicBezTo>
                  <a:cubicBezTo>
                    <a:pt x="21" y="9"/>
                    <a:pt x="22" y="6"/>
                    <a:pt x="24" y="7"/>
                  </a:cubicBezTo>
                  <a:cubicBezTo>
                    <a:pt x="27" y="7"/>
                    <a:pt x="27" y="6"/>
                    <a:pt x="30" y="5"/>
                  </a:cubicBezTo>
                  <a:cubicBezTo>
                    <a:pt x="26" y="3"/>
                    <a:pt x="25" y="0"/>
                    <a:pt x="20" y="1"/>
                  </a:cubicBezTo>
                  <a:cubicBezTo>
                    <a:pt x="18" y="1"/>
                    <a:pt x="16" y="2"/>
                    <a:pt x="14" y="2"/>
                  </a:cubicBezTo>
                  <a:cubicBezTo>
                    <a:pt x="12" y="2"/>
                    <a:pt x="10" y="1"/>
                    <a:pt x="8" y="1"/>
                  </a:cubicBezTo>
                  <a:cubicBezTo>
                    <a:pt x="5" y="2"/>
                    <a:pt x="4" y="2"/>
                    <a:pt x="2" y="4"/>
                  </a:cubicBezTo>
                  <a:cubicBezTo>
                    <a:pt x="2" y="5"/>
                    <a:pt x="0" y="7"/>
                    <a:pt x="1" y="9"/>
                  </a:cubicBezTo>
                  <a:cubicBezTo>
                    <a:pt x="4" y="11"/>
                    <a:pt x="8" y="9"/>
                    <a:pt x="8" y="14"/>
                  </a:cubicBezTo>
                  <a:cubicBezTo>
                    <a:pt x="8" y="14"/>
                    <a:pt x="10" y="14"/>
                    <a:pt x="10" y="14"/>
                  </a:cubicBezTo>
                  <a:cubicBezTo>
                    <a:pt x="10" y="14"/>
                    <a:pt x="9" y="16"/>
                    <a:pt x="9" y="16"/>
                  </a:cubicBezTo>
                  <a:cubicBezTo>
                    <a:pt x="10" y="16"/>
                    <a:pt x="12" y="16"/>
                    <a:pt x="12" y="1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3" name="Freeform 637">
              <a:extLst>
                <a:ext uri="{FF2B5EF4-FFF2-40B4-BE49-F238E27FC236}">
                  <a16:creationId xmlns:a16="http://schemas.microsoft.com/office/drawing/2014/main" id="{A03AF03F-EA89-A24B-8BDA-1A427A8781C9}"/>
                </a:ext>
              </a:extLst>
            </p:cNvPr>
            <p:cNvSpPr>
              <a:spLocks/>
            </p:cNvSpPr>
            <p:nvPr/>
          </p:nvSpPr>
          <p:spPr bwMode="auto">
            <a:xfrm>
              <a:off x="7531402" y="8163419"/>
              <a:ext cx="66879" cy="140163"/>
            </a:xfrm>
            <a:custGeom>
              <a:avLst/>
              <a:gdLst>
                <a:gd name="T0" fmla="*/ 5 w 7"/>
                <a:gd name="T1" fmla="*/ 1 h 15"/>
                <a:gd name="T2" fmla="*/ 2 w 7"/>
                <a:gd name="T3" fmla="*/ 4 h 15"/>
                <a:gd name="T4" fmla="*/ 1 w 7"/>
                <a:gd name="T5" fmla="*/ 6 h 15"/>
                <a:gd name="T6" fmla="*/ 2 w 7"/>
                <a:gd name="T7" fmla="*/ 14 h 15"/>
                <a:gd name="T8" fmla="*/ 6 w 7"/>
                <a:gd name="T9" fmla="*/ 8 h 15"/>
                <a:gd name="T10" fmla="*/ 7 w 7"/>
                <a:gd name="T11" fmla="*/ 2 h 15"/>
                <a:gd name="T12" fmla="*/ 5 w 7"/>
                <a:gd name="T13" fmla="*/ 1 h 15"/>
                <a:gd name="T14" fmla="*/ 5 w 7"/>
                <a:gd name="T15" fmla="*/ 1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5">
                  <a:moveTo>
                    <a:pt x="5" y="1"/>
                  </a:moveTo>
                  <a:cubicBezTo>
                    <a:pt x="4" y="0"/>
                    <a:pt x="2" y="3"/>
                    <a:pt x="2" y="4"/>
                  </a:cubicBezTo>
                  <a:cubicBezTo>
                    <a:pt x="1" y="5"/>
                    <a:pt x="1" y="4"/>
                    <a:pt x="1" y="6"/>
                  </a:cubicBezTo>
                  <a:cubicBezTo>
                    <a:pt x="1" y="7"/>
                    <a:pt x="0" y="15"/>
                    <a:pt x="2" y="14"/>
                  </a:cubicBezTo>
                  <a:cubicBezTo>
                    <a:pt x="2" y="13"/>
                    <a:pt x="5" y="10"/>
                    <a:pt x="6" y="8"/>
                  </a:cubicBezTo>
                  <a:cubicBezTo>
                    <a:pt x="6" y="5"/>
                    <a:pt x="6" y="4"/>
                    <a:pt x="7" y="2"/>
                  </a:cubicBezTo>
                  <a:cubicBezTo>
                    <a:pt x="7" y="1"/>
                    <a:pt x="6" y="1"/>
                    <a:pt x="5" y="1"/>
                  </a:cubicBezTo>
                  <a:cubicBezTo>
                    <a:pt x="4" y="0"/>
                    <a:pt x="6" y="1"/>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4" name="Freeform 638">
              <a:extLst>
                <a:ext uri="{FF2B5EF4-FFF2-40B4-BE49-F238E27FC236}">
                  <a16:creationId xmlns:a16="http://schemas.microsoft.com/office/drawing/2014/main" id="{7F5795CE-80BC-7B43-A1C2-5DCA3E0F0B29}"/>
                </a:ext>
              </a:extLst>
            </p:cNvPr>
            <p:cNvSpPr>
              <a:spLocks/>
            </p:cNvSpPr>
            <p:nvPr/>
          </p:nvSpPr>
          <p:spPr bwMode="auto">
            <a:xfrm>
              <a:off x="8232035" y="8080592"/>
              <a:ext cx="121018" cy="101936"/>
            </a:xfrm>
            <a:custGeom>
              <a:avLst/>
              <a:gdLst>
                <a:gd name="T0" fmla="*/ 12 w 13"/>
                <a:gd name="T1" fmla="*/ 3 h 11"/>
                <a:gd name="T2" fmla="*/ 6 w 13"/>
                <a:gd name="T3" fmla="*/ 1 h 11"/>
                <a:gd name="T4" fmla="*/ 7 w 13"/>
                <a:gd name="T5" fmla="*/ 5 h 11"/>
                <a:gd name="T6" fmla="*/ 9 w 13"/>
                <a:gd name="T7" fmla="*/ 9 h 11"/>
                <a:gd name="T8" fmla="*/ 6 w 13"/>
                <a:gd name="T9" fmla="*/ 10 h 11"/>
                <a:gd name="T10" fmla="*/ 5 w 13"/>
                <a:gd name="T11" fmla="*/ 8 h 11"/>
                <a:gd name="T12" fmla="*/ 0 w 13"/>
                <a:gd name="T13" fmla="*/ 9 h 11"/>
                <a:gd name="T14" fmla="*/ 3 w 13"/>
                <a:gd name="T15" fmla="*/ 11 h 11"/>
                <a:gd name="T16" fmla="*/ 13 w 13"/>
                <a:gd name="T17" fmla="*/ 11 h 11"/>
                <a:gd name="T18" fmla="*/ 12 w 13"/>
                <a:gd name="T19" fmla="*/ 3 h 11"/>
                <a:gd name="T20" fmla="*/ 12 w 13"/>
                <a:gd name="T21"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1">
                  <a:moveTo>
                    <a:pt x="12" y="3"/>
                  </a:moveTo>
                  <a:cubicBezTo>
                    <a:pt x="10" y="3"/>
                    <a:pt x="8" y="0"/>
                    <a:pt x="6" y="1"/>
                  </a:cubicBezTo>
                  <a:cubicBezTo>
                    <a:pt x="3" y="2"/>
                    <a:pt x="7" y="3"/>
                    <a:pt x="7" y="5"/>
                  </a:cubicBezTo>
                  <a:cubicBezTo>
                    <a:pt x="8" y="6"/>
                    <a:pt x="10" y="8"/>
                    <a:pt x="9" y="9"/>
                  </a:cubicBezTo>
                  <a:cubicBezTo>
                    <a:pt x="8" y="10"/>
                    <a:pt x="7" y="10"/>
                    <a:pt x="6" y="10"/>
                  </a:cubicBezTo>
                  <a:cubicBezTo>
                    <a:pt x="4" y="9"/>
                    <a:pt x="6" y="9"/>
                    <a:pt x="5" y="8"/>
                  </a:cubicBezTo>
                  <a:cubicBezTo>
                    <a:pt x="5" y="8"/>
                    <a:pt x="0" y="9"/>
                    <a:pt x="0" y="9"/>
                  </a:cubicBezTo>
                  <a:cubicBezTo>
                    <a:pt x="0" y="11"/>
                    <a:pt x="2" y="11"/>
                    <a:pt x="3" y="11"/>
                  </a:cubicBezTo>
                  <a:cubicBezTo>
                    <a:pt x="6" y="10"/>
                    <a:pt x="9" y="11"/>
                    <a:pt x="13" y="11"/>
                  </a:cubicBezTo>
                  <a:cubicBezTo>
                    <a:pt x="13" y="8"/>
                    <a:pt x="12" y="5"/>
                    <a:pt x="12" y="3"/>
                  </a:cubicBezTo>
                  <a:cubicBezTo>
                    <a:pt x="11" y="3"/>
                    <a:pt x="12" y="5"/>
                    <a:pt x="12"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5" name="Freeform 639">
              <a:extLst>
                <a:ext uri="{FF2B5EF4-FFF2-40B4-BE49-F238E27FC236}">
                  <a16:creationId xmlns:a16="http://schemas.microsoft.com/office/drawing/2014/main" id="{13E4CBE3-AC85-6741-9153-2D7150F2DEDC}"/>
                </a:ext>
              </a:extLst>
            </p:cNvPr>
            <p:cNvSpPr>
              <a:spLocks/>
            </p:cNvSpPr>
            <p:nvPr/>
          </p:nvSpPr>
          <p:spPr bwMode="auto">
            <a:xfrm>
              <a:off x="8343503" y="8080592"/>
              <a:ext cx="168791" cy="140163"/>
            </a:xfrm>
            <a:custGeom>
              <a:avLst/>
              <a:gdLst>
                <a:gd name="T0" fmla="*/ 14 w 18"/>
                <a:gd name="T1" fmla="*/ 7 h 15"/>
                <a:gd name="T2" fmla="*/ 8 w 18"/>
                <a:gd name="T3" fmla="*/ 3 h 15"/>
                <a:gd name="T4" fmla="*/ 1 w 18"/>
                <a:gd name="T5" fmla="*/ 1 h 15"/>
                <a:gd name="T6" fmla="*/ 0 w 18"/>
                <a:gd name="T7" fmla="*/ 3 h 15"/>
                <a:gd name="T8" fmla="*/ 1 w 18"/>
                <a:gd name="T9" fmla="*/ 10 h 15"/>
                <a:gd name="T10" fmla="*/ 2 w 18"/>
                <a:gd name="T11" fmla="*/ 12 h 15"/>
                <a:gd name="T12" fmla="*/ 4 w 18"/>
                <a:gd name="T13" fmla="*/ 10 h 15"/>
                <a:gd name="T14" fmla="*/ 13 w 18"/>
                <a:gd name="T15" fmla="*/ 10 h 15"/>
                <a:gd name="T16" fmla="*/ 17 w 18"/>
                <a:gd name="T17" fmla="*/ 10 h 15"/>
                <a:gd name="T18" fmla="*/ 14 w 18"/>
                <a:gd name="T19" fmla="*/ 7 h 15"/>
                <a:gd name="T20" fmla="*/ 14 w 18"/>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5">
                  <a:moveTo>
                    <a:pt x="14" y="7"/>
                  </a:moveTo>
                  <a:cubicBezTo>
                    <a:pt x="12" y="6"/>
                    <a:pt x="10" y="4"/>
                    <a:pt x="8" y="3"/>
                  </a:cubicBezTo>
                  <a:cubicBezTo>
                    <a:pt x="7" y="2"/>
                    <a:pt x="2" y="0"/>
                    <a:pt x="1" y="1"/>
                  </a:cubicBezTo>
                  <a:cubicBezTo>
                    <a:pt x="1" y="1"/>
                    <a:pt x="3" y="3"/>
                    <a:pt x="0" y="3"/>
                  </a:cubicBezTo>
                  <a:cubicBezTo>
                    <a:pt x="0" y="5"/>
                    <a:pt x="1" y="7"/>
                    <a:pt x="1" y="10"/>
                  </a:cubicBezTo>
                  <a:cubicBezTo>
                    <a:pt x="1" y="11"/>
                    <a:pt x="1" y="11"/>
                    <a:pt x="2" y="12"/>
                  </a:cubicBezTo>
                  <a:cubicBezTo>
                    <a:pt x="3" y="15"/>
                    <a:pt x="3" y="11"/>
                    <a:pt x="4" y="10"/>
                  </a:cubicBezTo>
                  <a:cubicBezTo>
                    <a:pt x="6" y="8"/>
                    <a:pt x="11" y="10"/>
                    <a:pt x="13" y="10"/>
                  </a:cubicBezTo>
                  <a:cubicBezTo>
                    <a:pt x="15" y="10"/>
                    <a:pt x="15" y="11"/>
                    <a:pt x="17" y="10"/>
                  </a:cubicBezTo>
                  <a:cubicBezTo>
                    <a:pt x="18" y="8"/>
                    <a:pt x="17" y="7"/>
                    <a:pt x="14" y="7"/>
                  </a:cubicBezTo>
                  <a:cubicBezTo>
                    <a:pt x="12" y="7"/>
                    <a:pt x="16" y="7"/>
                    <a:pt x="14"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6" name="Freeform 640">
              <a:extLst>
                <a:ext uri="{FF2B5EF4-FFF2-40B4-BE49-F238E27FC236}">
                  <a16:creationId xmlns:a16="http://schemas.microsoft.com/office/drawing/2014/main" id="{CA31484B-DB27-4143-B47F-D2686A551BD2}"/>
                </a:ext>
              </a:extLst>
            </p:cNvPr>
            <p:cNvSpPr>
              <a:spLocks/>
            </p:cNvSpPr>
            <p:nvPr/>
          </p:nvSpPr>
          <p:spPr bwMode="auto">
            <a:xfrm>
              <a:off x="3843499" y="4965129"/>
              <a:ext cx="1812106" cy="1216878"/>
            </a:xfrm>
            <a:custGeom>
              <a:avLst/>
              <a:gdLst>
                <a:gd name="T0" fmla="*/ 184 w 194"/>
                <a:gd name="T1" fmla="*/ 118 h 130"/>
                <a:gd name="T2" fmla="*/ 161 w 194"/>
                <a:gd name="T3" fmla="*/ 97 h 130"/>
                <a:gd name="T4" fmla="*/ 143 w 194"/>
                <a:gd name="T5" fmla="*/ 92 h 130"/>
                <a:gd name="T6" fmla="*/ 138 w 194"/>
                <a:gd name="T7" fmla="*/ 76 h 130"/>
                <a:gd name="T8" fmla="*/ 135 w 194"/>
                <a:gd name="T9" fmla="*/ 14 h 130"/>
                <a:gd name="T10" fmla="*/ 84 w 194"/>
                <a:gd name="T11" fmla="*/ 8 h 130"/>
                <a:gd name="T12" fmla="*/ 71 w 194"/>
                <a:gd name="T13" fmla="*/ 5 h 130"/>
                <a:gd name="T14" fmla="*/ 62 w 194"/>
                <a:gd name="T15" fmla="*/ 1 h 130"/>
                <a:gd name="T16" fmla="*/ 43 w 194"/>
                <a:gd name="T17" fmla="*/ 8 h 130"/>
                <a:gd name="T18" fmla="*/ 32 w 194"/>
                <a:gd name="T19" fmla="*/ 11 h 130"/>
                <a:gd name="T20" fmla="*/ 12 w 194"/>
                <a:gd name="T21" fmla="*/ 23 h 130"/>
                <a:gd name="T22" fmla="*/ 26 w 194"/>
                <a:gd name="T23" fmla="*/ 38 h 130"/>
                <a:gd name="T24" fmla="*/ 33 w 194"/>
                <a:gd name="T25" fmla="*/ 42 h 130"/>
                <a:gd name="T26" fmla="*/ 38 w 194"/>
                <a:gd name="T27" fmla="*/ 45 h 130"/>
                <a:gd name="T28" fmla="*/ 24 w 194"/>
                <a:gd name="T29" fmla="*/ 42 h 130"/>
                <a:gd name="T30" fmla="*/ 9 w 194"/>
                <a:gd name="T31" fmla="*/ 46 h 130"/>
                <a:gd name="T32" fmla="*/ 12 w 194"/>
                <a:gd name="T33" fmla="*/ 58 h 130"/>
                <a:gd name="T34" fmla="*/ 32 w 194"/>
                <a:gd name="T35" fmla="*/ 58 h 130"/>
                <a:gd name="T36" fmla="*/ 38 w 194"/>
                <a:gd name="T37" fmla="*/ 61 h 130"/>
                <a:gd name="T38" fmla="*/ 21 w 194"/>
                <a:gd name="T39" fmla="*/ 71 h 130"/>
                <a:gd name="T40" fmla="*/ 15 w 194"/>
                <a:gd name="T41" fmla="*/ 78 h 130"/>
                <a:gd name="T42" fmla="*/ 17 w 194"/>
                <a:gd name="T43" fmla="*/ 84 h 130"/>
                <a:gd name="T44" fmla="*/ 26 w 194"/>
                <a:gd name="T45" fmla="*/ 89 h 130"/>
                <a:gd name="T46" fmla="*/ 22 w 194"/>
                <a:gd name="T47" fmla="*/ 94 h 130"/>
                <a:gd name="T48" fmla="*/ 31 w 194"/>
                <a:gd name="T49" fmla="*/ 93 h 130"/>
                <a:gd name="T50" fmla="*/ 38 w 194"/>
                <a:gd name="T51" fmla="*/ 102 h 130"/>
                <a:gd name="T52" fmla="*/ 48 w 194"/>
                <a:gd name="T53" fmla="*/ 105 h 130"/>
                <a:gd name="T54" fmla="*/ 54 w 194"/>
                <a:gd name="T55" fmla="*/ 103 h 130"/>
                <a:gd name="T56" fmla="*/ 55 w 194"/>
                <a:gd name="T57" fmla="*/ 106 h 130"/>
                <a:gd name="T58" fmla="*/ 51 w 194"/>
                <a:gd name="T59" fmla="*/ 114 h 130"/>
                <a:gd name="T60" fmla="*/ 41 w 194"/>
                <a:gd name="T61" fmla="*/ 124 h 130"/>
                <a:gd name="T62" fmla="*/ 36 w 194"/>
                <a:gd name="T63" fmla="*/ 126 h 130"/>
                <a:gd name="T64" fmla="*/ 43 w 194"/>
                <a:gd name="T65" fmla="*/ 125 h 130"/>
                <a:gd name="T66" fmla="*/ 54 w 194"/>
                <a:gd name="T67" fmla="*/ 118 h 130"/>
                <a:gd name="T68" fmla="*/ 72 w 194"/>
                <a:gd name="T69" fmla="*/ 107 h 130"/>
                <a:gd name="T70" fmla="*/ 77 w 194"/>
                <a:gd name="T71" fmla="*/ 91 h 130"/>
                <a:gd name="T72" fmla="*/ 94 w 194"/>
                <a:gd name="T73" fmla="*/ 86 h 130"/>
                <a:gd name="T74" fmla="*/ 87 w 194"/>
                <a:gd name="T75" fmla="*/ 97 h 130"/>
                <a:gd name="T76" fmla="*/ 101 w 194"/>
                <a:gd name="T77" fmla="*/ 88 h 130"/>
                <a:gd name="T78" fmla="*/ 119 w 194"/>
                <a:gd name="T79" fmla="*/ 92 h 130"/>
                <a:gd name="T80" fmla="*/ 136 w 194"/>
                <a:gd name="T81" fmla="*/ 95 h 130"/>
                <a:gd name="T82" fmla="*/ 145 w 194"/>
                <a:gd name="T83" fmla="*/ 98 h 130"/>
                <a:gd name="T84" fmla="*/ 160 w 194"/>
                <a:gd name="T85" fmla="*/ 102 h 130"/>
                <a:gd name="T86" fmla="*/ 169 w 194"/>
                <a:gd name="T87" fmla="*/ 104 h 130"/>
                <a:gd name="T88" fmla="*/ 176 w 194"/>
                <a:gd name="T89" fmla="*/ 111 h 130"/>
                <a:gd name="T90" fmla="*/ 184 w 194"/>
                <a:gd name="T91" fmla="*/ 121 h 130"/>
                <a:gd name="T92" fmla="*/ 186 w 194"/>
                <a:gd name="T93" fmla="*/ 125 h 130"/>
                <a:gd name="T94" fmla="*/ 194 w 194"/>
                <a:gd name="T95" fmla="*/ 126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4" h="130">
                  <a:moveTo>
                    <a:pt x="194" y="126"/>
                  </a:moveTo>
                  <a:cubicBezTo>
                    <a:pt x="193" y="125"/>
                    <a:pt x="191" y="125"/>
                    <a:pt x="193" y="123"/>
                  </a:cubicBezTo>
                  <a:cubicBezTo>
                    <a:pt x="193" y="122"/>
                    <a:pt x="192" y="122"/>
                    <a:pt x="191" y="122"/>
                  </a:cubicBezTo>
                  <a:cubicBezTo>
                    <a:pt x="189" y="120"/>
                    <a:pt x="185" y="119"/>
                    <a:pt x="184" y="118"/>
                  </a:cubicBezTo>
                  <a:cubicBezTo>
                    <a:pt x="180" y="113"/>
                    <a:pt x="178" y="107"/>
                    <a:pt x="174" y="103"/>
                  </a:cubicBezTo>
                  <a:cubicBezTo>
                    <a:pt x="172" y="102"/>
                    <a:pt x="170" y="100"/>
                    <a:pt x="169" y="99"/>
                  </a:cubicBezTo>
                  <a:cubicBezTo>
                    <a:pt x="167" y="98"/>
                    <a:pt x="167" y="95"/>
                    <a:pt x="165" y="95"/>
                  </a:cubicBezTo>
                  <a:cubicBezTo>
                    <a:pt x="164" y="95"/>
                    <a:pt x="161" y="97"/>
                    <a:pt x="161" y="97"/>
                  </a:cubicBezTo>
                  <a:cubicBezTo>
                    <a:pt x="162" y="99"/>
                    <a:pt x="159" y="100"/>
                    <a:pt x="158" y="100"/>
                  </a:cubicBezTo>
                  <a:cubicBezTo>
                    <a:pt x="155" y="101"/>
                    <a:pt x="152" y="97"/>
                    <a:pt x="150" y="95"/>
                  </a:cubicBezTo>
                  <a:cubicBezTo>
                    <a:pt x="149" y="94"/>
                    <a:pt x="148" y="94"/>
                    <a:pt x="147" y="92"/>
                  </a:cubicBezTo>
                  <a:cubicBezTo>
                    <a:pt x="146" y="90"/>
                    <a:pt x="144" y="91"/>
                    <a:pt x="143" y="92"/>
                  </a:cubicBezTo>
                  <a:cubicBezTo>
                    <a:pt x="141" y="92"/>
                    <a:pt x="141" y="91"/>
                    <a:pt x="139" y="92"/>
                  </a:cubicBezTo>
                  <a:cubicBezTo>
                    <a:pt x="139" y="92"/>
                    <a:pt x="138" y="92"/>
                    <a:pt x="138" y="91"/>
                  </a:cubicBezTo>
                  <a:cubicBezTo>
                    <a:pt x="138" y="90"/>
                    <a:pt x="138" y="90"/>
                    <a:pt x="138" y="89"/>
                  </a:cubicBezTo>
                  <a:cubicBezTo>
                    <a:pt x="138" y="85"/>
                    <a:pt x="138" y="80"/>
                    <a:pt x="138" y="76"/>
                  </a:cubicBezTo>
                  <a:cubicBezTo>
                    <a:pt x="138" y="64"/>
                    <a:pt x="138" y="51"/>
                    <a:pt x="138" y="38"/>
                  </a:cubicBezTo>
                  <a:cubicBezTo>
                    <a:pt x="138" y="33"/>
                    <a:pt x="138" y="27"/>
                    <a:pt x="138" y="21"/>
                  </a:cubicBezTo>
                  <a:cubicBezTo>
                    <a:pt x="138" y="20"/>
                    <a:pt x="138" y="18"/>
                    <a:pt x="138" y="16"/>
                  </a:cubicBezTo>
                  <a:cubicBezTo>
                    <a:pt x="138" y="15"/>
                    <a:pt x="137" y="15"/>
                    <a:pt x="135" y="14"/>
                  </a:cubicBezTo>
                  <a:cubicBezTo>
                    <a:pt x="130" y="12"/>
                    <a:pt x="127" y="12"/>
                    <a:pt x="122" y="12"/>
                  </a:cubicBezTo>
                  <a:cubicBezTo>
                    <a:pt x="117" y="12"/>
                    <a:pt x="113" y="11"/>
                    <a:pt x="108" y="10"/>
                  </a:cubicBezTo>
                  <a:cubicBezTo>
                    <a:pt x="102" y="10"/>
                    <a:pt x="97" y="8"/>
                    <a:pt x="92" y="8"/>
                  </a:cubicBezTo>
                  <a:cubicBezTo>
                    <a:pt x="89" y="8"/>
                    <a:pt x="87" y="9"/>
                    <a:pt x="84" y="8"/>
                  </a:cubicBezTo>
                  <a:cubicBezTo>
                    <a:pt x="84" y="8"/>
                    <a:pt x="80" y="7"/>
                    <a:pt x="80" y="7"/>
                  </a:cubicBezTo>
                  <a:cubicBezTo>
                    <a:pt x="80" y="7"/>
                    <a:pt x="81" y="5"/>
                    <a:pt x="81" y="4"/>
                  </a:cubicBezTo>
                  <a:cubicBezTo>
                    <a:pt x="81" y="4"/>
                    <a:pt x="78" y="4"/>
                    <a:pt x="78" y="4"/>
                  </a:cubicBezTo>
                  <a:cubicBezTo>
                    <a:pt x="76" y="4"/>
                    <a:pt x="73" y="5"/>
                    <a:pt x="71" y="5"/>
                  </a:cubicBezTo>
                  <a:cubicBezTo>
                    <a:pt x="69" y="5"/>
                    <a:pt x="70" y="1"/>
                    <a:pt x="67" y="3"/>
                  </a:cubicBezTo>
                  <a:cubicBezTo>
                    <a:pt x="66" y="3"/>
                    <a:pt x="65" y="5"/>
                    <a:pt x="64" y="4"/>
                  </a:cubicBezTo>
                  <a:cubicBezTo>
                    <a:pt x="62" y="4"/>
                    <a:pt x="62" y="3"/>
                    <a:pt x="64" y="2"/>
                  </a:cubicBezTo>
                  <a:cubicBezTo>
                    <a:pt x="66" y="2"/>
                    <a:pt x="63" y="1"/>
                    <a:pt x="62" y="1"/>
                  </a:cubicBezTo>
                  <a:cubicBezTo>
                    <a:pt x="58" y="0"/>
                    <a:pt x="58" y="1"/>
                    <a:pt x="56" y="3"/>
                  </a:cubicBezTo>
                  <a:cubicBezTo>
                    <a:pt x="53" y="6"/>
                    <a:pt x="49" y="4"/>
                    <a:pt x="45" y="5"/>
                  </a:cubicBezTo>
                  <a:cubicBezTo>
                    <a:pt x="41" y="6"/>
                    <a:pt x="45" y="8"/>
                    <a:pt x="45" y="8"/>
                  </a:cubicBezTo>
                  <a:cubicBezTo>
                    <a:pt x="44" y="8"/>
                    <a:pt x="43" y="8"/>
                    <a:pt x="43" y="8"/>
                  </a:cubicBezTo>
                  <a:cubicBezTo>
                    <a:pt x="43" y="8"/>
                    <a:pt x="44" y="10"/>
                    <a:pt x="43" y="10"/>
                  </a:cubicBezTo>
                  <a:cubicBezTo>
                    <a:pt x="42" y="10"/>
                    <a:pt x="42" y="8"/>
                    <a:pt x="42" y="7"/>
                  </a:cubicBezTo>
                  <a:cubicBezTo>
                    <a:pt x="41" y="7"/>
                    <a:pt x="38" y="10"/>
                    <a:pt x="38" y="10"/>
                  </a:cubicBezTo>
                  <a:cubicBezTo>
                    <a:pt x="36" y="11"/>
                    <a:pt x="34" y="9"/>
                    <a:pt x="32" y="11"/>
                  </a:cubicBezTo>
                  <a:cubicBezTo>
                    <a:pt x="30" y="12"/>
                    <a:pt x="28" y="13"/>
                    <a:pt x="27" y="15"/>
                  </a:cubicBezTo>
                  <a:cubicBezTo>
                    <a:pt x="27" y="17"/>
                    <a:pt x="27" y="19"/>
                    <a:pt x="25" y="20"/>
                  </a:cubicBezTo>
                  <a:cubicBezTo>
                    <a:pt x="23" y="21"/>
                    <a:pt x="22" y="22"/>
                    <a:pt x="20" y="22"/>
                  </a:cubicBezTo>
                  <a:cubicBezTo>
                    <a:pt x="19" y="22"/>
                    <a:pt x="13" y="22"/>
                    <a:pt x="12" y="23"/>
                  </a:cubicBezTo>
                  <a:cubicBezTo>
                    <a:pt x="12" y="24"/>
                    <a:pt x="10" y="27"/>
                    <a:pt x="10" y="27"/>
                  </a:cubicBezTo>
                  <a:cubicBezTo>
                    <a:pt x="11" y="28"/>
                    <a:pt x="14" y="28"/>
                    <a:pt x="15" y="29"/>
                  </a:cubicBezTo>
                  <a:cubicBezTo>
                    <a:pt x="18" y="30"/>
                    <a:pt x="21" y="32"/>
                    <a:pt x="23" y="34"/>
                  </a:cubicBezTo>
                  <a:cubicBezTo>
                    <a:pt x="24" y="35"/>
                    <a:pt x="24" y="37"/>
                    <a:pt x="26" y="38"/>
                  </a:cubicBezTo>
                  <a:cubicBezTo>
                    <a:pt x="28" y="38"/>
                    <a:pt x="29" y="38"/>
                    <a:pt x="31" y="37"/>
                  </a:cubicBezTo>
                  <a:cubicBezTo>
                    <a:pt x="31" y="37"/>
                    <a:pt x="34" y="38"/>
                    <a:pt x="34" y="38"/>
                  </a:cubicBezTo>
                  <a:cubicBezTo>
                    <a:pt x="36" y="41"/>
                    <a:pt x="31" y="39"/>
                    <a:pt x="31" y="39"/>
                  </a:cubicBezTo>
                  <a:cubicBezTo>
                    <a:pt x="29" y="39"/>
                    <a:pt x="32" y="41"/>
                    <a:pt x="33" y="42"/>
                  </a:cubicBezTo>
                  <a:cubicBezTo>
                    <a:pt x="34" y="44"/>
                    <a:pt x="35" y="43"/>
                    <a:pt x="37" y="42"/>
                  </a:cubicBezTo>
                  <a:cubicBezTo>
                    <a:pt x="38" y="41"/>
                    <a:pt x="41" y="41"/>
                    <a:pt x="42" y="42"/>
                  </a:cubicBezTo>
                  <a:cubicBezTo>
                    <a:pt x="43" y="43"/>
                    <a:pt x="38" y="44"/>
                    <a:pt x="38" y="44"/>
                  </a:cubicBezTo>
                  <a:cubicBezTo>
                    <a:pt x="37" y="44"/>
                    <a:pt x="38" y="44"/>
                    <a:pt x="38" y="45"/>
                  </a:cubicBezTo>
                  <a:cubicBezTo>
                    <a:pt x="38" y="46"/>
                    <a:pt x="36" y="45"/>
                    <a:pt x="36" y="45"/>
                  </a:cubicBezTo>
                  <a:cubicBezTo>
                    <a:pt x="35" y="45"/>
                    <a:pt x="34" y="46"/>
                    <a:pt x="32" y="46"/>
                  </a:cubicBezTo>
                  <a:cubicBezTo>
                    <a:pt x="30" y="46"/>
                    <a:pt x="26" y="47"/>
                    <a:pt x="24" y="46"/>
                  </a:cubicBezTo>
                  <a:cubicBezTo>
                    <a:pt x="22" y="45"/>
                    <a:pt x="25" y="43"/>
                    <a:pt x="24" y="42"/>
                  </a:cubicBezTo>
                  <a:cubicBezTo>
                    <a:pt x="23" y="42"/>
                    <a:pt x="21" y="42"/>
                    <a:pt x="20" y="43"/>
                  </a:cubicBezTo>
                  <a:cubicBezTo>
                    <a:pt x="19" y="43"/>
                    <a:pt x="17" y="43"/>
                    <a:pt x="16" y="43"/>
                  </a:cubicBezTo>
                  <a:cubicBezTo>
                    <a:pt x="14" y="44"/>
                    <a:pt x="15" y="46"/>
                    <a:pt x="15" y="46"/>
                  </a:cubicBezTo>
                  <a:cubicBezTo>
                    <a:pt x="13" y="46"/>
                    <a:pt x="11" y="45"/>
                    <a:pt x="9" y="46"/>
                  </a:cubicBezTo>
                  <a:cubicBezTo>
                    <a:pt x="8" y="47"/>
                    <a:pt x="6" y="48"/>
                    <a:pt x="5" y="49"/>
                  </a:cubicBezTo>
                  <a:cubicBezTo>
                    <a:pt x="0" y="52"/>
                    <a:pt x="12" y="52"/>
                    <a:pt x="12" y="53"/>
                  </a:cubicBezTo>
                  <a:cubicBezTo>
                    <a:pt x="11" y="54"/>
                    <a:pt x="8" y="54"/>
                    <a:pt x="10" y="55"/>
                  </a:cubicBezTo>
                  <a:cubicBezTo>
                    <a:pt x="11" y="56"/>
                    <a:pt x="11" y="58"/>
                    <a:pt x="12" y="58"/>
                  </a:cubicBezTo>
                  <a:cubicBezTo>
                    <a:pt x="16" y="59"/>
                    <a:pt x="19" y="58"/>
                    <a:pt x="23" y="58"/>
                  </a:cubicBezTo>
                  <a:cubicBezTo>
                    <a:pt x="24" y="59"/>
                    <a:pt x="25" y="59"/>
                    <a:pt x="26" y="59"/>
                  </a:cubicBezTo>
                  <a:cubicBezTo>
                    <a:pt x="28" y="59"/>
                    <a:pt x="27" y="59"/>
                    <a:pt x="29" y="60"/>
                  </a:cubicBezTo>
                  <a:cubicBezTo>
                    <a:pt x="29" y="60"/>
                    <a:pt x="31" y="58"/>
                    <a:pt x="32" y="58"/>
                  </a:cubicBezTo>
                  <a:cubicBezTo>
                    <a:pt x="33" y="57"/>
                    <a:pt x="34" y="57"/>
                    <a:pt x="35" y="57"/>
                  </a:cubicBezTo>
                  <a:cubicBezTo>
                    <a:pt x="36" y="56"/>
                    <a:pt x="37" y="55"/>
                    <a:pt x="37" y="55"/>
                  </a:cubicBezTo>
                  <a:cubicBezTo>
                    <a:pt x="38" y="56"/>
                    <a:pt x="39" y="57"/>
                    <a:pt x="38" y="58"/>
                  </a:cubicBezTo>
                  <a:cubicBezTo>
                    <a:pt x="37" y="59"/>
                    <a:pt x="36" y="59"/>
                    <a:pt x="38" y="61"/>
                  </a:cubicBezTo>
                  <a:cubicBezTo>
                    <a:pt x="40" y="65"/>
                    <a:pt x="38" y="68"/>
                    <a:pt x="33" y="67"/>
                  </a:cubicBezTo>
                  <a:cubicBezTo>
                    <a:pt x="33" y="67"/>
                    <a:pt x="32" y="66"/>
                    <a:pt x="31" y="67"/>
                  </a:cubicBezTo>
                  <a:cubicBezTo>
                    <a:pt x="30" y="68"/>
                    <a:pt x="29" y="70"/>
                    <a:pt x="28" y="70"/>
                  </a:cubicBezTo>
                  <a:cubicBezTo>
                    <a:pt x="26" y="71"/>
                    <a:pt x="20" y="68"/>
                    <a:pt x="21" y="71"/>
                  </a:cubicBezTo>
                  <a:cubicBezTo>
                    <a:pt x="21" y="71"/>
                    <a:pt x="18" y="73"/>
                    <a:pt x="19" y="73"/>
                  </a:cubicBezTo>
                  <a:cubicBezTo>
                    <a:pt x="19" y="73"/>
                    <a:pt x="20" y="73"/>
                    <a:pt x="20" y="73"/>
                  </a:cubicBezTo>
                  <a:cubicBezTo>
                    <a:pt x="21" y="74"/>
                    <a:pt x="18" y="75"/>
                    <a:pt x="17" y="76"/>
                  </a:cubicBezTo>
                  <a:cubicBezTo>
                    <a:pt x="16" y="76"/>
                    <a:pt x="15" y="77"/>
                    <a:pt x="15" y="78"/>
                  </a:cubicBezTo>
                  <a:cubicBezTo>
                    <a:pt x="14" y="80"/>
                    <a:pt x="16" y="80"/>
                    <a:pt x="14" y="81"/>
                  </a:cubicBezTo>
                  <a:cubicBezTo>
                    <a:pt x="12" y="82"/>
                    <a:pt x="14" y="84"/>
                    <a:pt x="15" y="85"/>
                  </a:cubicBezTo>
                  <a:cubicBezTo>
                    <a:pt x="15" y="86"/>
                    <a:pt x="18" y="81"/>
                    <a:pt x="19" y="81"/>
                  </a:cubicBezTo>
                  <a:cubicBezTo>
                    <a:pt x="19" y="81"/>
                    <a:pt x="17" y="84"/>
                    <a:pt x="17" y="84"/>
                  </a:cubicBezTo>
                  <a:cubicBezTo>
                    <a:pt x="16" y="85"/>
                    <a:pt x="19" y="87"/>
                    <a:pt x="20" y="87"/>
                  </a:cubicBezTo>
                  <a:cubicBezTo>
                    <a:pt x="21" y="88"/>
                    <a:pt x="21" y="89"/>
                    <a:pt x="22" y="88"/>
                  </a:cubicBezTo>
                  <a:cubicBezTo>
                    <a:pt x="23" y="87"/>
                    <a:pt x="24" y="86"/>
                    <a:pt x="24" y="86"/>
                  </a:cubicBezTo>
                  <a:cubicBezTo>
                    <a:pt x="24" y="87"/>
                    <a:pt x="25" y="89"/>
                    <a:pt x="26" y="89"/>
                  </a:cubicBezTo>
                  <a:cubicBezTo>
                    <a:pt x="24" y="90"/>
                    <a:pt x="23" y="89"/>
                    <a:pt x="22" y="89"/>
                  </a:cubicBezTo>
                  <a:cubicBezTo>
                    <a:pt x="21" y="90"/>
                    <a:pt x="20" y="87"/>
                    <a:pt x="19" y="87"/>
                  </a:cubicBezTo>
                  <a:cubicBezTo>
                    <a:pt x="18" y="87"/>
                    <a:pt x="16" y="90"/>
                    <a:pt x="18" y="91"/>
                  </a:cubicBezTo>
                  <a:cubicBezTo>
                    <a:pt x="20" y="92"/>
                    <a:pt x="20" y="93"/>
                    <a:pt x="22" y="94"/>
                  </a:cubicBezTo>
                  <a:cubicBezTo>
                    <a:pt x="23" y="96"/>
                    <a:pt x="25" y="95"/>
                    <a:pt x="27" y="95"/>
                  </a:cubicBezTo>
                  <a:cubicBezTo>
                    <a:pt x="28" y="94"/>
                    <a:pt x="30" y="95"/>
                    <a:pt x="30" y="93"/>
                  </a:cubicBezTo>
                  <a:cubicBezTo>
                    <a:pt x="30" y="91"/>
                    <a:pt x="31" y="88"/>
                    <a:pt x="33" y="89"/>
                  </a:cubicBezTo>
                  <a:cubicBezTo>
                    <a:pt x="33" y="88"/>
                    <a:pt x="31" y="92"/>
                    <a:pt x="31" y="93"/>
                  </a:cubicBezTo>
                  <a:cubicBezTo>
                    <a:pt x="31" y="94"/>
                    <a:pt x="35" y="97"/>
                    <a:pt x="34" y="98"/>
                  </a:cubicBezTo>
                  <a:cubicBezTo>
                    <a:pt x="32" y="100"/>
                    <a:pt x="35" y="101"/>
                    <a:pt x="35" y="101"/>
                  </a:cubicBezTo>
                  <a:cubicBezTo>
                    <a:pt x="34" y="101"/>
                    <a:pt x="32" y="104"/>
                    <a:pt x="32" y="104"/>
                  </a:cubicBezTo>
                  <a:cubicBezTo>
                    <a:pt x="33" y="105"/>
                    <a:pt x="38" y="102"/>
                    <a:pt x="38" y="102"/>
                  </a:cubicBezTo>
                  <a:cubicBezTo>
                    <a:pt x="38" y="103"/>
                    <a:pt x="37" y="103"/>
                    <a:pt x="37" y="104"/>
                  </a:cubicBezTo>
                  <a:cubicBezTo>
                    <a:pt x="37" y="104"/>
                    <a:pt x="39" y="102"/>
                    <a:pt x="40" y="101"/>
                  </a:cubicBezTo>
                  <a:cubicBezTo>
                    <a:pt x="41" y="101"/>
                    <a:pt x="45" y="102"/>
                    <a:pt x="45" y="103"/>
                  </a:cubicBezTo>
                  <a:cubicBezTo>
                    <a:pt x="46" y="104"/>
                    <a:pt x="48" y="107"/>
                    <a:pt x="48" y="105"/>
                  </a:cubicBezTo>
                  <a:cubicBezTo>
                    <a:pt x="48" y="104"/>
                    <a:pt x="50" y="100"/>
                    <a:pt x="50" y="100"/>
                  </a:cubicBezTo>
                  <a:cubicBezTo>
                    <a:pt x="50" y="99"/>
                    <a:pt x="53" y="102"/>
                    <a:pt x="53" y="101"/>
                  </a:cubicBezTo>
                  <a:cubicBezTo>
                    <a:pt x="53" y="101"/>
                    <a:pt x="50" y="101"/>
                    <a:pt x="50" y="102"/>
                  </a:cubicBezTo>
                  <a:cubicBezTo>
                    <a:pt x="50" y="104"/>
                    <a:pt x="53" y="104"/>
                    <a:pt x="54" y="103"/>
                  </a:cubicBezTo>
                  <a:cubicBezTo>
                    <a:pt x="55" y="102"/>
                    <a:pt x="56" y="103"/>
                    <a:pt x="57" y="102"/>
                  </a:cubicBezTo>
                  <a:cubicBezTo>
                    <a:pt x="57" y="102"/>
                    <a:pt x="59" y="100"/>
                    <a:pt x="59" y="100"/>
                  </a:cubicBezTo>
                  <a:cubicBezTo>
                    <a:pt x="59" y="100"/>
                    <a:pt x="57" y="103"/>
                    <a:pt x="56" y="104"/>
                  </a:cubicBezTo>
                  <a:cubicBezTo>
                    <a:pt x="56" y="105"/>
                    <a:pt x="56" y="105"/>
                    <a:pt x="55" y="106"/>
                  </a:cubicBezTo>
                  <a:cubicBezTo>
                    <a:pt x="55" y="107"/>
                    <a:pt x="56" y="106"/>
                    <a:pt x="56" y="107"/>
                  </a:cubicBezTo>
                  <a:cubicBezTo>
                    <a:pt x="56" y="107"/>
                    <a:pt x="55" y="108"/>
                    <a:pt x="54" y="109"/>
                  </a:cubicBezTo>
                  <a:cubicBezTo>
                    <a:pt x="54" y="111"/>
                    <a:pt x="54" y="111"/>
                    <a:pt x="55" y="112"/>
                  </a:cubicBezTo>
                  <a:cubicBezTo>
                    <a:pt x="55" y="112"/>
                    <a:pt x="52" y="114"/>
                    <a:pt x="51" y="114"/>
                  </a:cubicBezTo>
                  <a:cubicBezTo>
                    <a:pt x="50" y="116"/>
                    <a:pt x="49" y="117"/>
                    <a:pt x="47" y="118"/>
                  </a:cubicBezTo>
                  <a:cubicBezTo>
                    <a:pt x="45" y="118"/>
                    <a:pt x="43" y="120"/>
                    <a:pt x="42" y="121"/>
                  </a:cubicBezTo>
                  <a:cubicBezTo>
                    <a:pt x="41" y="121"/>
                    <a:pt x="41" y="122"/>
                    <a:pt x="40" y="122"/>
                  </a:cubicBezTo>
                  <a:cubicBezTo>
                    <a:pt x="40" y="123"/>
                    <a:pt x="41" y="124"/>
                    <a:pt x="41" y="124"/>
                  </a:cubicBezTo>
                  <a:cubicBezTo>
                    <a:pt x="40" y="125"/>
                    <a:pt x="37" y="124"/>
                    <a:pt x="36" y="124"/>
                  </a:cubicBezTo>
                  <a:cubicBezTo>
                    <a:pt x="33" y="124"/>
                    <a:pt x="32" y="125"/>
                    <a:pt x="30" y="127"/>
                  </a:cubicBezTo>
                  <a:cubicBezTo>
                    <a:pt x="29" y="128"/>
                    <a:pt x="30" y="130"/>
                    <a:pt x="31" y="129"/>
                  </a:cubicBezTo>
                  <a:cubicBezTo>
                    <a:pt x="33" y="128"/>
                    <a:pt x="35" y="125"/>
                    <a:pt x="36" y="126"/>
                  </a:cubicBezTo>
                  <a:cubicBezTo>
                    <a:pt x="36" y="125"/>
                    <a:pt x="35" y="129"/>
                    <a:pt x="38" y="126"/>
                  </a:cubicBezTo>
                  <a:cubicBezTo>
                    <a:pt x="38" y="126"/>
                    <a:pt x="40" y="129"/>
                    <a:pt x="41" y="127"/>
                  </a:cubicBezTo>
                  <a:cubicBezTo>
                    <a:pt x="41" y="126"/>
                    <a:pt x="40" y="126"/>
                    <a:pt x="41" y="126"/>
                  </a:cubicBezTo>
                  <a:cubicBezTo>
                    <a:pt x="42" y="125"/>
                    <a:pt x="42" y="125"/>
                    <a:pt x="43" y="125"/>
                  </a:cubicBezTo>
                  <a:cubicBezTo>
                    <a:pt x="44" y="125"/>
                    <a:pt x="44" y="125"/>
                    <a:pt x="45" y="124"/>
                  </a:cubicBezTo>
                  <a:cubicBezTo>
                    <a:pt x="46" y="123"/>
                    <a:pt x="48" y="123"/>
                    <a:pt x="50" y="122"/>
                  </a:cubicBezTo>
                  <a:cubicBezTo>
                    <a:pt x="53" y="121"/>
                    <a:pt x="49" y="121"/>
                    <a:pt x="51" y="120"/>
                  </a:cubicBezTo>
                  <a:cubicBezTo>
                    <a:pt x="52" y="119"/>
                    <a:pt x="53" y="118"/>
                    <a:pt x="54" y="118"/>
                  </a:cubicBezTo>
                  <a:cubicBezTo>
                    <a:pt x="56" y="117"/>
                    <a:pt x="58" y="116"/>
                    <a:pt x="59" y="116"/>
                  </a:cubicBezTo>
                  <a:cubicBezTo>
                    <a:pt x="62" y="114"/>
                    <a:pt x="60" y="115"/>
                    <a:pt x="60" y="113"/>
                  </a:cubicBezTo>
                  <a:cubicBezTo>
                    <a:pt x="60" y="113"/>
                    <a:pt x="68" y="109"/>
                    <a:pt x="69" y="108"/>
                  </a:cubicBezTo>
                  <a:cubicBezTo>
                    <a:pt x="70" y="108"/>
                    <a:pt x="72" y="108"/>
                    <a:pt x="72" y="107"/>
                  </a:cubicBezTo>
                  <a:cubicBezTo>
                    <a:pt x="72" y="104"/>
                    <a:pt x="73" y="105"/>
                    <a:pt x="75" y="104"/>
                  </a:cubicBezTo>
                  <a:cubicBezTo>
                    <a:pt x="78" y="102"/>
                    <a:pt x="69" y="101"/>
                    <a:pt x="73" y="97"/>
                  </a:cubicBezTo>
                  <a:cubicBezTo>
                    <a:pt x="75" y="96"/>
                    <a:pt x="77" y="96"/>
                    <a:pt x="78" y="95"/>
                  </a:cubicBezTo>
                  <a:cubicBezTo>
                    <a:pt x="79" y="94"/>
                    <a:pt x="79" y="91"/>
                    <a:pt x="77" y="91"/>
                  </a:cubicBezTo>
                  <a:cubicBezTo>
                    <a:pt x="79" y="91"/>
                    <a:pt x="79" y="92"/>
                    <a:pt x="81" y="91"/>
                  </a:cubicBezTo>
                  <a:cubicBezTo>
                    <a:pt x="82" y="90"/>
                    <a:pt x="83" y="88"/>
                    <a:pt x="85" y="87"/>
                  </a:cubicBezTo>
                  <a:cubicBezTo>
                    <a:pt x="86" y="86"/>
                    <a:pt x="88" y="84"/>
                    <a:pt x="89" y="84"/>
                  </a:cubicBezTo>
                  <a:cubicBezTo>
                    <a:pt x="90" y="84"/>
                    <a:pt x="95" y="84"/>
                    <a:pt x="94" y="86"/>
                  </a:cubicBezTo>
                  <a:cubicBezTo>
                    <a:pt x="93" y="87"/>
                    <a:pt x="91" y="85"/>
                    <a:pt x="89" y="86"/>
                  </a:cubicBezTo>
                  <a:cubicBezTo>
                    <a:pt x="87" y="87"/>
                    <a:pt x="87" y="88"/>
                    <a:pt x="86" y="90"/>
                  </a:cubicBezTo>
                  <a:cubicBezTo>
                    <a:pt x="86" y="92"/>
                    <a:pt x="84" y="94"/>
                    <a:pt x="84" y="96"/>
                  </a:cubicBezTo>
                  <a:cubicBezTo>
                    <a:pt x="83" y="97"/>
                    <a:pt x="87" y="96"/>
                    <a:pt x="87" y="97"/>
                  </a:cubicBezTo>
                  <a:cubicBezTo>
                    <a:pt x="86" y="97"/>
                    <a:pt x="81" y="99"/>
                    <a:pt x="85" y="99"/>
                  </a:cubicBezTo>
                  <a:cubicBezTo>
                    <a:pt x="88" y="99"/>
                    <a:pt x="90" y="97"/>
                    <a:pt x="93" y="96"/>
                  </a:cubicBezTo>
                  <a:cubicBezTo>
                    <a:pt x="95" y="94"/>
                    <a:pt x="97" y="94"/>
                    <a:pt x="99" y="93"/>
                  </a:cubicBezTo>
                  <a:cubicBezTo>
                    <a:pt x="103" y="92"/>
                    <a:pt x="101" y="90"/>
                    <a:pt x="101" y="88"/>
                  </a:cubicBezTo>
                  <a:cubicBezTo>
                    <a:pt x="100" y="84"/>
                    <a:pt x="109" y="87"/>
                    <a:pt x="111" y="88"/>
                  </a:cubicBezTo>
                  <a:cubicBezTo>
                    <a:pt x="113" y="88"/>
                    <a:pt x="114" y="90"/>
                    <a:pt x="116" y="91"/>
                  </a:cubicBezTo>
                  <a:cubicBezTo>
                    <a:pt x="116" y="91"/>
                    <a:pt x="118" y="88"/>
                    <a:pt x="119" y="89"/>
                  </a:cubicBezTo>
                  <a:cubicBezTo>
                    <a:pt x="119" y="89"/>
                    <a:pt x="119" y="91"/>
                    <a:pt x="119" y="92"/>
                  </a:cubicBezTo>
                  <a:cubicBezTo>
                    <a:pt x="121" y="93"/>
                    <a:pt x="122" y="93"/>
                    <a:pt x="123" y="93"/>
                  </a:cubicBezTo>
                  <a:cubicBezTo>
                    <a:pt x="126" y="93"/>
                    <a:pt x="129" y="92"/>
                    <a:pt x="131" y="93"/>
                  </a:cubicBezTo>
                  <a:cubicBezTo>
                    <a:pt x="132" y="93"/>
                    <a:pt x="133" y="94"/>
                    <a:pt x="134" y="93"/>
                  </a:cubicBezTo>
                  <a:cubicBezTo>
                    <a:pt x="135" y="93"/>
                    <a:pt x="135" y="94"/>
                    <a:pt x="136" y="95"/>
                  </a:cubicBezTo>
                  <a:cubicBezTo>
                    <a:pt x="137" y="95"/>
                    <a:pt x="139" y="96"/>
                    <a:pt x="140" y="96"/>
                  </a:cubicBezTo>
                  <a:cubicBezTo>
                    <a:pt x="142" y="96"/>
                    <a:pt x="143" y="94"/>
                    <a:pt x="144" y="94"/>
                  </a:cubicBezTo>
                  <a:cubicBezTo>
                    <a:pt x="146" y="93"/>
                    <a:pt x="145" y="96"/>
                    <a:pt x="145" y="96"/>
                  </a:cubicBezTo>
                  <a:cubicBezTo>
                    <a:pt x="144" y="97"/>
                    <a:pt x="144" y="97"/>
                    <a:pt x="145" y="98"/>
                  </a:cubicBezTo>
                  <a:cubicBezTo>
                    <a:pt x="148" y="99"/>
                    <a:pt x="150" y="100"/>
                    <a:pt x="152" y="101"/>
                  </a:cubicBezTo>
                  <a:cubicBezTo>
                    <a:pt x="154" y="103"/>
                    <a:pt x="156" y="105"/>
                    <a:pt x="158" y="106"/>
                  </a:cubicBezTo>
                  <a:cubicBezTo>
                    <a:pt x="159" y="106"/>
                    <a:pt x="160" y="105"/>
                    <a:pt x="161" y="105"/>
                  </a:cubicBezTo>
                  <a:cubicBezTo>
                    <a:pt x="162" y="104"/>
                    <a:pt x="160" y="103"/>
                    <a:pt x="160" y="102"/>
                  </a:cubicBezTo>
                  <a:cubicBezTo>
                    <a:pt x="160" y="101"/>
                    <a:pt x="163" y="103"/>
                    <a:pt x="163" y="103"/>
                  </a:cubicBezTo>
                  <a:cubicBezTo>
                    <a:pt x="163" y="104"/>
                    <a:pt x="166" y="106"/>
                    <a:pt x="167" y="105"/>
                  </a:cubicBezTo>
                  <a:cubicBezTo>
                    <a:pt x="167" y="105"/>
                    <a:pt x="165" y="99"/>
                    <a:pt x="165" y="99"/>
                  </a:cubicBezTo>
                  <a:cubicBezTo>
                    <a:pt x="166" y="99"/>
                    <a:pt x="168" y="104"/>
                    <a:pt x="169" y="104"/>
                  </a:cubicBezTo>
                  <a:cubicBezTo>
                    <a:pt x="169" y="105"/>
                    <a:pt x="170" y="107"/>
                    <a:pt x="171" y="107"/>
                  </a:cubicBezTo>
                  <a:cubicBezTo>
                    <a:pt x="172" y="107"/>
                    <a:pt x="173" y="105"/>
                    <a:pt x="173" y="105"/>
                  </a:cubicBezTo>
                  <a:cubicBezTo>
                    <a:pt x="171" y="106"/>
                    <a:pt x="177" y="110"/>
                    <a:pt x="177" y="111"/>
                  </a:cubicBezTo>
                  <a:cubicBezTo>
                    <a:pt x="176" y="111"/>
                    <a:pt x="176" y="111"/>
                    <a:pt x="176" y="111"/>
                  </a:cubicBezTo>
                  <a:cubicBezTo>
                    <a:pt x="175" y="112"/>
                    <a:pt x="177" y="112"/>
                    <a:pt x="177" y="113"/>
                  </a:cubicBezTo>
                  <a:cubicBezTo>
                    <a:pt x="177" y="113"/>
                    <a:pt x="175" y="114"/>
                    <a:pt x="176" y="114"/>
                  </a:cubicBezTo>
                  <a:cubicBezTo>
                    <a:pt x="177" y="115"/>
                    <a:pt x="178" y="116"/>
                    <a:pt x="179" y="117"/>
                  </a:cubicBezTo>
                  <a:cubicBezTo>
                    <a:pt x="181" y="119"/>
                    <a:pt x="182" y="120"/>
                    <a:pt x="184" y="121"/>
                  </a:cubicBezTo>
                  <a:cubicBezTo>
                    <a:pt x="184" y="121"/>
                    <a:pt x="182" y="125"/>
                    <a:pt x="183" y="125"/>
                  </a:cubicBezTo>
                  <a:cubicBezTo>
                    <a:pt x="184" y="126"/>
                    <a:pt x="184" y="124"/>
                    <a:pt x="184" y="124"/>
                  </a:cubicBezTo>
                  <a:cubicBezTo>
                    <a:pt x="185" y="123"/>
                    <a:pt x="185" y="126"/>
                    <a:pt x="186" y="127"/>
                  </a:cubicBezTo>
                  <a:cubicBezTo>
                    <a:pt x="186" y="127"/>
                    <a:pt x="186" y="126"/>
                    <a:pt x="186" y="125"/>
                  </a:cubicBezTo>
                  <a:cubicBezTo>
                    <a:pt x="186" y="127"/>
                    <a:pt x="192" y="130"/>
                    <a:pt x="193" y="127"/>
                  </a:cubicBezTo>
                  <a:cubicBezTo>
                    <a:pt x="193" y="127"/>
                    <a:pt x="193" y="128"/>
                    <a:pt x="193" y="128"/>
                  </a:cubicBezTo>
                  <a:cubicBezTo>
                    <a:pt x="193" y="128"/>
                    <a:pt x="194" y="127"/>
                    <a:pt x="194" y="126"/>
                  </a:cubicBezTo>
                  <a:cubicBezTo>
                    <a:pt x="193" y="126"/>
                    <a:pt x="194" y="127"/>
                    <a:pt x="194" y="12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7" name="Freeform 641">
              <a:extLst>
                <a:ext uri="{FF2B5EF4-FFF2-40B4-BE49-F238E27FC236}">
                  <a16:creationId xmlns:a16="http://schemas.microsoft.com/office/drawing/2014/main" id="{D713FEE0-43FD-5340-83EF-62E7BCB06ED2}"/>
                </a:ext>
              </a:extLst>
            </p:cNvPr>
            <p:cNvSpPr>
              <a:spLocks/>
            </p:cNvSpPr>
            <p:nvPr/>
          </p:nvSpPr>
          <p:spPr bwMode="auto">
            <a:xfrm>
              <a:off x="5888086" y="6516489"/>
              <a:ext cx="2697455" cy="1337930"/>
            </a:xfrm>
            <a:custGeom>
              <a:avLst/>
              <a:gdLst>
                <a:gd name="T0" fmla="*/ 84 w 289"/>
                <a:gd name="T1" fmla="*/ 106 h 143"/>
                <a:gd name="T2" fmla="*/ 105 w 289"/>
                <a:gd name="T3" fmla="*/ 119 h 143"/>
                <a:gd name="T4" fmla="*/ 125 w 289"/>
                <a:gd name="T5" fmla="*/ 127 h 143"/>
                <a:gd name="T6" fmla="*/ 137 w 289"/>
                <a:gd name="T7" fmla="*/ 127 h 143"/>
                <a:gd name="T8" fmla="*/ 149 w 289"/>
                <a:gd name="T9" fmla="*/ 119 h 143"/>
                <a:gd name="T10" fmla="*/ 162 w 289"/>
                <a:gd name="T11" fmla="*/ 118 h 143"/>
                <a:gd name="T12" fmla="*/ 177 w 289"/>
                <a:gd name="T13" fmla="*/ 119 h 143"/>
                <a:gd name="T14" fmla="*/ 171 w 289"/>
                <a:gd name="T15" fmla="*/ 113 h 143"/>
                <a:gd name="T16" fmla="*/ 186 w 289"/>
                <a:gd name="T17" fmla="*/ 113 h 143"/>
                <a:gd name="T18" fmla="*/ 209 w 289"/>
                <a:gd name="T19" fmla="*/ 122 h 143"/>
                <a:gd name="T20" fmla="*/ 213 w 289"/>
                <a:gd name="T21" fmla="*/ 133 h 143"/>
                <a:gd name="T22" fmla="*/ 220 w 289"/>
                <a:gd name="T23" fmla="*/ 143 h 143"/>
                <a:gd name="T24" fmla="*/ 215 w 289"/>
                <a:gd name="T25" fmla="*/ 108 h 143"/>
                <a:gd name="T26" fmla="*/ 234 w 289"/>
                <a:gd name="T27" fmla="*/ 92 h 143"/>
                <a:gd name="T28" fmla="*/ 239 w 289"/>
                <a:gd name="T29" fmla="*/ 86 h 143"/>
                <a:gd name="T30" fmla="*/ 244 w 289"/>
                <a:gd name="T31" fmla="*/ 82 h 143"/>
                <a:gd name="T32" fmla="*/ 242 w 289"/>
                <a:gd name="T33" fmla="*/ 78 h 143"/>
                <a:gd name="T34" fmla="*/ 238 w 289"/>
                <a:gd name="T35" fmla="*/ 71 h 143"/>
                <a:gd name="T36" fmla="*/ 239 w 289"/>
                <a:gd name="T37" fmla="*/ 69 h 143"/>
                <a:gd name="T38" fmla="*/ 242 w 289"/>
                <a:gd name="T39" fmla="*/ 75 h 143"/>
                <a:gd name="T40" fmla="*/ 246 w 289"/>
                <a:gd name="T41" fmla="*/ 62 h 143"/>
                <a:gd name="T42" fmla="*/ 253 w 289"/>
                <a:gd name="T43" fmla="*/ 52 h 143"/>
                <a:gd name="T44" fmla="*/ 265 w 289"/>
                <a:gd name="T45" fmla="*/ 48 h 143"/>
                <a:gd name="T46" fmla="*/ 271 w 289"/>
                <a:gd name="T47" fmla="*/ 48 h 143"/>
                <a:gd name="T48" fmla="*/ 274 w 289"/>
                <a:gd name="T49" fmla="*/ 35 h 143"/>
                <a:gd name="T50" fmla="*/ 288 w 289"/>
                <a:gd name="T51" fmla="*/ 28 h 143"/>
                <a:gd name="T52" fmla="*/ 276 w 289"/>
                <a:gd name="T53" fmla="*/ 13 h 143"/>
                <a:gd name="T54" fmla="*/ 264 w 289"/>
                <a:gd name="T55" fmla="*/ 28 h 143"/>
                <a:gd name="T56" fmla="*/ 237 w 289"/>
                <a:gd name="T57" fmla="*/ 39 h 143"/>
                <a:gd name="T58" fmla="*/ 224 w 289"/>
                <a:gd name="T59" fmla="*/ 45 h 143"/>
                <a:gd name="T60" fmla="*/ 208 w 289"/>
                <a:gd name="T61" fmla="*/ 44 h 143"/>
                <a:gd name="T62" fmla="*/ 203 w 289"/>
                <a:gd name="T63" fmla="*/ 36 h 143"/>
                <a:gd name="T64" fmla="*/ 196 w 289"/>
                <a:gd name="T65" fmla="*/ 28 h 143"/>
                <a:gd name="T66" fmla="*/ 185 w 289"/>
                <a:gd name="T67" fmla="*/ 48 h 143"/>
                <a:gd name="T68" fmla="*/ 187 w 289"/>
                <a:gd name="T69" fmla="*/ 25 h 143"/>
                <a:gd name="T70" fmla="*/ 196 w 289"/>
                <a:gd name="T71" fmla="*/ 17 h 143"/>
                <a:gd name="T72" fmla="*/ 184 w 289"/>
                <a:gd name="T73" fmla="*/ 13 h 143"/>
                <a:gd name="T74" fmla="*/ 165 w 289"/>
                <a:gd name="T75" fmla="*/ 15 h 143"/>
                <a:gd name="T76" fmla="*/ 158 w 289"/>
                <a:gd name="T77" fmla="*/ 5 h 143"/>
                <a:gd name="T78" fmla="*/ 147 w 289"/>
                <a:gd name="T79" fmla="*/ 4 h 143"/>
                <a:gd name="T80" fmla="*/ 30 w 289"/>
                <a:gd name="T81" fmla="*/ 4 h 143"/>
                <a:gd name="T82" fmla="*/ 7 w 289"/>
                <a:gd name="T83" fmla="*/ 9 h 143"/>
                <a:gd name="T84" fmla="*/ 8 w 289"/>
                <a:gd name="T85" fmla="*/ 21 h 143"/>
                <a:gd name="T86" fmla="*/ 2 w 289"/>
                <a:gd name="T87" fmla="*/ 40 h 143"/>
                <a:gd name="T88" fmla="*/ 5 w 289"/>
                <a:gd name="T89" fmla="*/ 63 h 143"/>
                <a:gd name="T90" fmla="*/ 12 w 289"/>
                <a:gd name="T91" fmla="*/ 73 h 143"/>
                <a:gd name="T92" fmla="*/ 21 w 289"/>
                <a:gd name="T93" fmla="*/ 88 h 143"/>
                <a:gd name="T94" fmla="*/ 39 w 289"/>
                <a:gd name="T95" fmla="*/ 10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9" h="143">
                  <a:moveTo>
                    <a:pt x="68" y="108"/>
                  </a:moveTo>
                  <a:cubicBezTo>
                    <a:pt x="71" y="108"/>
                    <a:pt x="74" y="108"/>
                    <a:pt x="78" y="108"/>
                  </a:cubicBezTo>
                  <a:cubicBezTo>
                    <a:pt x="79" y="108"/>
                    <a:pt x="81" y="108"/>
                    <a:pt x="82" y="108"/>
                  </a:cubicBezTo>
                  <a:cubicBezTo>
                    <a:pt x="83" y="108"/>
                    <a:pt x="83" y="106"/>
                    <a:pt x="84" y="106"/>
                  </a:cubicBezTo>
                  <a:cubicBezTo>
                    <a:pt x="85" y="105"/>
                    <a:pt x="91" y="105"/>
                    <a:pt x="91" y="106"/>
                  </a:cubicBezTo>
                  <a:cubicBezTo>
                    <a:pt x="94" y="108"/>
                    <a:pt x="97" y="110"/>
                    <a:pt x="100" y="112"/>
                  </a:cubicBezTo>
                  <a:cubicBezTo>
                    <a:pt x="100" y="112"/>
                    <a:pt x="101" y="115"/>
                    <a:pt x="101" y="116"/>
                  </a:cubicBezTo>
                  <a:cubicBezTo>
                    <a:pt x="102" y="118"/>
                    <a:pt x="102" y="118"/>
                    <a:pt x="105" y="119"/>
                  </a:cubicBezTo>
                  <a:cubicBezTo>
                    <a:pt x="107" y="120"/>
                    <a:pt x="108" y="121"/>
                    <a:pt x="109" y="119"/>
                  </a:cubicBezTo>
                  <a:cubicBezTo>
                    <a:pt x="110" y="116"/>
                    <a:pt x="111" y="116"/>
                    <a:pt x="114" y="117"/>
                  </a:cubicBezTo>
                  <a:cubicBezTo>
                    <a:pt x="116" y="117"/>
                    <a:pt x="119" y="118"/>
                    <a:pt x="119" y="120"/>
                  </a:cubicBezTo>
                  <a:cubicBezTo>
                    <a:pt x="121" y="123"/>
                    <a:pt x="123" y="124"/>
                    <a:pt x="125" y="127"/>
                  </a:cubicBezTo>
                  <a:cubicBezTo>
                    <a:pt x="127" y="129"/>
                    <a:pt x="126" y="133"/>
                    <a:pt x="129" y="134"/>
                  </a:cubicBezTo>
                  <a:cubicBezTo>
                    <a:pt x="131" y="136"/>
                    <a:pt x="135" y="136"/>
                    <a:pt x="137" y="137"/>
                  </a:cubicBezTo>
                  <a:cubicBezTo>
                    <a:pt x="137" y="136"/>
                    <a:pt x="135" y="129"/>
                    <a:pt x="135" y="129"/>
                  </a:cubicBezTo>
                  <a:cubicBezTo>
                    <a:pt x="137" y="130"/>
                    <a:pt x="136" y="127"/>
                    <a:pt x="137" y="127"/>
                  </a:cubicBezTo>
                  <a:cubicBezTo>
                    <a:pt x="137" y="126"/>
                    <a:pt x="139" y="126"/>
                    <a:pt x="140" y="125"/>
                  </a:cubicBezTo>
                  <a:cubicBezTo>
                    <a:pt x="141" y="125"/>
                    <a:pt x="142" y="122"/>
                    <a:pt x="142" y="122"/>
                  </a:cubicBezTo>
                  <a:cubicBezTo>
                    <a:pt x="143" y="123"/>
                    <a:pt x="144" y="123"/>
                    <a:pt x="145" y="122"/>
                  </a:cubicBezTo>
                  <a:cubicBezTo>
                    <a:pt x="147" y="121"/>
                    <a:pt x="148" y="121"/>
                    <a:pt x="149" y="119"/>
                  </a:cubicBezTo>
                  <a:cubicBezTo>
                    <a:pt x="151" y="118"/>
                    <a:pt x="148" y="118"/>
                    <a:pt x="148" y="117"/>
                  </a:cubicBezTo>
                  <a:cubicBezTo>
                    <a:pt x="148" y="117"/>
                    <a:pt x="151" y="118"/>
                    <a:pt x="152" y="117"/>
                  </a:cubicBezTo>
                  <a:cubicBezTo>
                    <a:pt x="154" y="116"/>
                    <a:pt x="155" y="116"/>
                    <a:pt x="157" y="116"/>
                  </a:cubicBezTo>
                  <a:cubicBezTo>
                    <a:pt x="159" y="116"/>
                    <a:pt x="160" y="119"/>
                    <a:pt x="162" y="118"/>
                  </a:cubicBezTo>
                  <a:cubicBezTo>
                    <a:pt x="165" y="116"/>
                    <a:pt x="166" y="118"/>
                    <a:pt x="168" y="119"/>
                  </a:cubicBezTo>
                  <a:cubicBezTo>
                    <a:pt x="170" y="120"/>
                    <a:pt x="171" y="118"/>
                    <a:pt x="172" y="118"/>
                  </a:cubicBezTo>
                  <a:cubicBezTo>
                    <a:pt x="173" y="117"/>
                    <a:pt x="176" y="119"/>
                    <a:pt x="176" y="120"/>
                  </a:cubicBezTo>
                  <a:cubicBezTo>
                    <a:pt x="177" y="121"/>
                    <a:pt x="178" y="120"/>
                    <a:pt x="177" y="119"/>
                  </a:cubicBezTo>
                  <a:cubicBezTo>
                    <a:pt x="177" y="119"/>
                    <a:pt x="176" y="118"/>
                    <a:pt x="175" y="118"/>
                  </a:cubicBezTo>
                  <a:cubicBezTo>
                    <a:pt x="174" y="117"/>
                    <a:pt x="176" y="117"/>
                    <a:pt x="176" y="117"/>
                  </a:cubicBezTo>
                  <a:cubicBezTo>
                    <a:pt x="175" y="115"/>
                    <a:pt x="175" y="114"/>
                    <a:pt x="173" y="115"/>
                  </a:cubicBezTo>
                  <a:cubicBezTo>
                    <a:pt x="173" y="115"/>
                    <a:pt x="169" y="115"/>
                    <a:pt x="171" y="113"/>
                  </a:cubicBezTo>
                  <a:cubicBezTo>
                    <a:pt x="173" y="113"/>
                    <a:pt x="174" y="114"/>
                    <a:pt x="175" y="114"/>
                  </a:cubicBezTo>
                  <a:cubicBezTo>
                    <a:pt x="178" y="113"/>
                    <a:pt x="180" y="113"/>
                    <a:pt x="183" y="113"/>
                  </a:cubicBezTo>
                  <a:cubicBezTo>
                    <a:pt x="184" y="113"/>
                    <a:pt x="183" y="113"/>
                    <a:pt x="184" y="114"/>
                  </a:cubicBezTo>
                  <a:cubicBezTo>
                    <a:pt x="184" y="114"/>
                    <a:pt x="185" y="114"/>
                    <a:pt x="186" y="113"/>
                  </a:cubicBezTo>
                  <a:cubicBezTo>
                    <a:pt x="188" y="113"/>
                    <a:pt x="190" y="113"/>
                    <a:pt x="192" y="113"/>
                  </a:cubicBezTo>
                  <a:cubicBezTo>
                    <a:pt x="194" y="113"/>
                    <a:pt x="194" y="115"/>
                    <a:pt x="196" y="116"/>
                  </a:cubicBezTo>
                  <a:cubicBezTo>
                    <a:pt x="198" y="118"/>
                    <a:pt x="200" y="116"/>
                    <a:pt x="202" y="115"/>
                  </a:cubicBezTo>
                  <a:cubicBezTo>
                    <a:pt x="203" y="115"/>
                    <a:pt x="209" y="121"/>
                    <a:pt x="209" y="122"/>
                  </a:cubicBezTo>
                  <a:cubicBezTo>
                    <a:pt x="210" y="123"/>
                    <a:pt x="208" y="125"/>
                    <a:pt x="209" y="126"/>
                  </a:cubicBezTo>
                  <a:cubicBezTo>
                    <a:pt x="210" y="128"/>
                    <a:pt x="209" y="128"/>
                    <a:pt x="210" y="130"/>
                  </a:cubicBezTo>
                  <a:cubicBezTo>
                    <a:pt x="210" y="131"/>
                    <a:pt x="211" y="132"/>
                    <a:pt x="211" y="132"/>
                  </a:cubicBezTo>
                  <a:cubicBezTo>
                    <a:pt x="212" y="132"/>
                    <a:pt x="212" y="133"/>
                    <a:pt x="213" y="133"/>
                  </a:cubicBezTo>
                  <a:cubicBezTo>
                    <a:pt x="214" y="134"/>
                    <a:pt x="213" y="136"/>
                    <a:pt x="214" y="137"/>
                  </a:cubicBezTo>
                  <a:cubicBezTo>
                    <a:pt x="215" y="138"/>
                    <a:pt x="216" y="138"/>
                    <a:pt x="217" y="140"/>
                  </a:cubicBezTo>
                  <a:cubicBezTo>
                    <a:pt x="219" y="143"/>
                    <a:pt x="218" y="140"/>
                    <a:pt x="220" y="141"/>
                  </a:cubicBezTo>
                  <a:cubicBezTo>
                    <a:pt x="220" y="141"/>
                    <a:pt x="220" y="143"/>
                    <a:pt x="220" y="143"/>
                  </a:cubicBezTo>
                  <a:cubicBezTo>
                    <a:pt x="221" y="143"/>
                    <a:pt x="222" y="136"/>
                    <a:pt x="222" y="135"/>
                  </a:cubicBezTo>
                  <a:cubicBezTo>
                    <a:pt x="222" y="132"/>
                    <a:pt x="221" y="130"/>
                    <a:pt x="220" y="126"/>
                  </a:cubicBezTo>
                  <a:cubicBezTo>
                    <a:pt x="218" y="123"/>
                    <a:pt x="218" y="120"/>
                    <a:pt x="217" y="117"/>
                  </a:cubicBezTo>
                  <a:cubicBezTo>
                    <a:pt x="215" y="115"/>
                    <a:pt x="214" y="111"/>
                    <a:pt x="215" y="108"/>
                  </a:cubicBezTo>
                  <a:cubicBezTo>
                    <a:pt x="216" y="105"/>
                    <a:pt x="218" y="103"/>
                    <a:pt x="221" y="101"/>
                  </a:cubicBezTo>
                  <a:cubicBezTo>
                    <a:pt x="222" y="100"/>
                    <a:pt x="223" y="100"/>
                    <a:pt x="224" y="99"/>
                  </a:cubicBezTo>
                  <a:cubicBezTo>
                    <a:pt x="225" y="98"/>
                    <a:pt x="226" y="96"/>
                    <a:pt x="227" y="96"/>
                  </a:cubicBezTo>
                  <a:cubicBezTo>
                    <a:pt x="229" y="94"/>
                    <a:pt x="232" y="94"/>
                    <a:pt x="234" y="92"/>
                  </a:cubicBezTo>
                  <a:cubicBezTo>
                    <a:pt x="235" y="91"/>
                    <a:pt x="236" y="89"/>
                    <a:pt x="238" y="89"/>
                  </a:cubicBezTo>
                  <a:cubicBezTo>
                    <a:pt x="238" y="89"/>
                    <a:pt x="242" y="89"/>
                    <a:pt x="241" y="87"/>
                  </a:cubicBezTo>
                  <a:cubicBezTo>
                    <a:pt x="241" y="87"/>
                    <a:pt x="238" y="88"/>
                    <a:pt x="238" y="88"/>
                  </a:cubicBezTo>
                  <a:cubicBezTo>
                    <a:pt x="238" y="87"/>
                    <a:pt x="240" y="88"/>
                    <a:pt x="239" y="86"/>
                  </a:cubicBezTo>
                  <a:cubicBezTo>
                    <a:pt x="239" y="86"/>
                    <a:pt x="238" y="85"/>
                    <a:pt x="239" y="85"/>
                  </a:cubicBezTo>
                  <a:cubicBezTo>
                    <a:pt x="239" y="84"/>
                    <a:pt x="239" y="85"/>
                    <a:pt x="240" y="84"/>
                  </a:cubicBezTo>
                  <a:cubicBezTo>
                    <a:pt x="239" y="85"/>
                    <a:pt x="241" y="86"/>
                    <a:pt x="241" y="85"/>
                  </a:cubicBezTo>
                  <a:cubicBezTo>
                    <a:pt x="242" y="85"/>
                    <a:pt x="245" y="83"/>
                    <a:pt x="244" y="82"/>
                  </a:cubicBezTo>
                  <a:cubicBezTo>
                    <a:pt x="244" y="83"/>
                    <a:pt x="238" y="82"/>
                    <a:pt x="239" y="81"/>
                  </a:cubicBezTo>
                  <a:cubicBezTo>
                    <a:pt x="239" y="80"/>
                    <a:pt x="240" y="82"/>
                    <a:pt x="241" y="81"/>
                  </a:cubicBezTo>
                  <a:cubicBezTo>
                    <a:pt x="241" y="81"/>
                    <a:pt x="243" y="80"/>
                    <a:pt x="243" y="80"/>
                  </a:cubicBezTo>
                  <a:cubicBezTo>
                    <a:pt x="243" y="80"/>
                    <a:pt x="242" y="79"/>
                    <a:pt x="242" y="78"/>
                  </a:cubicBezTo>
                  <a:cubicBezTo>
                    <a:pt x="243" y="77"/>
                    <a:pt x="243" y="76"/>
                    <a:pt x="241" y="76"/>
                  </a:cubicBezTo>
                  <a:cubicBezTo>
                    <a:pt x="241" y="76"/>
                    <a:pt x="237" y="74"/>
                    <a:pt x="237" y="74"/>
                  </a:cubicBezTo>
                  <a:cubicBezTo>
                    <a:pt x="238" y="73"/>
                    <a:pt x="239" y="74"/>
                    <a:pt x="240" y="74"/>
                  </a:cubicBezTo>
                  <a:cubicBezTo>
                    <a:pt x="241" y="73"/>
                    <a:pt x="239" y="71"/>
                    <a:pt x="238" y="71"/>
                  </a:cubicBezTo>
                  <a:cubicBezTo>
                    <a:pt x="237" y="70"/>
                    <a:pt x="236" y="69"/>
                    <a:pt x="236" y="68"/>
                  </a:cubicBezTo>
                  <a:cubicBezTo>
                    <a:pt x="235" y="67"/>
                    <a:pt x="238" y="65"/>
                    <a:pt x="237" y="64"/>
                  </a:cubicBezTo>
                  <a:cubicBezTo>
                    <a:pt x="238" y="65"/>
                    <a:pt x="237" y="66"/>
                    <a:pt x="237" y="67"/>
                  </a:cubicBezTo>
                  <a:cubicBezTo>
                    <a:pt x="237" y="67"/>
                    <a:pt x="239" y="69"/>
                    <a:pt x="239" y="69"/>
                  </a:cubicBezTo>
                  <a:cubicBezTo>
                    <a:pt x="241" y="67"/>
                    <a:pt x="239" y="62"/>
                    <a:pt x="242" y="61"/>
                  </a:cubicBezTo>
                  <a:cubicBezTo>
                    <a:pt x="241" y="61"/>
                    <a:pt x="241" y="66"/>
                    <a:pt x="242" y="67"/>
                  </a:cubicBezTo>
                  <a:cubicBezTo>
                    <a:pt x="242" y="69"/>
                    <a:pt x="244" y="69"/>
                    <a:pt x="244" y="71"/>
                  </a:cubicBezTo>
                  <a:cubicBezTo>
                    <a:pt x="244" y="72"/>
                    <a:pt x="241" y="74"/>
                    <a:pt x="242" y="75"/>
                  </a:cubicBezTo>
                  <a:cubicBezTo>
                    <a:pt x="242" y="75"/>
                    <a:pt x="248" y="69"/>
                    <a:pt x="247" y="67"/>
                  </a:cubicBezTo>
                  <a:cubicBezTo>
                    <a:pt x="247" y="65"/>
                    <a:pt x="245" y="64"/>
                    <a:pt x="245" y="62"/>
                  </a:cubicBezTo>
                  <a:cubicBezTo>
                    <a:pt x="244" y="61"/>
                    <a:pt x="245" y="58"/>
                    <a:pt x="247" y="59"/>
                  </a:cubicBezTo>
                  <a:cubicBezTo>
                    <a:pt x="246" y="58"/>
                    <a:pt x="245" y="61"/>
                    <a:pt x="246" y="62"/>
                  </a:cubicBezTo>
                  <a:cubicBezTo>
                    <a:pt x="248" y="64"/>
                    <a:pt x="248" y="65"/>
                    <a:pt x="250" y="62"/>
                  </a:cubicBezTo>
                  <a:cubicBezTo>
                    <a:pt x="251" y="61"/>
                    <a:pt x="253" y="58"/>
                    <a:pt x="252" y="56"/>
                  </a:cubicBezTo>
                  <a:cubicBezTo>
                    <a:pt x="252" y="56"/>
                    <a:pt x="251" y="55"/>
                    <a:pt x="252" y="54"/>
                  </a:cubicBezTo>
                  <a:cubicBezTo>
                    <a:pt x="252" y="54"/>
                    <a:pt x="253" y="52"/>
                    <a:pt x="253" y="52"/>
                  </a:cubicBezTo>
                  <a:cubicBezTo>
                    <a:pt x="253" y="52"/>
                    <a:pt x="253" y="54"/>
                    <a:pt x="253" y="54"/>
                  </a:cubicBezTo>
                  <a:cubicBezTo>
                    <a:pt x="253" y="54"/>
                    <a:pt x="258" y="51"/>
                    <a:pt x="260" y="51"/>
                  </a:cubicBezTo>
                  <a:cubicBezTo>
                    <a:pt x="261" y="50"/>
                    <a:pt x="263" y="51"/>
                    <a:pt x="264" y="51"/>
                  </a:cubicBezTo>
                  <a:cubicBezTo>
                    <a:pt x="266" y="50"/>
                    <a:pt x="265" y="49"/>
                    <a:pt x="265" y="48"/>
                  </a:cubicBezTo>
                  <a:cubicBezTo>
                    <a:pt x="266" y="48"/>
                    <a:pt x="266" y="50"/>
                    <a:pt x="267" y="50"/>
                  </a:cubicBezTo>
                  <a:cubicBezTo>
                    <a:pt x="267" y="50"/>
                    <a:pt x="269" y="49"/>
                    <a:pt x="269" y="49"/>
                  </a:cubicBezTo>
                  <a:cubicBezTo>
                    <a:pt x="271" y="51"/>
                    <a:pt x="275" y="46"/>
                    <a:pt x="272" y="46"/>
                  </a:cubicBezTo>
                  <a:cubicBezTo>
                    <a:pt x="272" y="46"/>
                    <a:pt x="272" y="48"/>
                    <a:pt x="271" y="48"/>
                  </a:cubicBezTo>
                  <a:cubicBezTo>
                    <a:pt x="270" y="48"/>
                    <a:pt x="268" y="44"/>
                    <a:pt x="268" y="44"/>
                  </a:cubicBezTo>
                  <a:cubicBezTo>
                    <a:pt x="269" y="43"/>
                    <a:pt x="268" y="42"/>
                    <a:pt x="269" y="41"/>
                  </a:cubicBezTo>
                  <a:cubicBezTo>
                    <a:pt x="270" y="39"/>
                    <a:pt x="271" y="37"/>
                    <a:pt x="272" y="36"/>
                  </a:cubicBezTo>
                  <a:cubicBezTo>
                    <a:pt x="273" y="36"/>
                    <a:pt x="274" y="35"/>
                    <a:pt x="274" y="35"/>
                  </a:cubicBezTo>
                  <a:cubicBezTo>
                    <a:pt x="276" y="36"/>
                    <a:pt x="277" y="33"/>
                    <a:pt x="278" y="32"/>
                  </a:cubicBezTo>
                  <a:cubicBezTo>
                    <a:pt x="278" y="32"/>
                    <a:pt x="280" y="33"/>
                    <a:pt x="281" y="32"/>
                  </a:cubicBezTo>
                  <a:cubicBezTo>
                    <a:pt x="283" y="31"/>
                    <a:pt x="285" y="31"/>
                    <a:pt x="286" y="30"/>
                  </a:cubicBezTo>
                  <a:cubicBezTo>
                    <a:pt x="287" y="30"/>
                    <a:pt x="289" y="29"/>
                    <a:pt x="288" y="28"/>
                  </a:cubicBezTo>
                  <a:cubicBezTo>
                    <a:pt x="286" y="26"/>
                    <a:pt x="286" y="25"/>
                    <a:pt x="285" y="24"/>
                  </a:cubicBezTo>
                  <a:cubicBezTo>
                    <a:pt x="281" y="23"/>
                    <a:pt x="287" y="14"/>
                    <a:pt x="281" y="14"/>
                  </a:cubicBezTo>
                  <a:cubicBezTo>
                    <a:pt x="280" y="13"/>
                    <a:pt x="279" y="15"/>
                    <a:pt x="278" y="14"/>
                  </a:cubicBezTo>
                  <a:cubicBezTo>
                    <a:pt x="277" y="13"/>
                    <a:pt x="277" y="12"/>
                    <a:pt x="276" y="13"/>
                  </a:cubicBezTo>
                  <a:cubicBezTo>
                    <a:pt x="275" y="14"/>
                    <a:pt x="274" y="16"/>
                    <a:pt x="273" y="17"/>
                  </a:cubicBezTo>
                  <a:cubicBezTo>
                    <a:pt x="272" y="18"/>
                    <a:pt x="272" y="20"/>
                    <a:pt x="271" y="21"/>
                  </a:cubicBezTo>
                  <a:cubicBezTo>
                    <a:pt x="271" y="23"/>
                    <a:pt x="270" y="26"/>
                    <a:pt x="268" y="26"/>
                  </a:cubicBezTo>
                  <a:cubicBezTo>
                    <a:pt x="266" y="26"/>
                    <a:pt x="266" y="28"/>
                    <a:pt x="264" y="28"/>
                  </a:cubicBezTo>
                  <a:cubicBezTo>
                    <a:pt x="259" y="28"/>
                    <a:pt x="254" y="28"/>
                    <a:pt x="249" y="28"/>
                  </a:cubicBezTo>
                  <a:cubicBezTo>
                    <a:pt x="247" y="28"/>
                    <a:pt x="247" y="28"/>
                    <a:pt x="246" y="29"/>
                  </a:cubicBezTo>
                  <a:cubicBezTo>
                    <a:pt x="245" y="31"/>
                    <a:pt x="241" y="33"/>
                    <a:pt x="241" y="34"/>
                  </a:cubicBezTo>
                  <a:cubicBezTo>
                    <a:pt x="242" y="37"/>
                    <a:pt x="239" y="39"/>
                    <a:pt x="237" y="39"/>
                  </a:cubicBezTo>
                  <a:cubicBezTo>
                    <a:pt x="235" y="39"/>
                    <a:pt x="234" y="38"/>
                    <a:pt x="232" y="38"/>
                  </a:cubicBezTo>
                  <a:cubicBezTo>
                    <a:pt x="230" y="38"/>
                    <a:pt x="228" y="39"/>
                    <a:pt x="227" y="39"/>
                  </a:cubicBezTo>
                  <a:cubicBezTo>
                    <a:pt x="227" y="39"/>
                    <a:pt x="227" y="42"/>
                    <a:pt x="228" y="42"/>
                  </a:cubicBezTo>
                  <a:cubicBezTo>
                    <a:pt x="227" y="43"/>
                    <a:pt x="226" y="44"/>
                    <a:pt x="224" y="45"/>
                  </a:cubicBezTo>
                  <a:cubicBezTo>
                    <a:pt x="222" y="46"/>
                    <a:pt x="219" y="48"/>
                    <a:pt x="216" y="49"/>
                  </a:cubicBezTo>
                  <a:cubicBezTo>
                    <a:pt x="213" y="50"/>
                    <a:pt x="210" y="50"/>
                    <a:pt x="207" y="49"/>
                  </a:cubicBezTo>
                  <a:cubicBezTo>
                    <a:pt x="206" y="48"/>
                    <a:pt x="205" y="47"/>
                    <a:pt x="206" y="46"/>
                  </a:cubicBezTo>
                  <a:cubicBezTo>
                    <a:pt x="206" y="46"/>
                    <a:pt x="207" y="44"/>
                    <a:pt x="208" y="44"/>
                  </a:cubicBezTo>
                  <a:cubicBezTo>
                    <a:pt x="208" y="44"/>
                    <a:pt x="208" y="45"/>
                    <a:pt x="208" y="46"/>
                  </a:cubicBezTo>
                  <a:cubicBezTo>
                    <a:pt x="210" y="42"/>
                    <a:pt x="211" y="39"/>
                    <a:pt x="209" y="35"/>
                  </a:cubicBezTo>
                  <a:cubicBezTo>
                    <a:pt x="208" y="34"/>
                    <a:pt x="206" y="36"/>
                    <a:pt x="205" y="36"/>
                  </a:cubicBezTo>
                  <a:cubicBezTo>
                    <a:pt x="204" y="37"/>
                    <a:pt x="204" y="36"/>
                    <a:pt x="203" y="36"/>
                  </a:cubicBezTo>
                  <a:cubicBezTo>
                    <a:pt x="202" y="35"/>
                    <a:pt x="204" y="34"/>
                    <a:pt x="204" y="34"/>
                  </a:cubicBezTo>
                  <a:cubicBezTo>
                    <a:pt x="208" y="30"/>
                    <a:pt x="205" y="26"/>
                    <a:pt x="201" y="25"/>
                  </a:cubicBezTo>
                  <a:cubicBezTo>
                    <a:pt x="198" y="24"/>
                    <a:pt x="198" y="25"/>
                    <a:pt x="196" y="26"/>
                  </a:cubicBezTo>
                  <a:cubicBezTo>
                    <a:pt x="196" y="27"/>
                    <a:pt x="196" y="27"/>
                    <a:pt x="196" y="28"/>
                  </a:cubicBezTo>
                  <a:cubicBezTo>
                    <a:pt x="196" y="29"/>
                    <a:pt x="194" y="28"/>
                    <a:pt x="193" y="28"/>
                  </a:cubicBezTo>
                  <a:cubicBezTo>
                    <a:pt x="192" y="28"/>
                    <a:pt x="190" y="36"/>
                    <a:pt x="190" y="37"/>
                  </a:cubicBezTo>
                  <a:cubicBezTo>
                    <a:pt x="191" y="42"/>
                    <a:pt x="192" y="45"/>
                    <a:pt x="188" y="47"/>
                  </a:cubicBezTo>
                  <a:cubicBezTo>
                    <a:pt x="188" y="48"/>
                    <a:pt x="185" y="49"/>
                    <a:pt x="185" y="48"/>
                  </a:cubicBezTo>
                  <a:cubicBezTo>
                    <a:pt x="185" y="46"/>
                    <a:pt x="184" y="44"/>
                    <a:pt x="184" y="42"/>
                  </a:cubicBezTo>
                  <a:cubicBezTo>
                    <a:pt x="184" y="41"/>
                    <a:pt x="186" y="30"/>
                    <a:pt x="186" y="30"/>
                  </a:cubicBezTo>
                  <a:cubicBezTo>
                    <a:pt x="185" y="30"/>
                    <a:pt x="183" y="32"/>
                    <a:pt x="183" y="31"/>
                  </a:cubicBezTo>
                  <a:cubicBezTo>
                    <a:pt x="183" y="30"/>
                    <a:pt x="186" y="26"/>
                    <a:pt x="187" y="25"/>
                  </a:cubicBezTo>
                  <a:cubicBezTo>
                    <a:pt x="188" y="23"/>
                    <a:pt x="191" y="23"/>
                    <a:pt x="193" y="22"/>
                  </a:cubicBezTo>
                  <a:cubicBezTo>
                    <a:pt x="196" y="22"/>
                    <a:pt x="199" y="23"/>
                    <a:pt x="202" y="23"/>
                  </a:cubicBezTo>
                  <a:cubicBezTo>
                    <a:pt x="205" y="23"/>
                    <a:pt x="201" y="20"/>
                    <a:pt x="199" y="20"/>
                  </a:cubicBezTo>
                  <a:cubicBezTo>
                    <a:pt x="197" y="20"/>
                    <a:pt x="199" y="17"/>
                    <a:pt x="196" y="17"/>
                  </a:cubicBezTo>
                  <a:cubicBezTo>
                    <a:pt x="194" y="18"/>
                    <a:pt x="192" y="19"/>
                    <a:pt x="189" y="19"/>
                  </a:cubicBezTo>
                  <a:cubicBezTo>
                    <a:pt x="187" y="19"/>
                    <a:pt x="185" y="17"/>
                    <a:pt x="183" y="16"/>
                  </a:cubicBezTo>
                  <a:cubicBezTo>
                    <a:pt x="183" y="16"/>
                    <a:pt x="180" y="16"/>
                    <a:pt x="181" y="15"/>
                  </a:cubicBezTo>
                  <a:cubicBezTo>
                    <a:pt x="182" y="15"/>
                    <a:pt x="184" y="14"/>
                    <a:pt x="184" y="13"/>
                  </a:cubicBezTo>
                  <a:cubicBezTo>
                    <a:pt x="184" y="13"/>
                    <a:pt x="176" y="16"/>
                    <a:pt x="175" y="16"/>
                  </a:cubicBezTo>
                  <a:cubicBezTo>
                    <a:pt x="174" y="17"/>
                    <a:pt x="173" y="18"/>
                    <a:pt x="172" y="18"/>
                  </a:cubicBezTo>
                  <a:cubicBezTo>
                    <a:pt x="170" y="18"/>
                    <a:pt x="170" y="16"/>
                    <a:pt x="168" y="16"/>
                  </a:cubicBezTo>
                  <a:cubicBezTo>
                    <a:pt x="167" y="16"/>
                    <a:pt x="162" y="18"/>
                    <a:pt x="165" y="15"/>
                  </a:cubicBezTo>
                  <a:cubicBezTo>
                    <a:pt x="168" y="13"/>
                    <a:pt x="171" y="11"/>
                    <a:pt x="174" y="9"/>
                  </a:cubicBezTo>
                  <a:cubicBezTo>
                    <a:pt x="172" y="9"/>
                    <a:pt x="170" y="7"/>
                    <a:pt x="168" y="9"/>
                  </a:cubicBezTo>
                  <a:cubicBezTo>
                    <a:pt x="165" y="10"/>
                    <a:pt x="164" y="8"/>
                    <a:pt x="161" y="7"/>
                  </a:cubicBezTo>
                  <a:cubicBezTo>
                    <a:pt x="160" y="7"/>
                    <a:pt x="159" y="6"/>
                    <a:pt x="158" y="5"/>
                  </a:cubicBezTo>
                  <a:cubicBezTo>
                    <a:pt x="156" y="5"/>
                    <a:pt x="155" y="6"/>
                    <a:pt x="153" y="6"/>
                  </a:cubicBezTo>
                  <a:cubicBezTo>
                    <a:pt x="152" y="5"/>
                    <a:pt x="150" y="5"/>
                    <a:pt x="150" y="3"/>
                  </a:cubicBezTo>
                  <a:cubicBezTo>
                    <a:pt x="150" y="3"/>
                    <a:pt x="148" y="0"/>
                    <a:pt x="148" y="1"/>
                  </a:cubicBezTo>
                  <a:cubicBezTo>
                    <a:pt x="147" y="1"/>
                    <a:pt x="148" y="4"/>
                    <a:pt x="147" y="4"/>
                  </a:cubicBezTo>
                  <a:cubicBezTo>
                    <a:pt x="146" y="4"/>
                    <a:pt x="145" y="4"/>
                    <a:pt x="145" y="4"/>
                  </a:cubicBezTo>
                  <a:cubicBezTo>
                    <a:pt x="142" y="4"/>
                    <a:pt x="139" y="4"/>
                    <a:pt x="136" y="4"/>
                  </a:cubicBezTo>
                  <a:cubicBezTo>
                    <a:pt x="125" y="4"/>
                    <a:pt x="115" y="4"/>
                    <a:pt x="105" y="4"/>
                  </a:cubicBezTo>
                  <a:cubicBezTo>
                    <a:pt x="80" y="4"/>
                    <a:pt x="55" y="4"/>
                    <a:pt x="30" y="4"/>
                  </a:cubicBezTo>
                  <a:cubicBezTo>
                    <a:pt x="24" y="4"/>
                    <a:pt x="17" y="4"/>
                    <a:pt x="11" y="4"/>
                  </a:cubicBezTo>
                  <a:cubicBezTo>
                    <a:pt x="12" y="5"/>
                    <a:pt x="14" y="13"/>
                    <a:pt x="11" y="14"/>
                  </a:cubicBezTo>
                  <a:cubicBezTo>
                    <a:pt x="9" y="14"/>
                    <a:pt x="8" y="14"/>
                    <a:pt x="10" y="12"/>
                  </a:cubicBezTo>
                  <a:cubicBezTo>
                    <a:pt x="12" y="9"/>
                    <a:pt x="9" y="9"/>
                    <a:pt x="7" y="9"/>
                  </a:cubicBezTo>
                  <a:cubicBezTo>
                    <a:pt x="5" y="9"/>
                    <a:pt x="2" y="7"/>
                    <a:pt x="1" y="7"/>
                  </a:cubicBezTo>
                  <a:cubicBezTo>
                    <a:pt x="0" y="8"/>
                    <a:pt x="2" y="12"/>
                    <a:pt x="2" y="12"/>
                  </a:cubicBezTo>
                  <a:cubicBezTo>
                    <a:pt x="3" y="15"/>
                    <a:pt x="4" y="16"/>
                    <a:pt x="4" y="18"/>
                  </a:cubicBezTo>
                  <a:cubicBezTo>
                    <a:pt x="4" y="19"/>
                    <a:pt x="7" y="21"/>
                    <a:pt x="8" y="21"/>
                  </a:cubicBezTo>
                  <a:cubicBezTo>
                    <a:pt x="7" y="21"/>
                    <a:pt x="6" y="21"/>
                    <a:pt x="5" y="22"/>
                  </a:cubicBezTo>
                  <a:cubicBezTo>
                    <a:pt x="4" y="23"/>
                    <a:pt x="5" y="24"/>
                    <a:pt x="5" y="25"/>
                  </a:cubicBezTo>
                  <a:cubicBezTo>
                    <a:pt x="5" y="28"/>
                    <a:pt x="5" y="30"/>
                    <a:pt x="4" y="32"/>
                  </a:cubicBezTo>
                  <a:cubicBezTo>
                    <a:pt x="4" y="35"/>
                    <a:pt x="3" y="37"/>
                    <a:pt x="2" y="40"/>
                  </a:cubicBezTo>
                  <a:cubicBezTo>
                    <a:pt x="1" y="43"/>
                    <a:pt x="3" y="46"/>
                    <a:pt x="4" y="49"/>
                  </a:cubicBezTo>
                  <a:cubicBezTo>
                    <a:pt x="4" y="52"/>
                    <a:pt x="3" y="54"/>
                    <a:pt x="3" y="56"/>
                  </a:cubicBezTo>
                  <a:cubicBezTo>
                    <a:pt x="3" y="57"/>
                    <a:pt x="4" y="58"/>
                    <a:pt x="4" y="59"/>
                  </a:cubicBezTo>
                  <a:cubicBezTo>
                    <a:pt x="5" y="60"/>
                    <a:pt x="5" y="62"/>
                    <a:pt x="5" y="63"/>
                  </a:cubicBezTo>
                  <a:cubicBezTo>
                    <a:pt x="6" y="66"/>
                    <a:pt x="9" y="67"/>
                    <a:pt x="10" y="70"/>
                  </a:cubicBezTo>
                  <a:cubicBezTo>
                    <a:pt x="11" y="72"/>
                    <a:pt x="11" y="71"/>
                    <a:pt x="12" y="70"/>
                  </a:cubicBezTo>
                  <a:cubicBezTo>
                    <a:pt x="12" y="70"/>
                    <a:pt x="13" y="73"/>
                    <a:pt x="13" y="73"/>
                  </a:cubicBezTo>
                  <a:cubicBezTo>
                    <a:pt x="13" y="73"/>
                    <a:pt x="12" y="72"/>
                    <a:pt x="12" y="73"/>
                  </a:cubicBezTo>
                  <a:cubicBezTo>
                    <a:pt x="12" y="74"/>
                    <a:pt x="12" y="75"/>
                    <a:pt x="13" y="76"/>
                  </a:cubicBezTo>
                  <a:cubicBezTo>
                    <a:pt x="14" y="76"/>
                    <a:pt x="14" y="76"/>
                    <a:pt x="15" y="77"/>
                  </a:cubicBezTo>
                  <a:cubicBezTo>
                    <a:pt x="16" y="78"/>
                    <a:pt x="14" y="79"/>
                    <a:pt x="15" y="80"/>
                  </a:cubicBezTo>
                  <a:cubicBezTo>
                    <a:pt x="17" y="83"/>
                    <a:pt x="21" y="85"/>
                    <a:pt x="21" y="88"/>
                  </a:cubicBezTo>
                  <a:cubicBezTo>
                    <a:pt x="22" y="90"/>
                    <a:pt x="23" y="90"/>
                    <a:pt x="25" y="91"/>
                  </a:cubicBezTo>
                  <a:cubicBezTo>
                    <a:pt x="27" y="92"/>
                    <a:pt x="29" y="93"/>
                    <a:pt x="31" y="93"/>
                  </a:cubicBezTo>
                  <a:cubicBezTo>
                    <a:pt x="33" y="93"/>
                    <a:pt x="35" y="95"/>
                    <a:pt x="36" y="96"/>
                  </a:cubicBezTo>
                  <a:cubicBezTo>
                    <a:pt x="36" y="97"/>
                    <a:pt x="40" y="101"/>
                    <a:pt x="39" y="102"/>
                  </a:cubicBezTo>
                  <a:cubicBezTo>
                    <a:pt x="43" y="101"/>
                    <a:pt x="48" y="100"/>
                    <a:pt x="52" y="101"/>
                  </a:cubicBezTo>
                  <a:cubicBezTo>
                    <a:pt x="58" y="103"/>
                    <a:pt x="63" y="106"/>
                    <a:pt x="68" y="10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8" name="Freeform 642">
              <a:extLst>
                <a:ext uri="{FF2B5EF4-FFF2-40B4-BE49-F238E27FC236}">
                  <a16:creationId xmlns:a16="http://schemas.microsoft.com/office/drawing/2014/main" id="{5F655BBE-36E4-8444-A335-612DA4D02880}"/>
                </a:ext>
              </a:extLst>
            </p:cNvPr>
            <p:cNvSpPr>
              <a:spLocks noEditPoints="1"/>
            </p:cNvSpPr>
            <p:nvPr/>
          </p:nvSpPr>
          <p:spPr bwMode="auto">
            <a:xfrm>
              <a:off x="5133309" y="4907791"/>
              <a:ext cx="3984080" cy="2048308"/>
            </a:xfrm>
            <a:custGeom>
              <a:avLst/>
              <a:gdLst>
                <a:gd name="T0" fmla="*/ 255 w 427"/>
                <a:gd name="T1" fmla="*/ 181 h 219"/>
                <a:gd name="T2" fmla="*/ 299 w 427"/>
                <a:gd name="T3" fmla="*/ 195 h 219"/>
                <a:gd name="T4" fmla="*/ 296 w 427"/>
                <a:gd name="T5" fmla="*/ 215 h 219"/>
                <a:gd name="T6" fmla="*/ 332 w 427"/>
                <a:gd name="T7" fmla="*/ 200 h 219"/>
                <a:gd name="T8" fmla="*/ 366 w 427"/>
                <a:gd name="T9" fmla="*/ 196 h 219"/>
                <a:gd name="T10" fmla="*/ 383 w 427"/>
                <a:gd name="T11" fmla="*/ 200 h 219"/>
                <a:gd name="T12" fmla="*/ 391 w 427"/>
                <a:gd name="T13" fmla="*/ 201 h 219"/>
                <a:gd name="T14" fmla="*/ 380 w 427"/>
                <a:gd name="T15" fmla="*/ 188 h 219"/>
                <a:gd name="T16" fmla="*/ 382 w 427"/>
                <a:gd name="T17" fmla="*/ 176 h 219"/>
                <a:gd name="T18" fmla="*/ 354 w 427"/>
                <a:gd name="T19" fmla="*/ 180 h 219"/>
                <a:gd name="T20" fmla="*/ 414 w 427"/>
                <a:gd name="T21" fmla="*/ 160 h 219"/>
                <a:gd name="T22" fmla="*/ 417 w 427"/>
                <a:gd name="T23" fmla="*/ 144 h 219"/>
                <a:gd name="T24" fmla="*/ 415 w 427"/>
                <a:gd name="T25" fmla="*/ 139 h 219"/>
                <a:gd name="T26" fmla="*/ 394 w 427"/>
                <a:gd name="T27" fmla="*/ 126 h 219"/>
                <a:gd name="T28" fmla="*/ 390 w 427"/>
                <a:gd name="T29" fmla="*/ 110 h 219"/>
                <a:gd name="T30" fmla="*/ 378 w 427"/>
                <a:gd name="T31" fmla="*/ 104 h 219"/>
                <a:gd name="T32" fmla="*/ 364 w 427"/>
                <a:gd name="T33" fmla="*/ 112 h 219"/>
                <a:gd name="T34" fmla="*/ 356 w 427"/>
                <a:gd name="T35" fmla="*/ 107 h 219"/>
                <a:gd name="T36" fmla="*/ 342 w 427"/>
                <a:gd name="T37" fmla="*/ 85 h 219"/>
                <a:gd name="T38" fmla="*/ 314 w 427"/>
                <a:gd name="T39" fmla="*/ 91 h 219"/>
                <a:gd name="T40" fmla="*/ 320 w 427"/>
                <a:gd name="T41" fmla="*/ 116 h 219"/>
                <a:gd name="T42" fmla="*/ 306 w 427"/>
                <a:gd name="T43" fmla="*/ 159 h 219"/>
                <a:gd name="T44" fmla="*/ 292 w 427"/>
                <a:gd name="T45" fmla="*/ 135 h 219"/>
                <a:gd name="T46" fmla="*/ 250 w 427"/>
                <a:gd name="T47" fmla="*/ 119 h 219"/>
                <a:gd name="T48" fmla="*/ 237 w 427"/>
                <a:gd name="T49" fmla="*/ 86 h 219"/>
                <a:gd name="T50" fmla="*/ 246 w 427"/>
                <a:gd name="T51" fmla="*/ 77 h 219"/>
                <a:gd name="T52" fmla="*/ 246 w 427"/>
                <a:gd name="T53" fmla="*/ 70 h 219"/>
                <a:gd name="T54" fmla="*/ 263 w 427"/>
                <a:gd name="T55" fmla="*/ 58 h 219"/>
                <a:gd name="T56" fmla="*/ 276 w 427"/>
                <a:gd name="T57" fmla="*/ 48 h 219"/>
                <a:gd name="T58" fmla="*/ 293 w 427"/>
                <a:gd name="T59" fmla="*/ 36 h 219"/>
                <a:gd name="T60" fmla="*/ 276 w 427"/>
                <a:gd name="T61" fmla="*/ 23 h 219"/>
                <a:gd name="T62" fmla="*/ 262 w 427"/>
                <a:gd name="T63" fmla="*/ 35 h 219"/>
                <a:gd name="T64" fmla="*/ 252 w 427"/>
                <a:gd name="T65" fmla="*/ 23 h 219"/>
                <a:gd name="T66" fmla="*/ 241 w 427"/>
                <a:gd name="T67" fmla="*/ 10 h 219"/>
                <a:gd name="T68" fmla="*/ 223 w 427"/>
                <a:gd name="T69" fmla="*/ 6 h 219"/>
                <a:gd name="T70" fmla="*/ 232 w 427"/>
                <a:gd name="T71" fmla="*/ 27 h 219"/>
                <a:gd name="T72" fmla="*/ 226 w 427"/>
                <a:gd name="T73" fmla="*/ 40 h 219"/>
                <a:gd name="T74" fmla="*/ 218 w 427"/>
                <a:gd name="T75" fmla="*/ 37 h 219"/>
                <a:gd name="T76" fmla="*/ 164 w 427"/>
                <a:gd name="T77" fmla="*/ 29 h 219"/>
                <a:gd name="T78" fmla="*/ 166 w 427"/>
                <a:gd name="T79" fmla="*/ 41 h 219"/>
                <a:gd name="T80" fmla="*/ 160 w 427"/>
                <a:gd name="T81" fmla="*/ 40 h 219"/>
                <a:gd name="T82" fmla="*/ 133 w 427"/>
                <a:gd name="T83" fmla="*/ 30 h 219"/>
                <a:gd name="T84" fmla="*/ 83 w 427"/>
                <a:gd name="T85" fmla="*/ 23 h 219"/>
                <a:gd name="T86" fmla="*/ 71 w 427"/>
                <a:gd name="T87" fmla="*/ 18 h 219"/>
                <a:gd name="T88" fmla="*/ 50 w 427"/>
                <a:gd name="T89" fmla="*/ 24 h 219"/>
                <a:gd name="T90" fmla="*/ 49 w 427"/>
                <a:gd name="T91" fmla="*/ 22 h 219"/>
                <a:gd name="T92" fmla="*/ 29 w 427"/>
                <a:gd name="T93" fmla="*/ 23 h 219"/>
                <a:gd name="T94" fmla="*/ 21 w 427"/>
                <a:gd name="T95" fmla="*/ 28 h 219"/>
                <a:gd name="T96" fmla="*/ 3 w 427"/>
                <a:gd name="T97" fmla="*/ 97 h 219"/>
                <a:gd name="T98" fmla="*/ 40 w 427"/>
                <a:gd name="T99" fmla="*/ 116 h 219"/>
                <a:gd name="T100" fmla="*/ 53 w 427"/>
                <a:gd name="T101" fmla="*/ 141 h 219"/>
                <a:gd name="T102" fmla="*/ 62 w 427"/>
                <a:gd name="T103" fmla="*/ 150 h 219"/>
                <a:gd name="T104" fmla="*/ 67 w 427"/>
                <a:gd name="T105" fmla="*/ 160 h 219"/>
                <a:gd name="T106" fmla="*/ 80 w 427"/>
                <a:gd name="T107" fmla="*/ 166 h 219"/>
                <a:gd name="T108" fmla="*/ 133 w 427"/>
                <a:gd name="T109" fmla="*/ 176 h 219"/>
                <a:gd name="T110" fmla="*/ 97 w 427"/>
                <a:gd name="T111" fmla="*/ 57 h 219"/>
                <a:gd name="T112" fmla="*/ 87 w 427"/>
                <a:gd name="T113" fmla="*/ 51 h 219"/>
                <a:gd name="T114" fmla="*/ 113 w 427"/>
                <a:gd name="T115" fmla="*/ 49 h 219"/>
                <a:gd name="T116" fmla="*/ 142 w 427"/>
                <a:gd name="T117" fmla="*/ 85 h 219"/>
                <a:gd name="T118" fmla="*/ 131 w 427"/>
                <a:gd name="T119" fmla="*/ 85 h 219"/>
                <a:gd name="T120" fmla="*/ 160 w 427"/>
                <a:gd name="T121" fmla="*/ 78 h 219"/>
                <a:gd name="T122" fmla="*/ 210 w 427"/>
                <a:gd name="T123" fmla="*/ 150 h 219"/>
                <a:gd name="T124" fmla="*/ 222 w 427"/>
                <a:gd name="T125" fmla="*/ 165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27" h="219">
                  <a:moveTo>
                    <a:pt x="229" y="174"/>
                  </a:moveTo>
                  <a:cubicBezTo>
                    <a:pt x="229" y="174"/>
                    <a:pt x="229" y="173"/>
                    <a:pt x="229" y="173"/>
                  </a:cubicBezTo>
                  <a:cubicBezTo>
                    <a:pt x="229" y="173"/>
                    <a:pt x="232" y="177"/>
                    <a:pt x="232" y="177"/>
                  </a:cubicBezTo>
                  <a:cubicBezTo>
                    <a:pt x="234" y="177"/>
                    <a:pt x="235" y="178"/>
                    <a:pt x="236" y="178"/>
                  </a:cubicBezTo>
                  <a:cubicBezTo>
                    <a:pt x="238" y="178"/>
                    <a:pt x="238" y="177"/>
                    <a:pt x="239" y="178"/>
                  </a:cubicBezTo>
                  <a:cubicBezTo>
                    <a:pt x="242" y="179"/>
                    <a:pt x="244" y="180"/>
                    <a:pt x="246" y="181"/>
                  </a:cubicBezTo>
                  <a:cubicBezTo>
                    <a:pt x="247" y="182"/>
                    <a:pt x="248" y="181"/>
                    <a:pt x="249" y="181"/>
                  </a:cubicBezTo>
                  <a:cubicBezTo>
                    <a:pt x="250" y="180"/>
                    <a:pt x="251" y="180"/>
                    <a:pt x="252" y="180"/>
                  </a:cubicBezTo>
                  <a:cubicBezTo>
                    <a:pt x="253" y="180"/>
                    <a:pt x="254" y="181"/>
                    <a:pt x="255" y="181"/>
                  </a:cubicBezTo>
                  <a:cubicBezTo>
                    <a:pt x="257" y="181"/>
                    <a:pt x="258" y="180"/>
                    <a:pt x="259" y="179"/>
                  </a:cubicBezTo>
                  <a:cubicBezTo>
                    <a:pt x="260" y="178"/>
                    <a:pt x="263" y="175"/>
                    <a:pt x="264" y="175"/>
                  </a:cubicBezTo>
                  <a:cubicBezTo>
                    <a:pt x="264" y="175"/>
                    <a:pt x="265" y="176"/>
                    <a:pt x="265" y="176"/>
                  </a:cubicBezTo>
                  <a:cubicBezTo>
                    <a:pt x="267" y="176"/>
                    <a:pt x="268" y="176"/>
                    <a:pt x="269" y="176"/>
                  </a:cubicBezTo>
                  <a:cubicBezTo>
                    <a:pt x="273" y="176"/>
                    <a:pt x="272" y="179"/>
                    <a:pt x="274" y="181"/>
                  </a:cubicBezTo>
                  <a:cubicBezTo>
                    <a:pt x="275" y="182"/>
                    <a:pt x="279" y="181"/>
                    <a:pt x="279" y="183"/>
                  </a:cubicBezTo>
                  <a:cubicBezTo>
                    <a:pt x="279" y="185"/>
                    <a:pt x="280" y="187"/>
                    <a:pt x="281" y="189"/>
                  </a:cubicBezTo>
                  <a:cubicBezTo>
                    <a:pt x="281" y="194"/>
                    <a:pt x="290" y="193"/>
                    <a:pt x="293" y="194"/>
                  </a:cubicBezTo>
                  <a:cubicBezTo>
                    <a:pt x="295" y="194"/>
                    <a:pt x="298" y="194"/>
                    <a:pt x="299" y="195"/>
                  </a:cubicBezTo>
                  <a:cubicBezTo>
                    <a:pt x="300" y="196"/>
                    <a:pt x="305" y="201"/>
                    <a:pt x="304" y="201"/>
                  </a:cubicBezTo>
                  <a:cubicBezTo>
                    <a:pt x="302" y="203"/>
                    <a:pt x="302" y="203"/>
                    <a:pt x="300" y="202"/>
                  </a:cubicBezTo>
                  <a:cubicBezTo>
                    <a:pt x="299" y="201"/>
                    <a:pt x="295" y="199"/>
                    <a:pt x="295" y="199"/>
                  </a:cubicBezTo>
                  <a:cubicBezTo>
                    <a:pt x="295" y="200"/>
                    <a:pt x="298" y="201"/>
                    <a:pt x="297" y="203"/>
                  </a:cubicBezTo>
                  <a:cubicBezTo>
                    <a:pt x="296" y="204"/>
                    <a:pt x="295" y="206"/>
                    <a:pt x="295" y="207"/>
                  </a:cubicBezTo>
                  <a:cubicBezTo>
                    <a:pt x="295" y="209"/>
                    <a:pt x="295" y="210"/>
                    <a:pt x="294" y="211"/>
                  </a:cubicBezTo>
                  <a:cubicBezTo>
                    <a:pt x="294" y="212"/>
                    <a:pt x="291" y="213"/>
                    <a:pt x="291" y="213"/>
                  </a:cubicBezTo>
                  <a:cubicBezTo>
                    <a:pt x="290" y="214"/>
                    <a:pt x="287" y="219"/>
                    <a:pt x="291" y="219"/>
                  </a:cubicBezTo>
                  <a:cubicBezTo>
                    <a:pt x="292" y="219"/>
                    <a:pt x="294" y="217"/>
                    <a:pt x="296" y="215"/>
                  </a:cubicBezTo>
                  <a:cubicBezTo>
                    <a:pt x="298" y="214"/>
                    <a:pt x="299" y="216"/>
                    <a:pt x="301" y="215"/>
                  </a:cubicBezTo>
                  <a:cubicBezTo>
                    <a:pt x="304" y="215"/>
                    <a:pt x="305" y="213"/>
                    <a:pt x="308" y="213"/>
                  </a:cubicBezTo>
                  <a:cubicBezTo>
                    <a:pt x="308" y="211"/>
                    <a:pt x="308" y="212"/>
                    <a:pt x="306" y="211"/>
                  </a:cubicBezTo>
                  <a:cubicBezTo>
                    <a:pt x="305" y="211"/>
                    <a:pt x="305" y="210"/>
                    <a:pt x="306" y="210"/>
                  </a:cubicBezTo>
                  <a:cubicBezTo>
                    <a:pt x="307" y="208"/>
                    <a:pt x="308" y="207"/>
                    <a:pt x="311" y="207"/>
                  </a:cubicBezTo>
                  <a:cubicBezTo>
                    <a:pt x="312" y="207"/>
                    <a:pt x="315" y="205"/>
                    <a:pt x="317" y="206"/>
                  </a:cubicBezTo>
                  <a:cubicBezTo>
                    <a:pt x="319" y="207"/>
                    <a:pt x="320" y="203"/>
                    <a:pt x="322" y="206"/>
                  </a:cubicBezTo>
                  <a:cubicBezTo>
                    <a:pt x="324" y="204"/>
                    <a:pt x="325" y="203"/>
                    <a:pt x="327" y="201"/>
                  </a:cubicBezTo>
                  <a:cubicBezTo>
                    <a:pt x="329" y="200"/>
                    <a:pt x="330" y="200"/>
                    <a:pt x="332" y="200"/>
                  </a:cubicBezTo>
                  <a:cubicBezTo>
                    <a:pt x="335" y="200"/>
                    <a:pt x="339" y="200"/>
                    <a:pt x="342" y="200"/>
                  </a:cubicBezTo>
                  <a:cubicBezTo>
                    <a:pt x="345" y="200"/>
                    <a:pt x="346" y="201"/>
                    <a:pt x="347" y="199"/>
                  </a:cubicBezTo>
                  <a:cubicBezTo>
                    <a:pt x="348" y="198"/>
                    <a:pt x="349" y="199"/>
                    <a:pt x="350" y="198"/>
                  </a:cubicBezTo>
                  <a:cubicBezTo>
                    <a:pt x="351" y="196"/>
                    <a:pt x="352" y="195"/>
                    <a:pt x="352" y="193"/>
                  </a:cubicBezTo>
                  <a:cubicBezTo>
                    <a:pt x="353" y="191"/>
                    <a:pt x="353" y="190"/>
                    <a:pt x="354" y="188"/>
                  </a:cubicBezTo>
                  <a:cubicBezTo>
                    <a:pt x="355" y="187"/>
                    <a:pt x="356" y="186"/>
                    <a:pt x="357" y="185"/>
                  </a:cubicBezTo>
                  <a:cubicBezTo>
                    <a:pt x="358" y="184"/>
                    <a:pt x="359" y="187"/>
                    <a:pt x="361" y="186"/>
                  </a:cubicBezTo>
                  <a:cubicBezTo>
                    <a:pt x="363" y="184"/>
                    <a:pt x="365" y="187"/>
                    <a:pt x="365" y="189"/>
                  </a:cubicBezTo>
                  <a:cubicBezTo>
                    <a:pt x="365" y="190"/>
                    <a:pt x="364" y="196"/>
                    <a:pt x="366" y="196"/>
                  </a:cubicBezTo>
                  <a:cubicBezTo>
                    <a:pt x="367" y="197"/>
                    <a:pt x="368" y="199"/>
                    <a:pt x="369" y="201"/>
                  </a:cubicBezTo>
                  <a:cubicBezTo>
                    <a:pt x="370" y="199"/>
                    <a:pt x="381" y="196"/>
                    <a:pt x="381" y="196"/>
                  </a:cubicBezTo>
                  <a:cubicBezTo>
                    <a:pt x="381" y="195"/>
                    <a:pt x="380" y="195"/>
                    <a:pt x="380" y="194"/>
                  </a:cubicBezTo>
                  <a:cubicBezTo>
                    <a:pt x="380" y="194"/>
                    <a:pt x="382" y="196"/>
                    <a:pt x="382" y="196"/>
                  </a:cubicBezTo>
                  <a:cubicBezTo>
                    <a:pt x="382" y="197"/>
                    <a:pt x="380" y="197"/>
                    <a:pt x="380" y="197"/>
                  </a:cubicBezTo>
                  <a:cubicBezTo>
                    <a:pt x="380" y="197"/>
                    <a:pt x="386" y="198"/>
                    <a:pt x="386" y="198"/>
                  </a:cubicBezTo>
                  <a:cubicBezTo>
                    <a:pt x="386" y="198"/>
                    <a:pt x="386" y="198"/>
                    <a:pt x="386" y="198"/>
                  </a:cubicBezTo>
                  <a:cubicBezTo>
                    <a:pt x="386" y="198"/>
                    <a:pt x="386" y="199"/>
                    <a:pt x="386" y="199"/>
                  </a:cubicBezTo>
                  <a:cubicBezTo>
                    <a:pt x="385" y="199"/>
                    <a:pt x="384" y="199"/>
                    <a:pt x="383" y="200"/>
                  </a:cubicBezTo>
                  <a:cubicBezTo>
                    <a:pt x="383" y="201"/>
                    <a:pt x="382" y="198"/>
                    <a:pt x="382" y="198"/>
                  </a:cubicBezTo>
                  <a:cubicBezTo>
                    <a:pt x="381" y="198"/>
                    <a:pt x="381" y="199"/>
                    <a:pt x="381" y="199"/>
                  </a:cubicBezTo>
                  <a:cubicBezTo>
                    <a:pt x="381" y="199"/>
                    <a:pt x="381" y="198"/>
                    <a:pt x="380" y="199"/>
                  </a:cubicBezTo>
                  <a:cubicBezTo>
                    <a:pt x="379" y="200"/>
                    <a:pt x="378" y="200"/>
                    <a:pt x="377" y="201"/>
                  </a:cubicBezTo>
                  <a:cubicBezTo>
                    <a:pt x="375" y="202"/>
                    <a:pt x="371" y="205"/>
                    <a:pt x="373" y="208"/>
                  </a:cubicBezTo>
                  <a:cubicBezTo>
                    <a:pt x="376" y="210"/>
                    <a:pt x="378" y="208"/>
                    <a:pt x="379" y="207"/>
                  </a:cubicBezTo>
                  <a:cubicBezTo>
                    <a:pt x="380" y="206"/>
                    <a:pt x="384" y="203"/>
                    <a:pt x="384" y="202"/>
                  </a:cubicBezTo>
                  <a:cubicBezTo>
                    <a:pt x="384" y="203"/>
                    <a:pt x="386" y="204"/>
                    <a:pt x="387" y="203"/>
                  </a:cubicBezTo>
                  <a:cubicBezTo>
                    <a:pt x="387" y="202"/>
                    <a:pt x="390" y="201"/>
                    <a:pt x="391" y="201"/>
                  </a:cubicBezTo>
                  <a:cubicBezTo>
                    <a:pt x="393" y="200"/>
                    <a:pt x="395" y="199"/>
                    <a:pt x="397" y="199"/>
                  </a:cubicBezTo>
                  <a:cubicBezTo>
                    <a:pt x="398" y="199"/>
                    <a:pt x="398" y="199"/>
                    <a:pt x="398" y="198"/>
                  </a:cubicBezTo>
                  <a:cubicBezTo>
                    <a:pt x="397" y="197"/>
                    <a:pt x="398" y="197"/>
                    <a:pt x="398" y="197"/>
                  </a:cubicBezTo>
                  <a:cubicBezTo>
                    <a:pt x="398" y="196"/>
                    <a:pt x="396" y="197"/>
                    <a:pt x="395" y="196"/>
                  </a:cubicBezTo>
                  <a:cubicBezTo>
                    <a:pt x="394" y="196"/>
                    <a:pt x="395" y="194"/>
                    <a:pt x="393" y="196"/>
                  </a:cubicBezTo>
                  <a:cubicBezTo>
                    <a:pt x="391" y="197"/>
                    <a:pt x="387" y="196"/>
                    <a:pt x="385" y="195"/>
                  </a:cubicBezTo>
                  <a:cubicBezTo>
                    <a:pt x="384" y="195"/>
                    <a:pt x="385" y="193"/>
                    <a:pt x="384" y="193"/>
                  </a:cubicBezTo>
                  <a:cubicBezTo>
                    <a:pt x="384" y="193"/>
                    <a:pt x="382" y="193"/>
                    <a:pt x="381" y="192"/>
                  </a:cubicBezTo>
                  <a:cubicBezTo>
                    <a:pt x="380" y="192"/>
                    <a:pt x="380" y="189"/>
                    <a:pt x="380" y="188"/>
                  </a:cubicBezTo>
                  <a:cubicBezTo>
                    <a:pt x="380" y="187"/>
                    <a:pt x="378" y="188"/>
                    <a:pt x="377" y="187"/>
                  </a:cubicBezTo>
                  <a:cubicBezTo>
                    <a:pt x="377" y="187"/>
                    <a:pt x="379" y="185"/>
                    <a:pt x="379" y="185"/>
                  </a:cubicBezTo>
                  <a:cubicBezTo>
                    <a:pt x="380" y="184"/>
                    <a:pt x="380" y="181"/>
                    <a:pt x="378" y="181"/>
                  </a:cubicBezTo>
                  <a:cubicBezTo>
                    <a:pt x="378" y="181"/>
                    <a:pt x="376" y="185"/>
                    <a:pt x="375" y="183"/>
                  </a:cubicBezTo>
                  <a:cubicBezTo>
                    <a:pt x="375" y="181"/>
                    <a:pt x="374" y="182"/>
                    <a:pt x="373" y="181"/>
                  </a:cubicBezTo>
                  <a:cubicBezTo>
                    <a:pt x="373" y="180"/>
                    <a:pt x="376" y="181"/>
                    <a:pt x="376" y="181"/>
                  </a:cubicBezTo>
                  <a:cubicBezTo>
                    <a:pt x="378" y="181"/>
                    <a:pt x="379" y="180"/>
                    <a:pt x="380" y="180"/>
                  </a:cubicBezTo>
                  <a:cubicBezTo>
                    <a:pt x="381" y="179"/>
                    <a:pt x="382" y="179"/>
                    <a:pt x="383" y="179"/>
                  </a:cubicBezTo>
                  <a:cubicBezTo>
                    <a:pt x="384" y="178"/>
                    <a:pt x="382" y="176"/>
                    <a:pt x="382" y="176"/>
                  </a:cubicBezTo>
                  <a:cubicBezTo>
                    <a:pt x="382" y="176"/>
                    <a:pt x="383" y="176"/>
                    <a:pt x="383" y="176"/>
                  </a:cubicBezTo>
                  <a:cubicBezTo>
                    <a:pt x="383" y="176"/>
                    <a:pt x="379" y="174"/>
                    <a:pt x="379" y="174"/>
                  </a:cubicBezTo>
                  <a:cubicBezTo>
                    <a:pt x="377" y="173"/>
                    <a:pt x="375" y="173"/>
                    <a:pt x="373" y="174"/>
                  </a:cubicBezTo>
                  <a:cubicBezTo>
                    <a:pt x="369" y="175"/>
                    <a:pt x="366" y="176"/>
                    <a:pt x="363" y="178"/>
                  </a:cubicBezTo>
                  <a:cubicBezTo>
                    <a:pt x="360" y="179"/>
                    <a:pt x="358" y="181"/>
                    <a:pt x="355" y="183"/>
                  </a:cubicBezTo>
                  <a:cubicBezTo>
                    <a:pt x="354" y="184"/>
                    <a:pt x="353" y="185"/>
                    <a:pt x="352" y="187"/>
                  </a:cubicBezTo>
                  <a:cubicBezTo>
                    <a:pt x="352" y="187"/>
                    <a:pt x="348" y="189"/>
                    <a:pt x="348" y="189"/>
                  </a:cubicBezTo>
                  <a:cubicBezTo>
                    <a:pt x="348" y="188"/>
                    <a:pt x="353" y="184"/>
                    <a:pt x="354" y="183"/>
                  </a:cubicBezTo>
                  <a:cubicBezTo>
                    <a:pt x="354" y="182"/>
                    <a:pt x="355" y="181"/>
                    <a:pt x="354" y="180"/>
                  </a:cubicBezTo>
                  <a:cubicBezTo>
                    <a:pt x="353" y="180"/>
                    <a:pt x="351" y="179"/>
                    <a:pt x="350" y="179"/>
                  </a:cubicBezTo>
                  <a:cubicBezTo>
                    <a:pt x="351" y="179"/>
                    <a:pt x="353" y="180"/>
                    <a:pt x="354" y="180"/>
                  </a:cubicBezTo>
                  <a:cubicBezTo>
                    <a:pt x="356" y="181"/>
                    <a:pt x="358" y="178"/>
                    <a:pt x="359" y="177"/>
                  </a:cubicBezTo>
                  <a:cubicBezTo>
                    <a:pt x="360" y="176"/>
                    <a:pt x="361" y="174"/>
                    <a:pt x="363" y="173"/>
                  </a:cubicBezTo>
                  <a:cubicBezTo>
                    <a:pt x="365" y="173"/>
                    <a:pt x="367" y="174"/>
                    <a:pt x="368" y="172"/>
                  </a:cubicBezTo>
                  <a:cubicBezTo>
                    <a:pt x="369" y="168"/>
                    <a:pt x="371" y="167"/>
                    <a:pt x="375" y="167"/>
                  </a:cubicBezTo>
                  <a:cubicBezTo>
                    <a:pt x="379" y="167"/>
                    <a:pt x="383" y="167"/>
                    <a:pt x="387" y="167"/>
                  </a:cubicBezTo>
                  <a:cubicBezTo>
                    <a:pt x="394" y="167"/>
                    <a:pt x="404" y="169"/>
                    <a:pt x="409" y="163"/>
                  </a:cubicBezTo>
                  <a:cubicBezTo>
                    <a:pt x="411" y="161"/>
                    <a:pt x="412" y="160"/>
                    <a:pt x="414" y="160"/>
                  </a:cubicBezTo>
                  <a:cubicBezTo>
                    <a:pt x="416" y="160"/>
                    <a:pt x="418" y="160"/>
                    <a:pt x="421" y="158"/>
                  </a:cubicBezTo>
                  <a:cubicBezTo>
                    <a:pt x="422" y="158"/>
                    <a:pt x="425" y="156"/>
                    <a:pt x="425" y="155"/>
                  </a:cubicBezTo>
                  <a:cubicBezTo>
                    <a:pt x="427" y="152"/>
                    <a:pt x="422" y="153"/>
                    <a:pt x="422" y="152"/>
                  </a:cubicBezTo>
                  <a:cubicBezTo>
                    <a:pt x="422" y="151"/>
                    <a:pt x="424" y="151"/>
                    <a:pt x="424" y="151"/>
                  </a:cubicBezTo>
                  <a:cubicBezTo>
                    <a:pt x="425" y="150"/>
                    <a:pt x="424" y="149"/>
                    <a:pt x="424" y="148"/>
                  </a:cubicBezTo>
                  <a:cubicBezTo>
                    <a:pt x="424" y="148"/>
                    <a:pt x="425" y="147"/>
                    <a:pt x="425" y="147"/>
                  </a:cubicBezTo>
                  <a:cubicBezTo>
                    <a:pt x="425" y="146"/>
                    <a:pt x="423" y="145"/>
                    <a:pt x="423" y="145"/>
                  </a:cubicBezTo>
                  <a:cubicBezTo>
                    <a:pt x="422" y="144"/>
                    <a:pt x="421" y="144"/>
                    <a:pt x="421" y="143"/>
                  </a:cubicBezTo>
                  <a:cubicBezTo>
                    <a:pt x="420" y="143"/>
                    <a:pt x="418" y="146"/>
                    <a:pt x="417" y="144"/>
                  </a:cubicBezTo>
                  <a:cubicBezTo>
                    <a:pt x="417" y="144"/>
                    <a:pt x="419" y="143"/>
                    <a:pt x="418" y="143"/>
                  </a:cubicBezTo>
                  <a:cubicBezTo>
                    <a:pt x="418" y="142"/>
                    <a:pt x="417" y="141"/>
                    <a:pt x="416" y="141"/>
                  </a:cubicBezTo>
                  <a:cubicBezTo>
                    <a:pt x="415" y="140"/>
                    <a:pt x="411" y="141"/>
                    <a:pt x="410" y="142"/>
                  </a:cubicBezTo>
                  <a:cubicBezTo>
                    <a:pt x="409" y="144"/>
                    <a:pt x="406" y="145"/>
                    <a:pt x="404" y="146"/>
                  </a:cubicBezTo>
                  <a:cubicBezTo>
                    <a:pt x="403" y="146"/>
                    <a:pt x="400" y="144"/>
                    <a:pt x="400" y="143"/>
                  </a:cubicBezTo>
                  <a:cubicBezTo>
                    <a:pt x="400" y="142"/>
                    <a:pt x="403" y="145"/>
                    <a:pt x="403" y="145"/>
                  </a:cubicBezTo>
                  <a:cubicBezTo>
                    <a:pt x="404" y="145"/>
                    <a:pt x="408" y="142"/>
                    <a:pt x="408" y="142"/>
                  </a:cubicBezTo>
                  <a:cubicBezTo>
                    <a:pt x="408" y="142"/>
                    <a:pt x="406" y="141"/>
                    <a:pt x="406" y="141"/>
                  </a:cubicBezTo>
                  <a:cubicBezTo>
                    <a:pt x="409" y="140"/>
                    <a:pt x="412" y="140"/>
                    <a:pt x="415" y="139"/>
                  </a:cubicBezTo>
                  <a:cubicBezTo>
                    <a:pt x="415" y="139"/>
                    <a:pt x="417" y="138"/>
                    <a:pt x="416" y="137"/>
                  </a:cubicBezTo>
                  <a:cubicBezTo>
                    <a:pt x="416" y="137"/>
                    <a:pt x="414" y="135"/>
                    <a:pt x="414" y="135"/>
                  </a:cubicBezTo>
                  <a:cubicBezTo>
                    <a:pt x="412" y="136"/>
                    <a:pt x="410" y="136"/>
                    <a:pt x="409" y="134"/>
                  </a:cubicBezTo>
                  <a:cubicBezTo>
                    <a:pt x="408" y="134"/>
                    <a:pt x="404" y="137"/>
                    <a:pt x="404" y="136"/>
                  </a:cubicBezTo>
                  <a:cubicBezTo>
                    <a:pt x="404" y="136"/>
                    <a:pt x="407" y="133"/>
                    <a:pt x="404" y="134"/>
                  </a:cubicBezTo>
                  <a:cubicBezTo>
                    <a:pt x="404" y="134"/>
                    <a:pt x="400" y="135"/>
                    <a:pt x="400" y="135"/>
                  </a:cubicBezTo>
                  <a:cubicBezTo>
                    <a:pt x="401" y="133"/>
                    <a:pt x="404" y="133"/>
                    <a:pt x="402" y="130"/>
                  </a:cubicBezTo>
                  <a:cubicBezTo>
                    <a:pt x="402" y="130"/>
                    <a:pt x="398" y="128"/>
                    <a:pt x="398" y="128"/>
                  </a:cubicBezTo>
                  <a:cubicBezTo>
                    <a:pt x="396" y="128"/>
                    <a:pt x="396" y="126"/>
                    <a:pt x="394" y="126"/>
                  </a:cubicBezTo>
                  <a:cubicBezTo>
                    <a:pt x="395" y="126"/>
                    <a:pt x="392" y="122"/>
                    <a:pt x="392" y="122"/>
                  </a:cubicBezTo>
                  <a:cubicBezTo>
                    <a:pt x="392" y="122"/>
                    <a:pt x="393" y="123"/>
                    <a:pt x="394" y="123"/>
                  </a:cubicBezTo>
                  <a:cubicBezTo>
                    <a:pt x="395" y="124"/>
                    <a:pt x="395" y="122"/>
                    <a:pt x="396" y="122"/>
                  </a:cubicBezTo>
                  <a:cubicBezTo>
                    <a:pt x="400" y="121"/>
                    <a:pt x="393" y="118"/>
                    <a:pt x="392" y="117"/>
                  </a:cubicBezTo>
                  <a:cubicBezTo>
                    <a:pt x="392" y="118"/>
                    <a:pt x="394" y="116"/>
                    <a:pt x="394" y="116"/>
                  </a:cubicBezTo>
                  <a:cubicBezTo>
                    <a:pt x="395" y="115"/>
                    <a:pt x="393" y="115"/>
                    <a:pt x="392" y="114"/>
                  </a:cubicBezTo>
                  <a:cubicBezTo>
                    <a:pt x="392" y="114"/>
                    <a:pt x="391" y="113"/>
                    <a:pt x="390" y="113"/>
                  </a:cubicBezTo>
                  <a:cubicBezTo>
                    <a:pt x="390" y="113"/>
                    <a:pt x="388" y="113"/>
                    <a:pt x="388" y="113"/>
                  </a:cubicBezTo>
                  <a:cubicBezTo>
                    <a:pt x="389" y="112"/>
                    <a:pt x="391" y="113"/>
                    <a:pt x="390" y="110"/>
                  </a:cubicBezTo>
                  <a:cubicBezTo>
                    <a:pt x="389" y="110"/>
                    <a:pt x="386" y="111"/>
                    <a:pt x="386" y="111"/>
                  </a:cubicBezTo>
                  <a:cubicBezTo>
                    <a:pt x="386" y="110"/>
                    <a:pt x="389" y="110"/>
                    <a:pt x="388" y="108"/>
                  </a:cubicBezTo>
                  <a:cubicBezTo>
                    <a:pt x="388" y="107"/>
                    <a:pt x="388" y="106"/>
                    <a:pt x="387" y="105"/>
                  </a:cubicBezTo>
                  <a:cubicBezTo>
                    <a:pt x="387" y="105"/>
                    <a:pt x="386" y="106"/>
                    <a:pt x="386" y="105"/>
                  </a:cubicBezTo>
                  <a:cubicBezTo>
                    <a:pt x="386" y="106"/>
                    <a:pt x="384" y="102"/>
                    <a:pt x="384" y="102"/>
                  </a:cubicBezTo>
                  <a:cubicBezTo>
                    <a:pt x="383" y="100"/>
                    <a:pt x="382" y="99"/>
                    <a:pt x="382" y="98"/>
                  </a:cubicBezTo>
                  <a:cubicBezTo>
                    <a:pt x="381" y="96"/>
                    <a:pt x="381" y="94"/>
                    <a:pt x="379" y="97"/>
                  </a:cubicBezTo>
                  <a:cubicBezTo>
                    <a:pt x="379" y="97"/>
                    <a:pt x="378" y="101"/>
                    <a:pt x="379" y="100"/>
                  </a:cubicBezTo>
                  <a:cubicBezTo>
                    <a:pt x="375" y="101"/>
                    <a:pt x="377" y="101"/>
                    <a:pt x="378" y="104"/>
                  </a:cubicBezTo>
                  <a:cubicBezTo>
                    <a:pt x="378" y="103"/>
                    <a:pt x="377" y="103"/>
                    <a:pt x="377" y="104"/>
                  </a:cubicBezTo>
                  <a:cubicBezTo>
                    <a:pt x="376" y="104"/>
                    <a:pt x="376" y="104"/>
                    <a:pt x="375" y="105"/>
                  </a:cubicBezTo>
                  <a:cubicBezTo>
                    <a:pt x="375" y="105"/>
                    <a:pt x="377" y="106"/>
                    <a:pt x="377" y="106"/>
                  </a:cubicBezTo>
                  <a:cubicBezTo>
                    <a:pt x="376" y="107"/>
                    <a:pt x="374" y="106"/>
                    <a:pt x="374" y="107"/>
                  </a:cubicBezTo>
                  <a:cubicBezTo>
                    <a:pt x="373" y="108"/>
                    <a:pt x="375" y="110"/>
                    <a:pt x="373" y="111"/>
                  </a:cubicBezTo>
                  <a:cubicBezTo>
                    <a:pt x="374" y="111"/>
                    <a:pt x="372" y="107"/>
                    <a:pt x="370" y="109"/>
                  </a:cubicBezTo>
                  <a:cubicBezTo>
                    <a:pt x="370" y="110"/>
                    <a:pt x="366" y="113"/>
                    <a:pt x="366" y="113"/>
                  </a:cubicBezTo>
                  <a:cubicBezTo>
                    <a:pt x="365" y="113"/>
                    <a:pt x="365" y="112"/>
                    <a:pt x="365" y="111"/>
                  </a:cubicBezTo>
                  <a:cubicBezTo>
                    <a:pt x="364" y="111"/>
                    <a:pt x="364" y="112"/>
                    <a:pt x="364" y="112"/>
                  </a:cubicBezTo>
                  <a:cubicBezTo>
                    <a:pt x="363" y="111"/>
                    <a:pt x="364" y="111"/>
                    <a:pt x="364" y="110"/>
                  </a:cubicBezTo>
                  <a:cubicBezTo>
                    <a:pt x="364" y="111"/>
                    <a:pt x="357" y="116"/>
                    <a:pt x="357" y="115"/>
                  </a:cubicBezTo>
                  <a:cubicBezTo>
                    <a:pt x="356" y="114"/>
                    <a:pt x="360" y="113"/>
                    <a:pt x="361" y="113"/>
                  </a:cubicBezTo>
                  <a:cubicBezTo>
                    <a:pt x="363" y="111"/>
                    <a:pt x="363" y="110"/>
                    <a:pt x="362" y="108"/>
                  </a:cubicBezTo>
                  <a:cubicBezTo>
                    <a:pt x="361" y="107"/>
                    <a:pt x="358" y="107"/>
                    <a:pt x="357" y="107"/>
                  </a:cubicBezTo>
                  <a:cubicBezTo>
                    <a:pt x="356" y="107"/>
                    <a:pt x="356" y="108"/>
                    <a:pt x="356" y="108"/>
                  </a:cubicBezTo>
                  <a:cubicBezTo>
                    <a:pt x="355" y="110"/>
                    <a:pt x="353" y="108"/>
                    <a:pt x="352" y="108"/>
                  </a:cubicBezTo>
                  <a:cubicBezTo>
                    <a:pt x="353" y="108"/>
                    <a:pt x="355" y="106"/>
                    <a:pt x="355" y="106"/>
                  </a:cubicBezTo>
                  <a:cubicBezTo>
                    <a:pt x="355" y="106"/>
                    <a:pt x="356" y="107"/>
                    <a:pt x="356" y="107"/>
                  </a:cubicBezTo>
                  <a:cubicBezTo>
                    <a:pt x="355" y="107"/>
                    <a:pt x="357" y="105"/>
                    <a:pt x="357" y="105"/>
                  </a:cubicBezTo>
                  <a:cubicBezTo>
                    <a:pt x="358" y="103"/>
                    <a:pt x="356" y="104"/>
                    <a:pt x="355" y="103"/>
                  </a:cubicBezTo>
                  <a:cubicBezTo>
                    <a:pt x="355" y="103"/>
                    <a:pt x="356" y="98"/>
                    <a:pt x="354" y="99"/>
                  </a:cubicBezTo>
                  <a:cubicBezTo>
                    <a:pt x="355" y="98"/>
                    <a:pt x="356" y="98"/>
                    <a:pt x="355" y="96"/>
                  </a:cubicBezTo>
                  <a:cubicBezTo>
                    <a:pt x="353" y="95"/>
                    <a:pt x="357" y="94"/>
                    <a:pt x="356" y="92"/>
                  </a:cubicBezTo>
                  <a:cubicBezTo>
                    <a:pt x="356" y="91"/>
                    <a:pt x="354" y="93"/>
                    <a:pt x="353" y="92"/>
                  </a:cubicBezTo>
                  <a:cubicBezTo>
                    <a:pt x="352" y="91"/>
                    <a:pt x="350" y="91"/>
                    <a:pt x="349" y="91"/>
                  </a:cubicBezTo>
                  <a:cubicBezTo>
                    <a:pt x="347" y="90"/>
                    <a:pt x="346" y="90"/>
                    <a:pt x="345" y="88"/>
                  </a:cubicBezTo>
                  <a:cubicBezTo>
                    <a:pt x="345" y="86"/>
                    <a:pt x="342" y="87"/>
                    <a:pt x="342" y="85"/>
                  </a:cubicBezTo>
                  <a:cubicBezTo>
                    <a:pt x="342" y="84"/>
                    <a:pt x="340" y="85"/>
                    <a:pt x="340" y="85"/>
                  </a:cubicBezTo>
                  <a:cubicBezTo>
                    <a:pt x="341" y="83"/>
                    <a:pt x="339" y="83"/>
                    <a:pt x="338" y="82"/>
                  </a:cubicBezTo>
                  <a:cubicBezTo>
                    <a:pt x="336" y="81"/>
                    <a:pt x="336" y="80"/>
                    <a:pt x="334" y="81"/>
                  </a:cubicBezTo>
                  <a:cubicBezTo>
                    <a:pt x="332" y="82"/>
                    <a:pt x="331" y="83"/>
                    <a:pt x="329" y="82"/>
                  </a:cubicBezTo>
                  <a:cubicBezTo>
                    <a:pt x="327" y="81"/>
                    <a:pt x="326" y="83"/>
                    <a:pt x="324" y="82"/>
                  </a:cubicBezTo>
                  <a:cubicBezTo>
                    <a:pt x="322" y="80"/>
                    <a:pt x="320" y="80"/>
                    <a:pt x="318" y="80"/>
                  </a:cubicBezTo>
                  <a:cubicBezTo>
                    <a:pt x="316" y="80"/>
                    <a:pt x="314" y="80"/>
                    <a:pt x="313" y="82"/>
                  </a:cubicBezTo>
                  <a:cubicBezTo>
                    <a:pt x="312" y="84"/>
                    <a:pt x="315" y="85"/>
                    <a:pt x="315" y="86"/>
                  </a:cubicBezTo>
                  <a:cubicBezTo>
                    <a:pt x="316" y="87"/>
                    <a:pt x="315" y="90"/>
                    <a:pt x="314" y="91"/>
                  </a:cubicBezTo>
                  <a:cubicBezTo>
                    <a:pt x="314" y="92"/>
                    <a:pt x="314" y="91"/>
                    <a:pt x="313" y="92"/>
                  </a:cubicBezTo>
                  <a:cubicBezTo>
                    <a:pt x="313" y="92"/>
                    <a:pt x="315" y="94"/>
                    <a:pt x="315" y="94"/>
                  </a:cubicBezTo>
                  <a:cubicBezTo>
                    <a:pt x="315" y="96"/>
                    <a:pt x="316" y="98"/>
                    <a:pt x="316" y="99"/>
                  </a:cubicBezTo>
                  <a:cubicBezTo>
                    <a:pt x="316" y="100"/>
                    <a:pt x="316" y="100"/>
                    <a:pt x="316" y="101"/>
                  </a:cubicBezTo>
                  <a:cubicBezTo>
                    <a:pt x="316" y="102"/>
                    <a:pt x="315" y="101"/>
                    <a:pt x="315" y="101"/>
                  </a:cubicBezTo>
                  <a:cubicBezTo>
                    <a:pt x="314" y="102"/>
                    <a:pt x="314" y="104"/>
                    <a:pt x="314" y="104"/>
                  </a:cubicBezTo>
                  <a:cubicBezTo>
                    <a:pt x="313" y="105"/>
                    <a:pt x="312" y="106"/>
                    <a:pt x="312" y="107"/>
                  </a:cubicBezTo>
                  <a:cubicBezTo>
                    <a:pt x="311" y="109"/>
                    <a:pt x="311" y="109"/>
                    <a:pt x="312" y="110"/>
                  </a:cubicBezTo>
                  <a:cubicBezTo>
                    <a:pt x="315" y="112"/>
                    <a:pt x="318" y="114"/>
                    <a:pt x="320" y="116"/>
                  </a:cubicBezTo>
                  <a:cubicBezTo>
                    <a:pt x="321" y="119"/>
                    <a:pt x="322" y="124"/>
                    <a:pt x="321" y="127"/>
                  </a:cubicBezTo>
                  <a:cubicBezTo>
                    <a:pt x="319" y="131"/>
                    <a:pt x="313" y="133"/>
                    <a:pt x="310" y="135"/>
                  </a:cubicBezTo>
                  <a:cubicBezTo>
                    <a:pt x="309" y="136"/>
                    <a:pt x="308" y="136"/>
                    <a:pt x="307" y="137"/>
                  </a:cubicBezTo>
                  <a:cubicBezTo>
                    <a:pt x="304" y="138"/>
                    <a:pt x="308" y="141"/>
                    <a:pt x="308" y="143"/>
                  </a:cubicBezTo>
                  <a:cubicBezTo>
                    <a:pt x="308" y="143"/>
                    <a:pt x="309" y="145"/>
                    <a:pt x="309" y="146"/>
                  </a:cubicBezTo>
                  <a:cubicBezTo>
                    <a:pt x="309" y="148"/>
                    <a:pt x="309" y="149"/>
                    <a:pt x="310" y="151"/>
                  </a:cubicBezTo>
                  <a:cubicBezTo>
                    <a:pt x="311" y="153"/>
                    <a:pt x="311" y="154"/>
                    <a:pt x="309" y="156"/>
                  </a:cubicBezTo>
                  <a:cubicBezTo>
                    <a:pt x="309" y="156"/>
                    <a:pt x="310" y="160"/>
                    <a:pt x="309" y="161"/>
                  </a:cubicBezTo>
                  <a:cubicBezTo>
                    <a:pt x="308" y="161"/>
                    <a:pt x="307" y="157"/>
                    <a:pt x="306" y="159"/>
                  </a:cubicBezTo>
                  <a:cubicBezTo>
                    <a:pt x="305" y="161"/>
                    <a:pt x="307" y="164"/>
                    <a:pt x="307" y="164"/>
                  </a:cubicBezTo>
                  <a:cubicBezTo>
                    <a:pt x="307" y="163"/>
                    <a:pt x="301" y="158"/>
                    <a:pt x="298" y="161"/>
                  </a:cubicBezTo>
                  <a:cubicBezTo>
                    <a:pt x="299" y="160"/>
                    <a:pt x="302" y="159"/>
                    <a:pt x="300" y="157"/>
                  </a:cubicBezTo>
                  <a:cubicBezTo>
                    <a:pt x="299" y="156"/>
                    <a:pt x="298" y="155"/>
                    <a:pt x="297" y="155"/>
                  </a:cubicBezTo>
                  <a:cubicBezTo>
                    <a:pt x="297" y="154"/>
                    <a:pt x="295" y="154"/>
                    <a:pt x="294" y="154"/>
                  </a:cubicBezTo>
                  <a:cubicBezTo>
                    <a:pt x="294" y="153"/>
                    <a:pt x="295" y="153"/>
                    <a:pt x="294" y="151"/>
                  </a:cubicBezTo>
                  <a:cubicBezTo>
                    <a:pt x="293" y="150"/>
                    <a:pt x="292" y="148"/>
                    <a:pt x="293" y="146"/>
                  </a:cubicBezTo>
                  <a:cubicBezTo>
                    <a:pt x="294" y="143"/>
                    <a:pt x="291" y="142"/>
                    <a:pt x="291" y="140"/>
                  </a:cubicBezTo>
                  <a:cubicBezTo>
                    <a:pt x="291" y="138"/>
                    <a:pt x="293" y="137"/>
                    <a:pt x="292" y="135"/>
                  </a:cubicBezTo>
                  <a:cubicBezTo>
                    <a:pt x="290" y="133"/>
                    <a:pt x="286" y="133"/>
                    <a:pt x="283" y="133"/>
                  </a:cubicBezTo>
                  <a:cubicBezTo>
                    <a:pt x="282" y="133"/>
                    <a:pt x="281" y="133"/>
                    <a:pt x="279" y="133"/>
                  </a:cubicBezTo>
                  <a:cubicBezTo>
                    <a:pt x="279" y="133"/>
                    <a:pt x="277" y="135"/>
                    <a:pt x="277" y="135"/>
                  </a:cubicBezTo>
                  <a:cubicBezTo>
                    <a:pt x="277" y="134"/>
                    <a:pt x="278" y="134"/>
                    <a:pt x="277" y="133"/>
                  </a:cubicBezTo>
                  <a:cubicBezTo>
                    <a:pt x="277" y="132"/>
                    <a:pt x="276" y="131"/>
                    <a:pt x="275" y="131"/>
                  </a:cubicBezTo>
                  <a:cubicBezTo>
                    <a:pt x="273" y="130"/>
                    <a:pt x="271" y="130"/>
                    <a:pt x="269" y="129"/>
                  </a:cubicBezTo>
                  <a:cubicBezTo>
                    <a:pt x="266" y="128"/>
                    <a:pt x="264" y="125"/>
                    <a:pt x="261" y="123"/>
                  </a:cubicBezTo>
                  <a:cubicBezTo>
                    <a:pt x="259" y="122"/>
                    <a:pt x="257" y="121"/>
                    <a:pt x="256" y="121"/>
                  </a:cubicBezTo>
                  <a:cubicBezTo>
                    <a:pt x="254" y="121"/>
                    <a:pt x="252" y="119"/>
                    <a:pt x="250" y="119"/>
                  </a:cubicBezTo>
                  <a:cubicBezTo>
                    <a:pt x="249" y="119"/>
                    <a:pt x="240" y="121"/>
                    <a:pt x="240" y="121"/>
                  </a:cubicBezTo>
                  <a:cubicBezTo>
                    <a:pt x="240" y="120"/>
                    <a:pt x="241" y="120"/>
                    <a:pt x="242" y="119"/>
                  </a:cubicBezTo>
                  <a:cubicBezTo>
                    <a:pt x="242" y="118"/>
                    <a:pt x="241" y="117"/>
                    <a:pt x="241" y="117"/>
                  </a:cubicBezTo>
                  <a:cubicBezTo>
                    <a:pt x="240" y="114"/>
                    <a:pt x="239" y="112"/>
                    <a:pt x="238" y="110"/>
                  </a:cubicBezTo>
                  <a:cubicBezTo>
                    <a:pt x="237" y="108"/>
                    <a:pt x="236" y="108"/>
                    <a:pt x="234" y="108"/>
                  </a:cubicBezTo>
                  <a:cubicBezTo>
                    <a:pt x="231" y="108"/>
                    <a:pt x="230" y="108"/>
                    <a:pt x="230" y="105"/>
                  </a:cubicBezTo>
                  <a:cubicBezTo>
                    <a:pt x="231" y="103"/>
                    <a:pt x="230" y="100"/>
                    <a:pt x="230" y="98"/>
                  </a:cubicBezTo>
                  <a:cubicBezTo>
                    <a:pt x="231" y="95"/>
                    <a:pt x="233" y="93"/>
                    <a:pt x="234" y="90"/>
                  </a:cubicBezTo>
                  <a:cubicBezTo>
                    <a:pt x="235" y="88"/>
                    <a:pt x="235" y="87"/>
                    <a:pt x="237" y="86"/>
                  </a:cubicBezTo>
                  <a:cubicBezTo>
                    <a:pt x="238" y="86"/>
                    <a:pt x="237" y="85"/>
                    <a:pt x="237" y="84"/>
                  </a:cubicBezTo>
                  <a:cubicBezTo>
                    <a:pt x="238" y="84"/>
                    <a:pt x="240" y="82"/>
                    <a:pt x="240" y="82"/>
                  </a:cubicBezTo>
                  <a:cubicBezTo>
                    <a:pt x="240" y="82"/>
                    <a:pt x="240" y="82"/>
                    <a:pt x="239" y="81"/>
                  </a:cubicBezTo>
                  <a:cubicBezTo>
                    <a:pt x="239" y="81"/>
                    <a:pt x="240" y="81"/>
                    <a:pt x="240" y="81"/>
                  </a:cubicBezTo>
                  <a:cubicBezTo>
                    <a:pt x="240" y="79"/>
                    <a:pt x="242" y="80"/>
                    <a:pt x="243" y="80"/>
                  </a:cubicBezTo>
                  <a:cubicBezTo>
                    <a:pt x="244" y="80"/>
                    <a:pt x="244" y="79"/>
                    <a:pt x="244" y="79"/>
                  </a:cubicBezTo>
                  <a:cubicBezTo>
                    <a:pt x="245" y="77"/>
                    <a:pt x="243" y="78"/>
                    <a:pt x="242" y="77"/>
                  </a:cubicBezTo>
                  <a:cubicBezTo>
                    <a:pt x="242" y="77"/>
                    <a:pt x="244" y="77"/>
                    <a:pt x="244" y="77"/>
                  </a:cubicBezTo>
                  <a:cubicBezTo>
                    <a:pt x="245" y="76"/>
                    <a:pt x="246" y="77"/>
                    <a:pt x="246" y="77"/>
                  </a:cubicBezTo>
                  <a:cubicBezTo>
                    <a:pt x="248" y="79"/>
                    <a:pt x="248" y="77"/>
                    <a:pt x="250" y="76"/>
                  </a:cubicBezTo>
                  <a:cubicBezTo>
                    <a:pt x="252" y="74"/>
                    <a:pt x="248" y="72"/>
                    <a:pt x="246" y="71"/>
                  </a:cubicBezTo>
                  <a:cubicBezTo>
                    <a:pt x="245" y="71"/>
                    <a:pt x="241" y="72"/>
                    <a:pt x="241" y="72"/>
                  </a:cubicBezTo>
                  <a:cubicBezTo>
                    <a:pt x="240" y="70"/>
                    <a:pt x="243" y="70"/>
                    <a:pt x="240" y="69"/>
                  </a:cubicBezTo>
                  <a:cubicBezTo>
                    <a:pt x="239" y="69"/>
                    <a:pt x="234" y="69"/>
                    <a:pt x="234" y="68"/>
                  </a:cubicBezTo>
                  <a:cubicBezTo>
                    <a:pt x="234" y="67"/>
                    <a:pt x="236" y="67"/>
                    <a:pt x="236" y="67"/>
                  </a:cubicBezTo>
                  <a:cubicBezTo>
                    <a:pt x="237" y="66"/>
                    <a:pt x="237" y="67"/>
                    <a:pt x="238" y="67"/>
                  </a:cubicBezTo>
                  <a:cubicBezTo>
                    <a:pt x="237" y="68"/>
                    <a:pt x="240" y="68"/>
                    <a:pt x="240" y="68"/>
                  </a:cubicBezTo>
                  <a:cubicBezTo>
                    <a:pt x="242" y="68"/>
                    <a:pt x="245" y="70"/>
                    <a:pt x="246" y="70"/>
                  </a:cubicBezTo>
                  <a:cubicBezTo>
                    <a:pt x="247" y="70"/>
                    <a:pt x="248" y="71"/>
                    <a:pt x="249" y="71"/>
                  </a:cubicBezTo>
                  <a:cubicBezTo>
                    <a:pt x="251" y="72"/>
                    <a:pt x="250" y="71"/>
                    <a:pt x="251" y="71"/>
                  </a:cubicBezTo>
                  <a:cubicBezTo>
                    <a:pt x="252" y="71"/>
                    <a:pt x="255" y="71"/>
                    <a:pt x="254" y="70"/>
                  </a:cubicBezTo>
                  <a:cubicBezTo>
                    <a:pt x="253" y="69"/>
                    <a:pt x="254" y="67"/>
                    <a:pt x="255" y="66"/>
                  </a:cubicBezTo>
                  <a:cubicBezTo>
                    <a:pt x="255" y="67"/>
                    <a:pt x="258" y="68"/>
                    <a:pt x="258" y="68"/>
                  </a:cubicBezTo>
                  <a:cubicBezTo>
                    <a:pt x="260" y="68"/>
                    <a:pt x="261" y="68"/>
                    <a:pt x="263" y="67"/>
                  </a:cubicBezTo>
                  <a:cubicBezTo>
                    <a:pt x="264" y="66"/>
                    <a:pt x="265" y="64"/>
                    <a:pt x="266" y="63"/>
                  </a:cubicBezTo>
                  <a:cubicBezTo>
                    <a:pt x="267" y="62"/>
                    <a:pt x="269" y="61"/>
                    <a:pt x="268" y="59"/>
                  </a:cubicBezTo>
                  <a:cubicBezTo>
                    <a:pt x="267" y="57"/>
                    <a:pt x="264" y="58"/>
                    <a:pt x="263" y="58"/>
                  </a:cubicBezTo>
                  <a:cubicBezTo>
                    <a:pt x="260" y="58"/>
                    <a:pt x="258" y="57"/>
                    <a:pt x="256" y="56"/>
                  </a:cubicBezTo>
                  <a:cubicBezTo>
                    <a:pt x="255" y="55"/>
                    <a:pt x="254" y="54"/>
                    <a:pt x="252" y="53"/>
                  </a:cubicBezTo>
                  <a:cubicBezTo>
                    <a:pt x="252" y="53"/>
                    <a:pt x="247" y="53"/>
                    <a:pt x="247" y="53"/>
                  </a:cubicBezTo>
                  <a:cubicBezTo>
                    <a:pt x="247" y="52"/>
                    <a:pt x="252" y="53"/>
                    <a:pt x="253" y="53"/>
                  </a:cubicBezTo>
                  <a:cubicBezTo>
                    <a:pt x="255" y="53"/>
                    <a:pt x="255" y="52"/>
                    <a:pt x="257" y="53"/>
                  </a:cubicBezTo>
                  <a:cubicBezTo>
                    <a:pt x="261" y="55"/>
                    <a:pt x="265" y="59"/>
                    <a:pt x="269" y="56"/>
                  </a:cubicBezTo>
                  <a:cubicBezTo>
                    <a:pt x="271" y="54"/>
                    <a:pt x="272" y="53"/>
                    <a:pt x="273" y="51"/>
                  </a:cubicBezTo>
                  <a:cubicBezTo>
                    <a:pt x="274" y="50"/>
                    <a:pt x="268" y="49"/>
                    <a:pt x="271" y="47"/>
                  </a:cubicBezTo>
                  <a:cubicBezTo>
                    <a:pt x="272" y="47"/>
                    <a:pt x="275" y="47"/>
                    <a:pt x="276" y="48"/>
                  </a:cubicBezTo>
                  <a:cubicBezTo>
                    <a:pt x="279" y="48"/>
                    <a:pt x="279" y="50"/>
                    <a:pt x="282" y="48"/>
                  </a:cubicBezTo>
                  <a:cubicBezTo>
                    <a:pt x="282" y="48"/>
                    <a:pt x="285" y="49"/>
                    <a:pt x="284" y="47"/>
                  </a:cubicBezTo>
                  <a:cubicBezTo>
                    <a:pt x="283" y="46"/>
                    <a:pt x="279" y="44"/>
                    <a:pt x="278" y="44"/>
                  </a:cubicBezTo>
                  <a:cubicBezTo>
                    <a:pt x="280" y="43"/>
                    <a:pt x="282" y="45"/>
                    <a:pt x="284" y="45"/>
                  </a:cubicBezTo>
                  <a:cubicBezTo>
                    <a:pt x="285" y="45"/>
                    <a:pt x="287" y="50"/>
                    <a:pt x="289" y="49"/>
                  </a:cubicBezTo>
                  <a:cubicBezTo>
                    <a:pt x="289" y="49"/>
                    <a:pt x="288" y="48"/>
                    <a:pt x="288" y="48"/>
                  </a:cubicBezTo>
                  <a:cubicBezTo>
                    <a:pt x="289" y="47"/>
                    <a:pt x="290" y="47"/>
                    <a:pt x="292" y="46"/>
                  </a:cubicBezTo>
                  <a:cubicBezTo>
                    <a:pt x="293" y="45"/>
                    <a:pt x="296" y="42"/>
                    <a:pt x="297" y="41"/>
                  </a:cubicBezTo>
                  <a:cubicBezTo>
                    <a:pt x="297" y="38"/>
                    <a:pt x="295" y="38"/>
                    <a:pt x="293" y="36"/>
                  </a:cubicBezTo>
                  <a:cubicBezTo>
                    <a:pt x="293" y="36"/>
                    <a:pt x="290" y="30"/>
                    <a:pt x="290" y="31"/>
                  </a:cubicBezTo>
                  <a:cubicBezTo>
                    <a:pt x="291" y="30"/>
                    <a:pt x="295" y="30"/>
                    <a:pt x="296" y="30"/>
                  </a:cubicBezTo>
                  <a:cubicBezTo>
                    <a:pt x="299" y="29"/>
                    <a:pt x="294" y="28"/>
                    <a:pt x="294" y="27"/>
                  </a:cubicBezTo>
                  <a:cubicBezTo>
                    <a:pt x="293" y="26"/>
                    <a:pt x="297" y="26"/>
                    <a:pt x="297" y="25"/>
                  </a:cubicBezTo>
                  <a:cubicBezTo>
                    <a:pt x="297" y="25"/>
                    <a:pt x="287" y="21"/>
                    <a:pt x="287" y="21"/>
                  </a:cubicBezTo>
                  <a:cubicBezTo>
                    <a:pt x="288" y="21"/>
                    <a:pt x="290" y="20"/>
                    <a:pt x="291" y="20"/>
                  </a:cubicBezTo>
                  <a:cubicBezTo>
                    <a:pt x="288" y="20"/>
                    <a:pt x="285" y="19"/>
                    <a:pt x="282" y="19"/>
                  </a:cubicBezTo>
                  <a:cubicBezTo>
                    <a:pt x="280" y="19"/>
                    <a:pt x="277" y="20"/>
                    <a:pt x="276" y="19"/>
                  </a:cubicBezTo>
                  <a:cubicBezTo>
                    <a:pt x="278" y="20"/>
                    <a:pt x="275" y="21"/>
                    <a:pt x="276" y="23"/>
                  </a:cubicBezTo>
                  <a:cubicBezTo>
                    <a:pt x="277" y="24"/>
                    <a:pt x="280" y="25"/>
                    <a:pt x="280" y="26"/>
                  </a:cubicBezTo>
                  <a:cubicBezTo>
                    <a:pt x="280" y="26"/>
                    <a:pt x="278" y="27"/>
                    <a:pt x="278" y="27"/>
                  </a:cubicBezTo>
                  <a:cubicBezTo>
                    <a:pt x="278" y="27"/>
                    <a:pt x="280" y="28"/>
                    <a:pt x="279" y="28"/>
                  </a:cubicBezTo>
                  <a:cubicBezTo>
                    <a:pt x="277" y="29"/>
                    <a:pt x="276" y="27"/>
                    <a:pt x="275" y="31"/>
                  </a:cubicBezTo>
                  <a:cubicBezTo>
                    <a:pt x="274" y="33"/>
                    <a:pt x="274" y="35"/>
                    <a:pt x="273" y="37"/>
                  </a:cubicBezTo>
                  <a:cubicBezTo>
                    <a:pt x="272" y="37"/>
                    <a:pt x="271" y="38"/>
                    <a:pt x="271" y="39"/>
                  </a:cubicBezTo>
                  <a:cubicBezTo>
                    <a:pt x="271" y="40"/>
                    <a:pt x="270" y="40"/>
                    <a:pt x="270" y="41"/>
                  </a:cubicBezTo>
                  <a:cubicBezTo>
                    <a:pt x="267" y="42"/>
                    <a:pt x="268" y="43"/>
                    <a:pt x="266" y="40"/>
                  </a:cubicBezTo>
                  <a:cubicBezTo>
                    <a:pt x="265" y="39"/>
                    <a:pt x="262" y="37"/>
                    <a:pt x="262" y="35"/>
                  </a:cubicBezTo>
                  <a:cubicBezTo>
                    <a:pt x="262" y="35"/>
                    <a:pt x="262" y="32"/>
                    <a:pt x="263" y="32"/>
                  </a:cubicBezTo>
                  <a:cubicBezTo>
                    <a:pt x="263" y="32"/>
                    <a:pt x="265" y="33"/>
                    <a:pt x="265" y="31"/>
                  </a:cubicBezTo>
                  <a:cubicBezTo>
                    <a:pt x="264" y="29"/>
                    <a:pt x="264" y="28"/>
                    <a:pt x="262" y="26"/>
                  </a:cubicBezTo>
                  <a:cubicBezTo>
                    <a:pt x="260" y="25"/>
                    <a:pt x="258" y="23"/>
                    <a:pt x="256" y="25"/>
                  </a:cubicBezTo>
                  <a:cubicBezTo>
                    <a:pt x="255" y="26"/>
                    <a:pt x="255" y="28"/>
                    <a:pt x="255" y="30"/>
                  </a:cubicBezTo>
                  <a:cubicBezTo>
                    <a:pt x="255" y="31"/>
                    <a:pt x="251" y="31"/>
                    <a:pt x="251" y="30"/>
                  </a:cubicBezTo>
                  <a:cubicBezTo>
                    <a:pt x="251" y="29"/>
                    <a:pt x="251" y="26"/>
                    <a:pt x="250" y="25"/>
                  </a:cubicBezTo>
                  <a:cubicBezTo>
                    <a:pt x="246" y="22"/>
                    <a:pt x="251" y="25"/>
                    <a:pt x="251" y="24"/>
                  </a:cubicBezTo>
                  <a:cubicBezTo>
                    <a:pt x="252" y="24"/>
                    <a:pt x="253" y="23"/>
                    <a:pt x="252" y="23"/>
                  </a:cubicBezTo>
                  <a:cubicBezTo>
                    <a:pt x="252" y="22"/>
                    <a:pt x="251" y="21"/>
                    <a:pt x="250" y="22"/>
                  </a:cubicBezTo>
                  <a:cubicBezTo>
                    <a:pt x="249" y="23"/>
                    <a:pt x="249" y="21"/>
                    <a:pt x="248" y="21"/>
                  </a:cubicBezTo>
                  <a:cubicBezTo>
                    <a:pt x="247" y="20"/>
                    <a:pt x="246" y="22"/>
                    <a:pt x="245" y="21"/>
                  </a:cubicBezTo>
                  <a:cubicBezTo>
                    <a:pt x="243" y="20"/>
                    <a:pt x="242" y="21"/>
                    <a:pt x="243" y="18"/>
                  </a:cubicBezTo>
                  <a:cubicBezTo>
                    <a:pt x="243" y="18"/>
                    <a:pt x="243" y="18"/>
                    <a:pt x="244" y="18"/>
                  </a:cubicBezTo>
                  <a:cubicBezTo>
                    <a:pt x="244" y="17"/>
                    <a:pt x="244" y="17"/>
                    <a:pt x="244" y="16"/>
                  </a:cubicBezTo>
                  <a:cubicBezTo>
                    <a:pt x="245" y="16"/>
                    <a:pt x="245" y="16"/>
                    <a:pt x="246" y="16"/>
                  </a:cubicBezTo>
                  <a:cubicBezTo>
                    <a:pt x="245" y="16"/>
                    <a:pt x="244" y="13"/>
                    <a:pt x="244" y="13"/>
                  </a:cubicBezTo>
                  <a:cubicBezTo>
                    <a:pt x="243" y="11"/>
                    <a:pt x="241" y="11"/>
                    <a:pt x="241" y="10"/>
                  </a:cubicBezTo>
                  <a:cubicBezTo>
                    <a:pt x="239" y="9"/>
                    <a:pt x="240" y="9"/>
                    <a:pt x="239" y="7"/>
                  </a:cubicBezTo>
                  <a:cubicBezTo>
                    <a:pt x="239" y="5"/>
                    <a:pt x="237" y="4"/>
                    <a:pt x="237" y="3"/>
                  </a:cubicBezTo>
                  <a:cubicBezTo>
                    <a:pt x="236" y="1"/>
                    <a:pt x="234" y="1"/>
                    <a:pt x="232" y="1"/>
                  </a:cubicBezTo>
                  <a:cubicBezTo>
                    <a:pt x="231" y="1"/>
                    <a:pt x="232" y="0"/>
                    <a:pt x="230" y="0"/>
                  </a:cubicBezTo>
                  <a:cubicBezTo>
                    <a:pt x="229" y="0"/>
                    <a:pt x="228" y="0"/>
                    <a:pt x="228" y="2"/>
                  </a:cubicBezTo>
                  <a:cubicBezTo>
                    <a:pt x="228" y="2"/>
                    <a:pt x="225" y="3"/>
                    <a:pt x="225" y="3"/>
                  </a:cubicBezTo>
                  <a:cubicBezTo>
                    <a:pt x="226" y="3"/>
                    <a:pt x="228" y="3"/>
                    <a:pt x="228" y="4"/>
                  </a:cubicBezTo>
                  <a:cubicBezTo>
                    <a:pt x="228" y="4"/>
                    <a:pt x="226" y="5"/>
                    <a:pt x="226" y="5"/>
                  </a:cubicBezTo>
                  <a:cubicBezTo>
                    <a:pt x="225" y="6"/>
                    <a:pt x="224" y="4"/>
                    <a:pt x="223" y="6"/>
                  </a:cubicBezTo>
                  <a:cubicBezTo>
                    <a:pt x="222" y="6"/>
                    <a:pt x="221" y="9"/>
                    <a:pt x="221" y="10"/>
                  </a:cubicBezTo>
                  <a:cubicBezTo>
                    <a:pt x="222" y="10"/>
                    <a:pt x="224" y="10"/>
                    <a:pt x="225" y="11"/>
                  </a:cubicBezTo>
                  <a:cubicBezTo>
                    <a:pt x="224" y="10"/>
                    <a:pt x="222" y="14"/>
                    <a:pt x="222" y="15"/>
                  </a:cubicBezTo>
                  <a:cubicBezTo>
                    <a:pt x="222" y="16"/>
                    <a:pt x="224" y="18"/>
                    <a:pt x="225" y="19"/>
                  </a:cubicBezTo>
                  <a:cubicBezTo>
                    <a:pt x="226" y="19"/>
                    <a:pt x="228" y="21"/>
                    <a:pt x="229" y="21"/>
                  </a:cubicBezTo>
                  <a:cubicBezTo>
                    <a:pt x="231" y="20"/>
                    <a:pt x="231" y="20"/>
                    <a:pt x="232" y="21"/>
                  </a:cubicBezTo>
                  <a:cubicBezTo>
                    <a:pt x="233" y="21"/>
                    <a:pt x="235" y="23"/>
                    <a:pt x="235" y="23"/>
                  </a:cubicBezTo>
                  <a:cubicBezTo>
                    <a:pt x="234" y="24"/>
                    <a:pt x="233" y="22"/>
                    <a:pt x="233" y="24"/>
                  </a:cubicBezTo>
                  <a:cubicBezTo>
                    <a:pt x="233" y="26"/>
                    <a:pt x="232" y="26"/>
                    <a:pt x="232" y="27"/>
                  </a:cubicBezTo>
                  <a:cubicBezTo>
                    <a:pt x="231" y="29"/>
                    <a:pt x="233" y="29"/>
                    <a:pt x="234" y="28"/>
                  </a:cubicBezTo>
                  <a:cubicBezTo>
                    <a:pt x="234" y="28"/>
                    <a:pt x="236" y="25"/>
                    <a:pt x="236" y="26"/>
                  </a:cubicBezTo>
                  <a:cubicBezTo>
                    <a:pt x="237" y="27"/>
                    <a:pt x="236" y="29"/>
                    <a:pt x="236" y="30"/>
                  </a:cubicBezTo>
                  <a:cubicBezTo>
                    <a:pt x="235" y="31"/>
                    <a:pt x="234" y="31"/>
                    <a:pt x="233" y="31"/>
                  </a:cubicBezTo>
                  <a:cubicBezTo>
                    <a:pt x="233" y="32"/>
                    <a:pt x="233" y="33"/>
                    <a:pt x="232" y="34"/>
                  </a:cubicBezTo>
                  <a:cubicBezTo>
                    <a:pt x="231" y="34"/>
                    <a:pt x="229" y="34"/>
                    <a:pt x="228" y="35"/>
                  </a:cubicBezTo>
                  <a:cubicBezTo>
                    <a:pt x="227" y="35"/>
                    <a:pt x="226" y="37"/>
                    <a:pt x="226" y="37"/>
                  </a:cubicBezTo>
                  <a:cubicBezTo>
                    <a:pt x="227" y="38"/>
                    <a:pt x="228" y="39"/>
                    <a:pt x="228" y="41"/>
                  </a:cubicBezTo>
                  <a:cubicBezTo>
                    <a:pt x="228" y="42"/>
                    <a:pt x="227" y="41"/>
                    <a:pt x="226" y="40"/>
                  </a:cubicBezTo>
                  <a:cubicBezTo>
                    <a:pt x="226" y="40"/>
                    <a:pt x="225" y="40"/>
                    <a:pt x="225" y="41"/>
                  </a:cubicBezTo>
                  <a:cubicBezTo>
                    <a:pt x="224" y="41"/>
                    <a:pt x="222" y="40"/>
                    <a:pt x="222" y="39"/>
                  </a:cubicBezTo>
                  <a:cubicBezTo>
                    <a:pt x="222" y="38"/>
                    <a:pt x="224" y="35"/>
                    <a:pt x="224" y="34"/>
                  </a:cubicBezTo>
                  <a:cubicBezTo>
                    <a:pt x="225" y="32"/>
                    <a:pt x="222" y="34"/>
                    <a:pt x="222" y="34"/>
                  </a:cubicBezTo>
                  <a:cubicBezTo>
                    <a:pt x="221" y="34"/>
                    <a:pt x="218" y="32"/>
                    <a:pt x="217" y="31"/>
                  </a:cubicBezTo>
                  <a:cubicBezTo>
                    <a:pt x="215" y="30"/>
                    <a:pt x="216" y="32"/>
                    <a:pt x="214" y="32"/>
                  </a:cubicBezTo>
                  <a:cubicBezTo>
                    <a:pt x="213" y="32"/>
                    <a:pt x="210" y="31"/>
                    <a:pt x="212" y="33"/>
                  </a:cubicBezTo>
                  <a:cubicBezTo>
                    <a:pt x="213" y="34"/>
                    <a:pt x="213" y="35"/>
                    <a:pt x="215" y="35"/>
                  </a:cubicBezTo>
                  <a:cubicBezTo>
                    <a:pt x="216" y="35"/>
                    <a:pt x="218" y="35"/>
                    <a:pt x="218" y="37"/>
                  </a:cubicBezTo>
                  <a:cubicBezTo>
                    <a:pt x="220" y="41"/>
                    <a:pt x="214" y="36"/>
                    <a:pt x="213" y="35"/>
                  </a:cubicBezTo>
                  <a:cubicBezTo>
                    <a:pt x="211" y="35"/>
                    <a:pt x="211" y="37"/>
                    <a:pt x="209" y="37"/>
                  </a:cubicBezTo>
                  <a:cubicBezTo>
                    <a:pt x="207" y="37"/>
                    <a:pt x="206" y="36"/>
                    <a:pt x="204" y="36"/>
                  </a:cubicBezTo>
                  <a:cubicBezTo>
                    <a:pt x="200" y="37"/>
                    <a:pt x="197" y="37"/>
                    <a:pt x="193" y="37"/>
                  </a:cubicBezTo>
                  <a:cubicBezTo>
                    <a:pt x="190" y="36"/>
                    <a:pt x="186" y="34"/>
                    <a:pt x="182" y="33"/>
                  </a:cubicBezTo>
                  <a:cubicBezTo>
                    <a:pt x="181" y="33"/>
                    <a:pt x="179" y="33"/>
                    <a:pt x="178" y="32"/>
                  </a:cubicBezTo>
                  <a:cubicBezTo>
                    <a:pt x="177" y="30"/>
                    <a:pt x="177" y="28"/>
                    <a:pt x="176" y="28"/>
                  </a:cubicBezTo>
                  <a:cubicBezTo>
                    <a:pt x="174" y="27"/>
                    <a:pt x="172" y="28"/>
                    <a:pt x="171" y="28"/>
                  </a:cubicBezTo>
                  <a:cubicBezTo>
                    <a:pt x="168" y="29"/>
                    <a:pt x="166" y="29"/>
                    <a:pt x="164" y="29"/>
                  </a:cubicBezTo>
                  <a:cubicBezTo>
                    <a:pt x="163" y="30"/>
                    <a:pt x="161" y="31"/>
                    <a:pt x="161" y="32"/>
                  </a:cubicBezTo>
                  <a:cubicBezTo>
                    <a:pt x="161" y="32"/>
                    <a:pt x="165" y="34"/>
                    <a:pt x="166" y="34"/>
                  </a:cubicBezTo>
                  <a:cubicBezTo>
                    <a:pt x="166" y="34"/>
                    <a:pt x="165" y="31"/>
                    <a:pt x="167" y="32"/>
                  </a:cubicBezTo>
                  <a:cubicBezTo>
                    <a:pt x="168" y="32"/>
                    <a:pt x="168" y="33"/>
                    <a:pt x="169" y="32"/>
                  </a:cubicBezTo>
                  <a:cubicBezTo>
                    <a:pt x="170" y="32"/>
                    <a:pt x="176" y="28"/>
                    <a:pt x="176" y="30"/>
                  </a:cubicBezTo>
                  <a:cubicBezTo>
                    <a:pt x="176" y="31"/>
                    <a:pt x="173" y="32"/>
                    <a:pt x="172" y="33"/>
                  </a:cubicBezTo>
                  <a:cubicBezTo>
                    <a:pt x="171" y="34"/>
                    <a:pt x="169" y="34"/>
                    <a:pt x="167" y="34"/>
                  </a:cubicBezTo>
                  <a:cubicBezTo>
                    <a:pt x="166" y="35"/>
                    <a:pt x="163" y="37"/>
                    <a:pt x="165" y="38"/>
                  </a:cubicBezTo>
                  <a:cubicBezTo>
                    <a:pt x="167" y="38"/>
                    <a:pt x="167" y="39"/>
                    <a:pt x="166" y="41"/>
                  </a:cubicBezTo>
                  <a:cubicBezTo>
                    <a:pt x="166" y="42"/>
                    <a:pt x="168" y="42"/>
                    <a:pt x="168" y="43"/>
                  </a:cubicBezTo>
                  <a:cubicBezTo>
                    <a:pt x="169" y="44"/>
                    <a:pt x="169" y="46"/>
                    <a:pt x="167" y="44"/>
                  </a:cubicBezTo>
                  <a:cubicBezTo>
                    <a:pt x="165" y="42"/>
                    <a:pt x="167" y="46"/>
                    <a:pt x="166" y="45"/>
                  </a:cubicBezTo>
                  <a:cubicBezTo>
                    <a:pt x="165" y="45"/>
                    <a:pt x="163" y="42"/>
                    <a:pt x="162" y="43"/>
                  </a:cubicBezTo>
                  <a:cubicBezTo>
                    <a:pt x="164" y="42"/>
                    <a:pt x="167" y="43"/>
                    <a:pt x="164" y="41"/>
                  </a:cubicBezTo>
                  <a:cubicBezTo>
                    <a:pt x="165" y="41"/>
                    <a:pt x="166" y="40"/>
                    <a:pt x="164" y="39"/>
                  </a:cubicBezTo>
                  <a:cubicBezTo>
                    <a:pt x="166" y="40"/>
                    <a:pt x="161" y="40"/>
                    <a:pt x="162" y="40"/>
                  </a:cubicBezTo>
                  <a:cubicBezTo>
                    <a:pt x="162" y="39"/>
                    <a:pt x="162" y="39"/>
                    <a:pt x="163" y="39"/>
                  </a:cubicBezTo>
                  <a:cubicBezTo>
                    <a:pt x="163" y="38"/>
                    <a:pt x="160" y="40"/>
                    <a:pt x="160" y="40"/>
                  </a:cubicBezTo>
                  <a:cubicBezTo>
                    <a:pt x="159" y="40"/>
                    <a:pt x="160" y="38"/>
                    <a:pt x="159" y="37"/>
                  </a:cubicBezTo>
                  <a:cubicBezTo>
                    <a:pt x="159" y="37"/>
                    <a:pt x="157" y="37"/>
                    <a:pt x="157" y="37"/>
                  </a:cubicBezTo>
                  <a:cubicBezTo>
                    <a:pt x="155" y="37"/>
                    <a:pt x="155" y="34"/>
                    <a:pt x="153" y="35"/>
                  </a:cubicBezTo>
                  <a:cubicBezTo>
                    <a:pt x="151" y="37"/>
                    <a:pt x="150" y="37"/>
                    <a:pt x="147" y="37"/>
                  </a:cubicBezTo>
                  <a:cubicBezTo>
                    <a:pt x="143" y="37"/>
                    <a:pt x="140" y="37"/>
                    <a:pt x="136" y="37"/>
                  </a:cubicBezTo>
                  <a:cubicBezTo>
                    <a:pt x="135" y="37"/>
                    <a:pt x="128" y="37"/>
                    <a:pt x="128" y="36"/>
                  </a:cubicBezTo>
                  <a:cubicBezTo>
                    <a:pt x="127" y="36"/>
                    <a:pt x="130" y="34"/>
                    <a:pt x="131" y="33"/>
                  </a:cubicBezTo>
                  <a:cubicBezTo>
                    <a:pt x="132" y="32"/>
                    <a:pt x="133" y="33"/>
                    <a:pt x="135" y="33"/>
                  </a:cubicBezTo>
                  <a:cubicBezTo>
                    <a:pt x="136" y="32"/>
                    <a:pt x="133" y="30"/>
                    <a:pt x="133" y="30"/>
                  </a:cubicBezTo>
                  <a:cubicBezTo>
                    <a:pt x="131" y="28"/>
                    <a:pt x="130" y="28"/>
                    <a:pt x="128" y="27"/>
                  </a:cubicBezTo>
                  <a:cubicBezTo>
                    <a:pt x="127" y="27"/>
                    <a:pt x="126" y="26"/>
                    <a:pt x="125" y="27"/>
                  </a:cubicBezTo>
                  <a:cubicBezTo>
                    <a:pt x="124" y="28"/>
                    <a:pt x="123" y="29"/>
                    <a:pt x="122" y="28"/>
                  </a:cubicBezTo>
                  <a:cubicBezTo>
                    <a:pt x="119" y="26"/>
                    <a:pt x="116" y="26"/>
                    <a:pt x="113" y="25"/>
                  </a:cubicBezTo>
                  <a:cubicBezTo>
                    <a:pt x="109" y="24"/>
                    <a:pt x="106" y="24"/>
                    <a:pt x="102" y="22"/>
                  </a:cubicBezTo>
                  <a:cubicBezTo>
                    <a:pt x="99" y="20"/>
                    <a:pt x="97" y="19"/>
                    <a:pt x="93" y="19"/>
                  </a:cubicBezTo>
                  <a:cubicBezTo>
                    <a:pt x="92" y="19"/>
                    <a:pt x="91" y="19"/>
                    <a:pt x="90" y="20"/>
                  </a:cubicBezTo>
                  <a:cubicBezTo>
                    <a:pt x="89" y="21"/>
                    <a:pt x="88" y="23"/>
                    <a:pt x="87" y="23"/>
                  </a:cubicBezTo>
                  <a:cubicBezTo>
                    <a:pt x="86" y="23"/>
                    <a:pt x="83" y="24"/>
                    <a:pt x="83" y="23"/>
                  </a:cubicBezTo>
                  <a:cubicBezTo>
                    <a:pt x="83" y="22"/>
                    <a:pt x="85" y="21"/>
                    <a:pt x="85" y="20"/>
                  </a:cubicBezTo>
                  <a:cubicBezTo>
                    <a:pt x="85" y="20"/>
                    <a:pt x="82" y="21"/>
                    <a:pt x="82" y="20"/>
                  </a:cubicBezTo>
                  <a:cubicBezTo>
                    <a:pt x="83" y="19"/>
                    <a:pt x="83" y="18"/>
                    <a:pt x="82" y="17"/>
                  </a:cubicBezTo>
                  <a:cubicBezTo>
                    <a:pt x="82" y="15"/>
                    <a:pt x="78" y="17"/>
                    <a:pt x="78" y="18"/>
                  </a:cubicBezTo>
                  <a:cubicBezTo>
                    <a:pt x="78" y="18"/>
                    <a:pt x="80" y="17"/>
                    <a:pt x="80" y="18"/>
                  </a:cubicBezTo>
                  <a:cubicBezTo>
                    <a:pt x="81" y="18"/>
                    <a:pt x="77" y="20"/>
                    <a:pt x="80" y="20"/>
                  </a:cubicBezTo>
                  <a:cubicBezTo>
                    <a:pt x="79" y="20"/>
                    <a:pt x="78" y="20"/>
                    <a:pt x="78" y="22"/>
                  </a:cubicBezTo>
                  <a:cubicBezTo>
                    <a:pt x="78" y="23"/>
                    <a:pt x="77" y="24"/>
                    <a:pt x="76" y="23"/>
                  </a:cubicBezTo>
                  <a:cubicBezTo>
                    <a:pt x="73" y="22"/>
                    <a:pt x="72" y="21"/>
                    <a:pt x="71" y="18"/>
                  </a:cubicBezTo>
                  <a:cubicBezTo>
                    <a:pt x="70" y="16"/>
                    <a:pt x="68" y="15"/>
                    <a:pt x="66" y="13"/>
                  </a:cubicBezTo>
                  <a:cubicBezTo>
                    <a:pt x="65" y="13"/>
                    <a:pt x="64" y="11"/>
                    <a:pt x="63" y="12"/>
                  </a:cubicBezTo>
                  <a:cubicBezTo>
                    <a:pt x="63" y="14"/>
                    <a:pt x="66" y="15"/>
                    <a:pt x="67" y="16"/>
                  </a:cubicBezTo>
                  <a:cubicBezTo>
                    <a:pt x="67" y="15"/>
                    <a:pt x="63" y="16"/>
                    <a:pt x="63" y="17"/>
                  </a:cubicBezTo>
                  <a:cubicBezTo>
                    <a:pt x="62" y="18"/>
                    <a:pt x="63" y="18"/>
                    <a:pt x="62" y="19"/>
                  </a:cubicBezTo>
                  <a:cubicBezTo>
                    <a:pt x="61" y="19"/>
                    <a:pt x="60" y="21"/>
                    <a:pt x="59" y="20"/>
                  </a:cubicBezTo>
                  <a:cubicBezTo>
                    <a:pt x="59" y="20"/>
                    <a:pt x="59" y="19"/>
                    <a:pt x="59" y="19"/>
                  </a:cubicBezTo>
                  <a:cubicBezTo>
                    <a:pt x="59" y="18"/>
                    <a:pt x="54" y="20"/>
                    <a:pt x="54" y="21"/>
                  </a:cubicBezTo>
                  <a:cubicBezTo>
                    <a:pt x="53" y="22"/>
                    <a:pt x="52" y="23"/>
                    <a:pt x="50" y="24"/>
                  </a:cubicBezTo>
                  <a:cubicBezTo>
                    <a:pt x="49" y="25"/>
                    <a:pt x="50" y="22"/>
                    <a:pt x="49" y="22"/>
                  </a:cubicBezTo>
                  <a:cubicBezTo>
                    <a:pt x="48" y="22"/>
                    <a:pt x="47" y="23"/>
                    <a:pt x="46" y="23"/>
                  </a:cubicBezTo>
                  <a:cubicBezTo>
                    <a:pt x="45" y="23"/>
                    <a:pt x="45" y="25"/>
                    <a:pt x="44" y="25"/>
                  </a:cubicBezTo>
                  <a:cubicBezTo>
                    <a:pt x="43" y="25"/>
                    <a:pt x="40" y="27"/>
                    <a:pt x="41" y="27"/>
                  </a:cubicBezTo>
                  <a:cubicBezTo>
                    <a:pt x="41" y="28"/>
                    <a:pt x="43" y="28"/>
                    <a:pt x="40" y="29"/>
                  </a:cubicBezTo>
                  <a:cubicBezTo>
                    <a:pt x="40" y="29"/>
                    <a:pt x="37" y="29"/>
                    <a:pt x="37" y="28"/>
                  </a:cubicBezTo>
                  <a:cubicBezTo>
                    <a:pt x="37" y="27"/>
                    <a:pt x="40" y="26"/>
                    <a:pt x="40" y="26"/>
                  </a:cubicBezTo>
                  <a:cubicBezTo>
                    <a:pt x="41" y="24"/>
                    <a:pt x="43" y="23"/>
                    <a:pt x="44" y="22"/>
                  </a:cubicBezTo>
                  <a:cubicBezTo>
                    <a:pt x="46" y="21"/>
                    <a:pt x="47" y="21"/>
                    <a:pt x="49" y="22"/>
                  </a:cubicBezTo>
                  <a:cubicBezTo>
                    <a:pt x="48" y="22"/>
                    <a:pt x="56" y="18"/>
                    <a:pt x="56" y="18"/>
                  </a:cubicBezTo>
                  <a:cubicBezTo>
                    <a:pt x="58" y="17"/>
                    <a:pt x="57" y="16"/>
                    <a:pt x="56" y="16"/>
                  </a:cubicBezTo>
                  <a:cubicBezTo>
                    <a:pt x="54" y="16"/>
                    <a:pt x="52" y="16"/>
                    <a:pt x="50" y="17"/>
                  </a:cubicBezTo>
                  <a:cubicBezTo>
                    <a:pt x="49" y="17"/>
                    <a:pt x="49" y="19"/>
                    <a:pt x="47" y="19"/>
                  </a:cubicBezTo>
                  <a:cubicBezTo>
                    <a:pt x="46" y="19"/>
                    <a:pt x="44" y="20"/>
                    <a:pt x="43" y="20"/>
                  </a:cubicBezTo>
                  <a:cubicBezTo>
                    <a:pt x="41" y="20"/>
                    <a:pt x="36" y="25"/>
                    <a:pt x="35" y="24"/>
                  </a:cubicBezTo>
                  <a:cubicBezTo>
                    <a:pt x="34" y="24"/>
                    <a:pt x="36" y="23"/>
                    <a:pt x="36" y="22"/>
                  </a:cubicBezTo>
                  <a:cubicBezTo>
                    <a:pt x="36" y="22"/>
                    <a:pt x="33" y="21"/>
                    <a:pt x="33" y="21"/>
                  </a:cubicBezTo>
                  <a:cubicBezTo>
                    <a:pt x="33" y="21"/>
                    <a:pt x="30" y="23"/>
                    <a:pt x="29" y="23"/>
                  </a:cubicBezTo>
                  <a:cubicBezTo>
                    <a:pt x="28" y="23"/>
                    <a:pt x="26" y="24"/>
                    <a:pt x="25" y="25"/>
                  </a:cubicBezTo>
                  <a:cubicBezTo>
                    <a:pt x="24" y="25"/>
                    <a:pt x="26" y="26"/>
                    <a:pt x="26" y="26"/>
                  </a:cubicBezTo>
                  <a:cubicBezTo>
                    <a:pt x="27" y="26"/>
                    <a:pt x="26" y="27"/>
                    <a:pt x="26" y="27"/>
                  </a:cubicBezTo>
                  <a:cubicBezTo>
                    <a:pt x="26" y="28"/>
                    <a:pt x="30" y="27"/>
                    <a:pt x="30" y="27"/>
                  </a:cubicBezTo>
                  <a:cubicBezTo>
                    <a:pt x="31" y="26"/>
                    <a:pt x="33" y="25"/>
                    <a:pt x="34" y="24"/>
                  </a:cubicBezTo>
                  <a:cubicBezTo>
                    <a:pt x="29" y="26"/>
                    <a:pt x="34" y="27"/>
                    <a:pt x="33" y="29"/>
                  </a:cubicBezTo>
                  <a:cubicBezTo>
                    <a:pt x="33" y="29"/>
                    <a:pt x="32" y="28"/>
                    <a:pt x="32" y="28"/>
                  </a:cubicBezTo>
                  <a:cubicBezTo>
                    <a:pt x="30" y="27"/>
                    <a:pt x="29" y="28"/>
                    <a:pt x="28" y="29"/>
                  </a:cubicBezTo>
                  <a:cubicBezTo>
                    <a:pt x="27" y="29"/>
                    <a:pt x="23" y="28"/>
                    <a:pt x="21" y="28"/>
                  </a:cubicBezTo>
                  <a:cubicBezTo>
                    <a:pt x="19" y="28"/>
                    <a:pt x="16" y="26"/>
                    <a:pt x="14" y="25"/>
                  </a:cubicBezTo>
                  <a:cubicBezTo>
                    <a:pt x="13" y="25"/>
                    <a:pt x="12" y="24"/>
                    <a:pt x="11" y="24"/>
                  </a:cubicBezTo>
                  <a:cubicBezTo>
                    <a:pt x="10" y="23"/>
                    <a:pt x="9" y="21"/>
                    <a:pt x="10" y="21"/>
                  </a:cubicBezTo>
                  <a:cubicBezTo>
                    <a:pt x="9" y="21"/>
                    <a:pt x="7" y="21"/>
                    <a:pt x="6" y="22"/>
                  </a:cubicBezTo>
                  <a:cubicBezTo>
                    <a:pt x="4" y="22"/>
                    <a:pt x="2" y="22"/>
                    <a:pt x="0" y="21"/>
                  </a:cubicBezTo>
                  <a:cubicBezTo>
                    <a:pt x="0" y="41"/>
                    <a:pt x="0" y="61"/>
                    <a:pt x="0" y="80"/>
                  </a:cubicBezTo>
                  <a:cubicBezTo>
                    <a:pt x="0" y="85"/>
                    <a:pt x="0" y="89"/>
                    <a:pt x="0" y="94"/>
                  </a:cubicBezTo>
                  <a:cubicBezTo>
                    <a:pt x="0" y="95"/>
                    <a:pt x="0" y="96"/>
                    <a:pt x="0" y="97"/>
                  </a:cubicBezTo>
                  <a:cubicBezTo>
                    <a:pt x="0" y="99"/>
                    <a:pt x="2" y="97"/>
                    <a:pt x="3" y="97"/>
                  </a:cubicBezTo>
                  <a:cubicBezTo>
                    <a:pt x="5" y="98"/>
                    <a:pt x="5" y="97"/>
                    <a:pt x="7" y="97"/>
                  </a:cubicBezTo>
                  <a:cubicBezTo>
                    <a:pt x="9" y="97"/>
                    <a:pt x="9" y="98"/>
                    <a:pt x="10" y="99"/>
                  </a:cubicBezTo>
                  <a:cubicBezTo>
                    <a:pt x="11" y="101"/>
                    <a:pt x="16" y="107"/>
                    <a:pt x="18" y="107"/>
                  </a:cubicBezTo>
                  <a:cubicBezTo>
                    <a:pt x="19" y="107"/>
                    <a:pt x="21" y="106"/>
                    <a:pt x="22" y="105"/>
                  </a:cubicBezTo>
                  <a:cubicBezTo>
                    <a:pt x="23" y="104"/>
                    <a:pt x="22" y="103"/>
                    <a:pt x="23" y="102"/>
                  </a:cubicBezTo>
                  <a:cubicBezTo>
                    <a:pt x="24" y="102"/>
                    <a:pt x="28" y="101"/>
                    <a:pt x="28" y="102"/>
                  </a:cubicBezTo>
                  <a:cubicBezTo>
                    <a:pt x="30" y="104"/>
                    <a:pt x="32" y="105"/>
                    <a:pt x="33" y="107"/>
                  </a:cubicBezTo>
                  <a:cubicBezTo>
                    <a:pt x="35" y="109"/>
                    <a:pt x="37" y="110"/>
                    <a:pt x="38" y="112"/>
                  </a:cubicBezTo>
                  <a:cubicBezTo>
                    <a:pt x="39" y="113"/>
                    <a:pt x="39" y="114"/>
                    <a:pt x="40" y="116"/>
                  </a:cubicBezTo>
                  <a:cubicBezTo>
                    <a:pt x="42" y="118"/>
                    <a:pt x="43" y="122"/>
                    <a:pt x="46" y="124"/>
                  </a:cubicBezTo>
                  <a:cubicBezTo>
                    <a:pt x="48" y="126"/>
                    <a:pt x="52" y="127"/>
                    <a:pt x="54" y="128"/>
                  </a:cubicBezTo>
                  <a:cubicBezTo>
                    <a:pt x="56" y="129"/>
                    <a:pt x="53" y="130"/>
                    <a:pt x="54" y="132"/>
                  </a:cubicBezTo>
                  <a:cubicBezTo>
                    <a:pt x="55" y="132"/>
                    <a:pt x="56" y="132"/>
                    <a:pt x="56" y="133"/>
                  </a:cubicBezTo>
                  <a:cubicBezTo>
                    <a:pt x="56" y="133"/>
                    <a:pt x="55" y="136"/>
                    <a:pt x="56" y="135"/>
                  </a:cubicBezTo>
                  <a:cubicBezTo>
                    <a:pt x="55" y="136"/>
                    <a:pt x="53" y="136"/>
                    <a:pt x="53" y="138"/>
                  </a:cubicBezTo>
                  <a:cubicBezTo>
                    <a:pt x="52" y="139"/>
                    <a:pt x="55" y="141"/>
                    <a:pt x="56" y="141"/>
                  </a:cubicBezTo>
                  <a:cubicBezTo>
                    <a:pt x="56" y="141"/>
                    <a:pt x="54" y="143"/>
                    <a:pt x="54" y="143"/>
                  </a:cubicBezTo>
                  <a:cubicBezTo>
                    <a:pt x="54" y="143"/>
                    <a:pt x="53" y="142"/>
                    <a:pt x="53" y="141"/>
                  </a:cubicBezTo>
                  <a:cubicBezTo>
                    <a:pt x="52" y="141"/>
                    <a:pt x="53" y="143"/>
                    <a:pt x="53" y="143"/>
                  </a:cubicBezTo>
                  <a:cubicBezTo>
                    <a:pt x="54" y="144"/>
                    <a:pt x="53" y="145"/>
                    <a:pt x="54" y="146"/>
                  </a:cubicBezTo>
                  <a:cubicBezTo>
                    <a:pt x="55" y="148"/>
                    <a:pt x="55" y="148"/>
                    <a:pt x="57" y="147"/>
                  </a:cubicBezTo>
                  <a:cubicBezTo>
                    <a:pt x="57" y="147"/>
                    <a:pt x="58" y="147"/>
                    <a:pt x="58" y="147"/>
                  </a:cubicBezTo>
                  <a:cubicBezTo>
                    <a:pt x="59" y="147"/>
                    <a:pt x="59" y="145"/>
                    <a:pt x="59" y="145"/>
                  </a:cubicBezTo>
                  <a:cubicBezTo>
                    <a:pt x="59" y="145"/>
                    <a:pt x="60" y="147"/>
                    <a:pt x="61" y="147"/>
                  </a:cubicBezTo>
                  <a:cubicBezTo>
                    <a:pt x="61" y="147"/>
                    <a:pt x="60" y="149"/>
                    <a:pt x="60" y="150"/>
                  </a:cubicBezTo>
                  <a:cubicBezTo>
                    <a:pt x="59" y="151"/>
                    <a:pt x="59" y="152"/>
                    <a:pt x="61" y="151"/>
                  </a:cubicBezTo>
                  <a:cubicBezTo>
                    <a:pt x="61" y="150"/>
                    <a:pt x="62" y="150"/>
                    <a:pt x="62" y="150"/>
                  </a:cubicBezTo>
                  <a:cubicBezTo>
                    <a:pt x="63" y="150"/>
                    <a:pt x="63" y="149"/>
                    <a:pt x="63" y="149"/>
                  </a:cubicBezTo>
                  <a:cubicBezTo>
                    <a:pt x="65" y="148"/>
                    <a:pt x="64" y="151"/>
                    <a:pt x="64" y="152"/>
                  </a:cubicBezTo>
                  <a:cubicBezTo>
                    <a:pt x="64" y="153"/>
                    <a:pt x="65" y="154"/>
                    <a:pt x="66" y="154"/>
                  </a:cubicBezTo>
                  <a:cubicBezTo>
                    <a:pt x="67" y="154"/>
                    <a:pt x="68" y="152"/>
                    <a:pt x="69" y="152"/>
                  </a:cubicBezTo>
                  <a:cubicBezTo>
                    <a:pt x="69" y="152"/>
                    <a:pt x="68" y="153"/>
                    <a:pt x="68" y="153"/>
                  </a:cubicBezTo>
                  <a:cubicBezTo>
                    <a:pt x="68" y="153"/>
                    <a:pt x="70" y="154"/>
                    <a:pt x="70" y="154"/>
                  </a:cubicBezTo>
                  <a:cubicBezTo>
                    <a:pt x="70" y="154"/>
                    <a:pt x="63" y="156"/>
                    <a:pt x="66" y="158"/>
                  </a:cubicBezTo>
                  <a:cubicBezTo>
                    <a:pt x="66" y="158"/>
                    <a:pt x="72" y="157"/>
                    <a:pt x="71" y="158"/>
                  </a:cubicBezTo>
                  <a:cubicBezTo>
                    <a:pt x="71" y="158"/>
                    <a:pt x="66" y="158"/>
                    <a:pt x="67" y="160"/>
                  </a:cubicBezTo>
                  <a:cubicBezTo>
                    <a:pt x="67" y="160"/>
                    <a:pt x="69" y="160"/>
                    <a:pt x="69" y="160"/>
                  </a:cubicBezTo>
                  <a:cubicBezTo>
                    <a:pt x="68" y="161"/>
                    <a:pt x="66" y="161"/>
                    <a:pt x="67" y="162"/>
                  </a:cubicBezTo>
                  <a:cubicBezTo>
                    <a:pt x="69" y="163"/>
                    <a:pt x="71" y="163"/>
                    <a:pt x="72" y="163"/>
                  </a:cubicBezTo>
                  <a:cubicBezTo>
                    <a:pt x="74" y="163"/>
                    <a:pt x="73" y="164"/>
                    <a:pt x="74" y="164"/>
                  </a:cubicBezTo>
                  <a:cubicBezTo>
                    <a:pt x="76" y="165"/>
                    <a:pt x="76" y="162"/>
                    <a:pt x="77" y="162"/>
                  </a:cubicBezTo>
                  <a:cubicBezTo>
                    <a:pt x="78" y="162"/>
                    <a:pt x="77" y="164"/>
                    <a:pt x="77" y="164"/>
                  </a:cubicBezTo>
                  <a:cubicBezTo>
                    <a:pt x="76" y="165"/>
                    <a:pt x="76" y="165"/>
                    <a:pt x="77" y="166"/>
                  </a:cubicBezTo>
                  <a:cubicBezTo>
                    <a:pt x="80" y="168"/>
                    <a:pt x="81" y="163"/>
                    <a:pt x="81" y="163"/>
                  </a:cubicBezTo>
                  <a:cubicBezTo>
                    <a:pt x="81" y="163"/>
                    <a:pt x="81" y="166"/>
                    <a:pt x="80" y="166"/>
                  </a:cubicBezTo>
                  <a:cubicBezTo>
                    <a:pt x="80" y="167"/>
                    <a:pt x="82" y="166"/>
                    <a:pt x="83" y="166"/>
                  </a:cubicBezTo>
                  <a:cubicBezTo>
                    <a:pt x="82" y="168"/>
                    <a:pt x="81" y="169"/>
                    <a:pt x="83" y="170"/>
                  </a:cubicBezTo>
                  <a:cubicBezTo>
                    <a:pt x="85" y="171"/>
                    <a:pt x="86" y="168"/>
                    <a:pt x="86" y="168"/>
                  </a:cubicBezTo>
                  <a:cubicBezTo>
                    <a:pt x="86" y="168"/>
                    <a:pt x="86" y="169"/>
                    <a:pt x="86" y="170"/>
                  </a:cubicBezTo>
                  <a:cubicBezTo>
                    <a:pt x="87" y="172"/>
                    <a:pt x="86" y="171"/>
                    <a:pt x="85" y="171"/>
                  </a:cubicBezTo>
                  <a:cubicBezTo>
                    <a:pt x="84" y="172"/>
                    <a:pt x="90" y="173"/>
                    <a:pt x="89" y="171"/>
                  </a:cubicBezTo>
                  <a:cubicBezTo>
                    <a:pt x="91" y="174"/>
                    <a:pt x="90" y="176"/>
                    <a:pt x="94" y="176"/>
                  </a:cubicBezTo>
                  <a:cubicBezTo>
                    <a:pt x="97" y="176"/>
                    <a:pt x="99" y="176"/>
                    <a:pt x="102" y="176"/>
                  </a:cubicBezTo>
                  <a:cubicBezTo>
                    <a:pt x="113" y="176"/>
                    <a:pt x="123" y="176"/>
                    <a:pt x="133" y="176"/>
                  </a:cubicBezTo>
                  <a:cubicBezTo>
                    <a:pt x="158" y="176"/>
                    <a:pt x="183" y="176"/>
                    <a:pt x="208" y="176"/>
                  </a:cubicBezTo>
                  <a:cubicBezTo>
                    <a:pt x="213" y="176"/>
                    <a:pt x="218" y="176"/>
                    <a:pt x="223" y="176"/>
                  </a:cubicBezTo>
                  <a:cubicBezTo>
                    <a:pt x="224" y="176"/>
                    <a:pt x="229" y="177"/>
                    <a:pt x="229" y="174"/>
                  </a:cubicBezTo>
                  <a:close/>
                  <a:moveTo>
                    <a:pt x="112" y="54"/>
                  </a:moveTo>
                  <a:cubicBezTo>
                    <a:pt x="110" y="54"/>
                    <a:pt x="108" y="53"/>
                    <a:pt x="106" y="54"/>
                  </a:cubicBezTo>
                  <a:cubicBezTo>
                    <a:pt x="104" y="57"/>
                    <a:pt x="108" y="56"/>
                    <a:pt x="108" y="57"/>
                  </a:cubicBezTo>
                  <a:cubicBezTo>
                    <a:pt x="108" y="56"/>
                    <a:pt x="100" y="60"/>
                    <a:pt x="100" y="60"/>
                  </a:cubicBezTo>
                  <a:cubicBezTo>
                    <a:pt x="98" y="59"/>
                    <a:pt x="107" y="53"/>
                    <a:pt x="99" y="56"/>
                  </a:cubicBezTo>
                  <a:cubicBezTo>
                    <a:pt x="98" y="56"/>
                    <a:pt x="97" y="57"/>
                    <a:pt x="97" y="57"/>
                  </a:cubicBezTo>
                  <a:cubicBezTo>
                    <a:pt x="96" y="58"/>
                    <a:pt x="97" y="59"/>
                    <a:pt x="96" y="60"/>
                  </a:cubicBezTo>
                  <a:cubicBezTo>
                    <a:pt x="95" y="60"/>
                    <a:pt x="88" y="59"/>
                    <a:pt x="88" y="59"/>
                  </a:cubicBezTo>
                  <a:cubicBezTo>
                    <a:pt x="88" y="58"/>
                    <a:pt x="91" y="59"/>
                    <a:pt x="91" y="58"/>
                  </a:cubicBezTo>
                  <a:cubicBezTo>
                    <a:pt x="92" y="57"/>
                    <a:pt x="91" y="57"/>
                    <a:pt x="92" y="56"/>
                  </a:cubicBezTo>
                  <a:cubicBezTo>
                    <a:pt x="92" y="55"/>
                    <a:pt x="94" y="54"/>
                    <a:pt x="94" y="54"/>
                  </a:cubicBezTo>
                  <a:cubicBezTo>
                    <a:pt x="94" y="53"/>
                    <a:pt x="91" y="52"/>
                    <a:pt x="94" y="52"/>
                  </a:cubicBezTo>
                  <a:cubicBezTo>
                    <a:pt x="94" y="52"/>
                    <a:pt x="98" y="53"/>
                    <a:pt x="98" y="52"/>
                  </a:cubicBezTo>
                  <a:cubicBezTo>
                    <a:pt x="98" y="51"/>
                    <a:pt x="93" y="50"/>
                    <a:pt x="92" y="50"/>
                  </a:cubicBezTo>
                  <a:cubicBezTo>
                    <a:pt x="91" y="50"/>
                    <a:pt x="89" y="51"/>
                    <a:pt x="87" y="51"/>
                  </a:cubicBezTo>
                  <a:cubicBezTo>
                    <a:pt x="86" y="51"/>
                    <a:pt x="84" y="50"/>
                    <a:pt x="82" y="51"/>
                  </a:cubicBezTo>
                  <a:cubicBezTo>
                    <a:pt x="81" y="51"/>
                    <a:pt x="79" y="53"/>
                    <a:pt x="80" y="51"/>
                  </a:cubicBezTo>
                  <a:cubicBezTo>
                    <a:pt x="81" y="49"/>
                    <a:pt x="83" y="50"/>
                    <a:pt x="84" y="49"/>
                  </a:cubicBezTo>
                  <a:cubicBezTo>
                    <a:pt x="86" y="49"/>
                    <a:pt x="89" y="48"/>
                    <a:pt x="91" y="47"/>
                  </a:cubicBezTo>
                  <a:cubicBezTo>
                    <a:pt x="95" y="46"/>
                    <a:pt x="99" y="46"/>
                    <a:pt x="102" y="44"/>
                  </a:cubicBezTo>
                  <a:cubicBezTo>
                    <a:pt x="104" y="44"/>
                    <a:pt x="107" y="43"/>
                    <a:pt x="108" y="45"/>
                  </a:cubicBezTo>
                  <a:cubicBezTo>
                    <a:pt x="109" y="46"/>
                    <a:pt x="105" y="47"/>
                    <a:pt x="104" y="48"/>
                  </a:cubicBezTo>
                  <a:cubicBezTo>
                    <a:pt x="102" y="49"/>
                    <a:pt x="110" y="49"/>
                    <a:pt x="111" y="49"/>
                  </a:cubicBezTo>
                  <a:cubicBezTo>
                    <a:pt x="111" y="49"/>
                    <a:pt x="113" y="49"/>
                    <a:pt x="113" y="49"/>
                  </a:cubicBezTo>
                  <a:cubicBezTo>
                    <a:pt x="114" y="48"/>
                    <a:pt x="116" y="46"/>
                    <a:pt x="117" y="47"/>
                  </a:cubicBezTo>
                  <a:cubicBezTo>
                    <a:pt x="118" y="48"/>
                    <a:pt x="113" y="54"/>
                    <a:pt x="112" y="54"/>
                  </a:cubicBezTo>
                  <a:cubicBezTo>
                    <a:pt x="110" y="54"/>
                    <a:pt x="114" y="54"/>
                    <a:pt x="112" y="54"/>
                  </a:cubicBezTo>
                  <a:close/>
                  <a:moveTo>
                    <a:pt x="157" y="78"/>
                  </a:moveTo>
                  <a:cubicBezTo>
                    <a:pt x="157" y="78"/>
                    <a:pt x="152" y="78"/>
                    <a:pt x="153" y="78"/>
                  </a:cubicBezTo>
                  <a:cubicBezTo>
                    <a:pt x="153" y="79"/>
                    <a:pt x="155" y="78"/>
                    <a:pt x="155" y="79"/>
                  </a:cubicBezTo>
                  <a:cubicBezTo>
                    <a:pt x="155" y="80"/>
                    <a:pt x="151" y="81"/>
                    <a:pt x="150" y="81"/>
                  </a:cubicBezTo>
                  <a:cubicBezTo>
                    <a:pt x="148" y="81"/>
                    <a:pt x="147" y="83"/>
                    <a:pt x="145" y="84"/>
                  </a:cubicBezTo>
                  <a:cubicBezTo>
                    <a:pt x="145" y="84"/>
                    <a:pt x="141" y="84"/>
                    <a:pt x="142" y="85"/>
                  </a:cubicBezTo>
                  <a:cubicBezTo>
                    <a:pt x="142" y="86"/>
                    <a:pt x="145" y="86"/>
                    <a:pt x="142" y="88"/>
                  </a:cubicBezTo>
                  <a:cubicBezTo>
                    <a:pt x="141" y="88"/>
                    <a:pt x="137" y="88"/>
                    <a:pt x="137" y="89"/>
                  </a:cubicBezTo>
                  <a:cubicBezTo>
                    <a:pt x="136" y="89"/>
                    <a:pt x="137" y="90"/>
                    <a:pt x="137" y="90"/>
                  </a:cubicBezTo>
                  <a:cubicBezTo>
                    <a:pt x="137" y="92"/>
                    <a:pt x="135" y="92"/>
                    <a:pt x="134" y="92"/>
                  </a:cubicBezTo>
                  <a:cubicBezTo>
                    <a:pt x="131" y="93"/>
                    <a:pt x="128" y="93"/>
                    <a:pt x="125" y="93"/>
                  </a:cubicBezTo>
                  <a:cubicBezTo>
                    <a:pt x="125" y="93"/>
                    <a:pt x="120" y="90"/>
                    <a:pt x="120" y="90"/>
                  </a:cubicBezTo>
                  <a:cubicBezTo>
                    <a:pt x="122" y="89"/>
                    <a:pt x="125" y="90"/>
                    <a:pt x="126" y="89"/>
                  </a:cubicBezTo>
                  <a:cubicBezTo>
                    <a:pt x="127" y="89"/>
                    <a:pt x="126" y="87"/>
                    <a:pt x="127" y="87"/>
                  </a:cubicBezTo>
                  <a:cubicBezTo>
                    <a:pt x="128" y="85"/>
                    <a:pt x="130" y="86"/>
                    <a:pt x="131" y="85"/>
                  </a:cubicBezTo>
                  <a:cubicBezTo>
                    <a:pt x="132" y="85"/>
                    <a:pt x="130" y="83"/>
                    <a:pt x="130" y="83"/>
                  </a:cubicBezTo>
                  <a:cubicBezTo>
                    <a:pt x="128" y="82"/>
                    <a:pt x="128" y="82"/>
                    <a:pt x="128" y="81"/>
                  </a:cubicBezTo>
                  <a:cubicBezTo>
                    <a:pt x="128" y="79"/>
                    <a:pt x="126" y="80"/>
                    <a:pt x="126" y="79"/>
                  </a:cubicBezTo>
                  <a:cubicBezTo>
                    <a:pt x="125" y="78"/>
                    <a:pt x="128" y="79"/>
                    <a:pt x="128" y="79"/>
                  </a:cubicBezTo>
                  <a:cubicBezTo>
                    <a:pt x="131" y="80"/>
                    <a:pt x="134" y="81"/>
                    <a:pt x="136" y="82"/>
                  </a:cubicBezTo>
                  <a:cubicBezTo>
                    <a:pt x="138" y="84"/>
                    <a:pt x="142" y="83"/>
                    <a:pt x="144" y="82"/>
                  </a:cubicBezTo>
                  <a:cubicBezTo>
                    <a:pt x="147" y="81"/>
                    <a:pt x="148" y="78"/>
                    <a:pt x="152" y="77"/>
                  </a:cubicBezTo>
                  <a:cubicBezTo>
                    <a:pt x="153" y="76"/>
                    <a:pt x="155" y="76"/>
                    <a:pt x="157" y="77"/>
                  </a:cubicBezTo>
                  <a:cubicBezTo>
                    <a:pt x="157" y="77"/>
                    <a:pt x="160" y="78"/>
                    <a:pt x="160" y="78"/>
                  </a:cubicBezTo>
                  <a:cubicBezTo>
                    <a:pt x="160" y="78"/>
                    <a:pt x="158" y="78"/>
                    <a:pt x="157" y="78"/>
                  </a:cubicBezTo>
                  <a:close/>
                  <a:moveTo>
                    <a:pt x="222" y="165"/>
                  </a:moveTo>
                  <a:cubicBezTo>
                    <a:pt x="221" y="167"/>
                    <a:pt x="219" y="163"/>
                    <a:pt x="219" y="162"/>
                  </a:cubicBezTo>
                  <a:cubicBezTo>
                    <a:pt x="219" y="160"/>
                    <a:pt x="221" y="159"/>
                    <a:pt x="221" y="157"/>
                  </a:cubicBezTo>
                  <a:cubicBezTo>
                    <a:pt x="220" y="156"/>
                    <a:pt x="219" y="159"/>
                    <a:pt x="218" y="158"/>
                  </a:cubicBezTo>
                  <a:cubicBezTo>
                    <a:pt x="218" y="157"/>
                    <a:pt x="218" y="154"/>
                    <a:pt x="216" y="154"/>
                  </a:cubicBezTo>
                  <a:cubicBezTo>
                    <a:pt x="216" y="154"/>
                    <a:pt x="216" y="156"/>
                    <a:pt x="215" y="156"/>
                  </a:cubicBezTo>
                  <a:cubicBezTo>
                    <a:pt x="214" y="155"/>
                    <a:pt x="214" y="154"/>
                    <a:pt x="213" y="153"/>
                  </a:cubicBezTo>
                  <a:cubicBezTo>
                    <a:pt x="212" y="152"/>
                    <a:pt x="211" y="151"/>
                    <a:pt x="210" y="150"/>
                  </a:cubicBezTo>
                  <a:cubicBezTo>
                    <a:pt x="209" y="149"/>
                    <a:pt x="212" y="149"/>
                    <a:pt x="212" y="148"/>
                  </a:cubicBezTo>
                  <a:cubicBezTo>
                    <a:pt x="211" y="147"/>
                    <a:pt x="209" y="148"/>
                    <a:pt x="209" y="147"/>
                  </a:cubicBezTo>
                  <a:cubicBezTo>
                    <a:pt x="209" y="146"/>
                    <a:pt x="210" y="143"/>
                    <a:pt x="210" y="142"/>
                  </a:cubicBezTo>
                  <a:cubicBezTo>
                    <a:pt x="212" y="140"/>
                    <a:pt x="217" y="147"/>
                    <a:pt x="217" y="148"/>
                  </a:cubicBezTo>
                  <a:cubicBezTo>
                    <a:pt x="218" y="150"/>
                    <a:pt x="219" y="151"/>
                    <a:pt x="219" y="153"/>
                  </a:cubicBezTo>
                  <a:cubicBezTo>
                    <a:pt x="220" y="155"/>
                    <a:pt x="220" y="154"/>
                    <a:pt x="221" y="156"/>
                  </a:cubicBezTo>
                  <a:cubicBezTo>
                    <a:pt x="221" y="157"/>
                    <a:pt x="222" y="158"/>
                    <a:pt x="222" y="159"/>
                  </a:cubicBezTo>
                  <a:cubicBezTo>
                    <a:pt x="223" y="161"/>
                    <a:pt x="222" y="163"/>
                    <a:pt x="222" y="165"/>
                  </a:cubicBezTo>
                  <a:cubicBezTo>
                    <a:pt x="221" y="166"/>
                    <a:pt x="222" y="164"/>
                    <a:pt x="222" y="16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69" name="Freeform 643">
              <a:extLst>
                <a:ext uri="{FF2B5EF4-FFF2-40B4-BE49-F238E27FC236}">
                  <a16:creationId xmlns:a16="http://schemas.microsoft.com/office/drawing/2014/main" id="{B9335A27-40FA-204E-BB5D-2ADCD5E41AFA}"/>
                </a:ext>
              </a:extLst>
            </p:cNvPr>
            <p:cNvSpPr>
              <a:spLocks/>
            </p:cNvSpPr>
            <p:nvPr/>
          </p:nvSpPr>
          <p:spPr bwMode="auto">
            <a:xfrm>
              <a:off x="17343512" y="9466307"/>
              <a:ext cx="95541" cy="82827"/>
            </a:xfrm>
            <a:custGeom>
              <a:avLst/>
              <a:gdLst>
                <a:gd name="T0" fmla="*/ 9 w 10"/>
                <a:gd name="T1" fmla="*/ 0 h 9"/>
                <a:gd name="T2" fmla="*/ 2 w 10"/>
                <a:gd name="T3" fmla="*/ 7 h 9"/>
                <a:gd name="T4" fmla="*/ 10 w 10"/>
                <a:gd name="T5" fmla="*/ 3 h 9"/>
                <a:gd name="T6" fmla="*/ 9 w 10"/>
                <a:gd name="T7" fmla="*/ 0 h 9"/>
              </a:gdLst>
              <a:ahLst/>
              <a:cxnLst>
                <a:cxn ang="0">
                  <a:pos x="T0" y="T1"/>
                </a:cxn>
                <a:cxn ang="0">
                  <a:pos x="T2" y="T3"/>
                </a:cxn>
                <a:cxn ang="0">
                  <a:pos x="T4" y="T5"/>
                </a:cxn>
                <a:cxn ang="0">
                  <a:pos x="T6" y="T7"/>
                </a:cxn>
              </a:cxnLst>
              <a:rect l="0" t="0" r="r" b="b"/>
              <a:pathLst>
                <a:path w="10" h="9">
                  <a:moveTo>
                    <a:pt x="9" y="0"/>
                  </a:moveTo>
                  <a:cubicBezTo>
                    <a:pt x="7" y="1"/>
                    <a:pt x="0" y="4"/>
                    <a:pt x="2" y="7"/>
                  </a:cubicBezTo>
                  <a:cubicBezTo>
                    <a:pt x="4" y="9"/>
                    <a:pt x="9" y="3"/>
                    <a:pt x="10" y="3"/>
                  </a:cubicBezTo>
                  <a:cubicBezTo>
                    <a:pt x="10" y="2"/>
                    <a:pt x="9" y="1"/>
                    <a:pt x="9"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0" name="Freeform 644">
              <a:extLst>
                <a:ext uri="{FF2B5EF4-FFF2-40B4-BE49-F238E27FC236}">
                  <a16:creationId xmlns:a16="http://schemas.microsoft.com/office/drawing/2014/main" id="{3499412D-DCE1-7A4C-BC46-5276B552C512}"/>
                </a:ext>
              </a:extLst>
            </p:cNvPr>
            <p:cNvSpPr>
              <a:spLocks/>
            </p:cNvSpPr>
            <p:nvPr/>
          </p:nvSpPr>
          <p:spPr bwMode="auto">
            <a:xfrm>
              <a:off x="17419944" y="9447193"/>
              <a:ext cx="121018" cy="44598"/>
            </a:xfrm>
            <a:custGeom>
              <a:avLst/>
              <a:gdLst>
                <a:gd name="T0" fmla="*/ 12 w 13"/>
                <a:gd name="T1" fmla="*/ 0 h 5"/>
                <a:gd name="T2" fmla="*/ 7 w 13"/>
                <a:gd name="T3" fmla="*/ 0 h 5"/>
                <a:gd name="T4" fmla="*/ 1 w 13"/>
                <a:gd name="T5" fmla="*/ 2 h 5"/>
                <a:gd name="T6" fmla="*/ 5 w 13"/>
                <a:gd name="T7" fmla="*/ 3 h 5"/>
                <a:gd name="T8" fmla="*/ 12 w 13"/>
                <a:gd name="T9" fmla="*/ 0 h 5"/>
              </a:gdLst>
              <a:ahLst/>
              <a:cxnLst>
                <a:cxn ang="0">
                  <a:pos x="T0" y="T1"/>
                </a:cxn>
                <a:cxn ang="0">
                  <a:pos x="T2" y="T3"/>
                </a:cxn>
                <a:cxn ang="0">
                  <a:pos x="T4" y="T5"/>
                </a:cxn>
                <a:cxn ang="0">
                  <a:pos x="T6" y="T7"/>
                </a:cxn>
                <a:cxn ang="0">
                  <a:pos x="T8" y="T9"/>
                </a:cxn>
              </a:cxnLst>
              <a:rect l="0" t="0" r="r" b="b"/>
              <a:pathLst>
                <a:path w="13" h="5">
                  <a:moveTo>
                    <a:pt x="12" y="0"/>
                  </a:moveTo>
                  <a:cubicBezTo>
                    <a:pt x="13" y="0"/>
                    <a:pt x="7" y="0"/>
                    <a:pt x="7" y="0"/>
                  </a:cubicBezTo>
                  <a:cubicBezTo>
                    <a:pt x="6" y="0"/>
                    <a:pt x="0" y="1"/>
                    <a:pt x="1" y="2"/>
                  </a:cubicBezTo>
                  <a:cubicBezTo>
                    <a:pt x="3" y="5"/>
                    <a:pt x="2" y="5"/>
                    <a:pt x="5" y="3"/>
                  </a:cubicBezTo>
                  <a:cubicBezTo>
                    <a:pt x="8" y="2"/>
                    <a:pt x="10" y="2"/>
                    <a:pt x="1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1" name="Freeform 645">
              <a:extLst>
                <a:ext uri="{FF2B5EF4-FFF2-40B4-BE49-F238E27FC236}">
                  <a16:creationId xmlns:a16="http://schemas.microsoft.com/office/drawing/2014/main" id="{D85BDDE6-02AB-074E-BE85-FE9D8AF67495}"/>
                </a:ext>
              </a:extLst>
            </p:cNvPr>
            <p:cNvSpPr>
              <a:spLocks/>
            </p:cNvSpPr>
            <p:nvPr/>
          </p:nvSpPr>
          <p:spPr bwMode="auto">
            <a:xfrm>
              <a:off x="12273444" y="6414553"/>
              <a:ext cx="289811" cy="159279"/>
            </a:xfrm>
            <a:custGeom>
              <a:avLst/>
              <a:gdLst>
                <a:gd name="T0" fmla="*/ 10 w 31"/>
                <a:gd name="T1" fmla="*/ 17 h 17"/>
                <a:gd name="T2" fmla="*/ 13 w 31"/>
                <a:gd name="T3" fmla="*/ 14 h 17"/>
                <a:gd name="T4" fmla="*/ 18 w 31"/>
                <a:gd name="T5" fmla="*/ 16 h 17"/>
                <a:gd name="T6" fmla="*/ 21 w 31"/>
                <a:gd name="T7" fmla="*/ 16 h 17"/>
                <a:gd name="T8" fmla="*/ 23 w 31"/>
                <a:gd name="T9" fmla="*/ 15 h 17"/>
                <a:gd name="T10" fmla="*/ 29 w 31"/>
                <a:gd name="T11" fmla="*/ 11 h 17"/>
                <a:gd name="T12" fmla="*/ 27 w 31"/>
                <a:gd name="T13" fmla="*/ 7 h 17"/>
                <a:gd name="T14" fmla="*/ 21 w 31"/>
                <a:gd name="T15" fmla="*/ 5 h 17"/>
                <a:gd name="T16" fmla="*/ 17 w 31"/>
                <a:gd name="T17" fmla="*/ 3 h 17"/>
                <a:gd name="T18" fmla="*/ 13 w 31"/>
                <a:gd name="T19" fmla="*/ 0 h 17"/>
                <a:gd name="T20" fmla="*/ 11 w 31"/>
                <a:gd name="T21" fmla="*/ 2 h 17"/>
                <a:gd name="T22" fmla="*/ 8 w 31"/>
                <a:gd name="T23" fmla="*/ 2 h 17"/>
                <a:gd name="T24" fmla="*/ 0 w 31"/>
                <a:gd name="T25" fmla="*/ 6 h 17"/>
                <a:gd name="T26" fmla="*/ 2 w 31"/>
                <a:gd name="T27" fmla="*/ 10 h 17"/>
                <a:gd name="T28" fmla="*/ 4 w 31"/>
                <a:gd name="T29" fmla="*/ 13 h 17"/>
                <a:gd name="T30" fmla="*/ 10 w 31"/>
                <a:gd name="T31"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17">
                  <a:moveTo>
                    <a:pt x="10" y="17"/>
                  </a:moveTo>
                  <a:cubicBezTo>
                    <a:pt x="12" y="17"/>
                    <a:pt x="11" y="14"/>
                    <a:pt x="13" y="14"/>
                  </a:cubicBezTo>
                  <a:cubicBezTo>
                    <a:pt x="15" y="14"/>
                    <a:pt x="16" y="16"/>
                    <a:pt x="18" y="16"/>
                  </a:cubicBezTo>
                  <a:cubicBezTo>
                    <a:pt x="19" y="16"/>
                    <a:pt x="20" y="16"/>
                    <a:pt x="21" y="16"/>
                  </a:cubicBezTo>
                  <a:cubicBezTo>
                    <a:pt x="22" y="16"/>
                    <a:pt x="23" y="15"/>
                    <a:pt x="23" y="15"/>
                  </a:cubicBezTo>
                  <a:cubicBezTo>
                    <a:pt x="26" y="14"/>
                    <a:pt x="27" y="13"/>
                    <a:pt x="29" y="11"/>
                  </a:cubicBezTo>
                  <a:cubicBezTo>
                    <a:pt x="31" y="9"/>
                    <a:pt x="29" y="8"/>
                    <a:pt x="27" y="7"/>
                  </a:cubicBezTo>
                  <a:cubicBezTo>
                    <a:pt x="25" y="6"/>
                    <a:pt x="22" y="3"/>
                    <a:pt x="21" y="5"/>
                  </a:cubicBezTo>
                  <a:cubicBezTo>
                    <a:pt x="19" y="8"/>
                    <a:pt x="18" y="4"/>
                    <a:pt x="17" y="3"/>
                  </a:cubicBezTo>
                  <a:cubicBezTo>
                    <a:pt x="16" y="2"/>
                    <a:pt x="13" y="3"/>
                    <a:pt x="13" y="0"/>
                  </a:cubicBezTo>
                  <a:cubicBezTo>
                    <a:pt x="13" y="1"/>
                    <a:pt x="12" y="3"/>
                    <a:pt x="11" y="2"/>
                  </a:cubicBezTo>
                  <a:cubicBezTo>
                    <a:pt x="9" y="0"/>
                    <a:pt x="9" y="0"/>
                    <a:pt x="8" y="2"/>
                  </a:cubicBezTo>
                  <a:cubicBezTo>
                    <a:pt x="7" y="3"/>
                    <a:pt x="0" y="5"/>
                    <a:pt x="0" y="6"/>
                  </a:cubicBezTo>
                  <a:cubicBezTo>
                    <a:pt x="0" y="6"/>
                    <a:pt x="1" y="9"/>
                    <a:pt x="2" y="10"/>
                  </a:cubicBezTo>
                  <a:cubicBezTo>
                    <a:pt x="2" y="11"/>
                    <a:pt x="3" y="12"/>
                    <a:pt x="4" y="13"/>
                  </a:cubicBezTo>
                  <a:cubicBezTo>
                    <a:pt x="6" y="14"/>
                    <a:pt x="8" y="17"/>
                    <a:pt x="10" y="1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2" name="Freeform 646">
              <a:extLst>
                <a:ext uri="{FF2B5EF4-FFF2-40B4-BE49-F238E27FC236}">
                  <a16:creationId xmlns:a16="http://schemas.microsoft.com/office/drawing/2014/main" id="{F50E1B81-1DED-6E49-8722-34D69A962607}"/>
                </a:ext>
              </a:extLst>
            </p:cNvPr>
            <p:cNvSpPr>
              <a:spLocks/>
            </p:cNvSpPr>
            <p:nvPr/>
          </p:nvSpPr>
          <p:spPr bwMode="auto">
            <a:xfrm>
              <a:off x="12142870" y="6545160"/>
              <a:ext cx="347132" cy="149721"/>
            </a:xfrm>
            <a:custGeom>
              <a:avLst/>
              <a:gdLst>
                <a:gd name="T0" fmla="*/ 32 w 37"/>
                <a:gd name="T1" fmla="*/ 2 h 16"/>
                <a:gd name="T2" fmla="*/ 27 w 37"/>
                <a:gd name="T3" fmla="*/ 0 h 16"/>
                <a:gd name="T4" fmla="*/ 24 w 37"/>
                <a:gd name="T5" fmla="*/ 3 h 16"/>
                <a:gd name="T6" fmla="*/ 20 w 37"/>
                <a:gd name="T7" fmla="*/ 3 h 16"/>
                <a:gd name="T8" fmla="*/ 17 w 37"/>
                <a:gd name="T9" fmla="*/ 7 h 16"/>
                <a:gd name="T10" fmla="*/ 16 w 37"/>
                <a:gd name="T11" fmla="*/ 9 h 16"/>
                <a:gd name="T12" fmla="*/ 13 w 37"/>
                <a:gd name="T13" fmla="*/ 9 h 16"/>
                <a:gd name="T14" fmla="*/ 9 w 37"/>
                <a:gd name="T15" fmla="*/ 10 h 16"/>
                <a:gd name="T16" fmla="*/ 5 w 37"/>
                <a:gd name="T17" fmla="*/ 11 h 16"/>
                <a:gd name="T18" fmla="*/ 0 w 37"/>
                <a:gd name="T19" fmla="*/ 9 h 16"/>
                <a:gd name="T20" fmla="*/ 4 w 37"/>
                <a:gd name="T21" fmla="*/ 13 h 16"/>
                <a:gd name="T22" fmla="*/ 6 w 37"/>
                <a:gd name="T23" fmla="*/ 13 h 16"/>
                <a:gd name="T24" fmla="*/ 8 w 37"/>
                <a:gd name="T25" fmla="*/ 14 h 16"/>
                <a:gd name="T26" fmla="*/ 12 w 37"/>
                <a:gd name="T27" fmla="*/ 13 h 16"/>
                <a:gd name="T28" fmla="*/ 15 w 37"/>
                <a:gd name="T29" fmla="*/ 15 h 16"/>
                <a:gd name="T30" fmla="*/ 22 w 37"/>
                <a:gd name="T31" fmla="*/ 16 h 16"/>
                <a:gd name="T32" fmla="*/ 29 w 37"/>
                <a:gd name="T33" fmla="*/ 14 h 16"/>
                <a:gd name="T34" fmla="*/ 33 w 37"/>
                <a:gd name="T35" fmla="*/ 12 h 16"/>
                <a:gd name="T36" fmla="*/ 34 w 37"/>
                <a:gd name="T37" fmla="*/ 9 h 16"/>
                <a:gd name="T38" fmla="*/ 36 w 37"/>
                <a:gd name="T39" fmla="*/ 8 h 16"/>
                <a:gd name="T40" fmla="*/ 36 w 37"/>
                <a:gd name="T41" fmla="*/ 2 h 16"/>
                <a:gd name="T42" fmla="*/ 32 w 37"/>
                <a:gd name="T43"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 h="16">
                  <a:moveTo>
                    <a:pt x="32" y="2"/>
                  </a:moveTo>
                  <a:cubicBezTo>
                    <a:pt x="30" y="2"/>
                    <a:pt x="28" y="0"/>
                    <a:pt x="27" y="0"/>
                  </a:cubicBezTo>
                  <a:cubicBezTo>
                    <a:pt x="25" y="0"/>
                    <a:pt x="26" y="3"/>
                    <a:pt x="24" y="3"/>
                  </a:cubicBezTo>
                  <a:cubicBezTo>
                    <a:pt x="22" y="3"/>
                    <a:pt x="22" y="2"/>
                    <a:pt x="20" y="3"/>
                  </a:cubicBezTo>
                  <a:cubicBezTo>
                    <a:pt x="20" y="3"/>
                    <a:pt x="16" y="6"/>
                    <a:pt x="17" y="7"/>
                  </a:cubicBezTo>
                  <a:cubicBezTo>
                    <a:pt x="17" y="8"/>
                    <a:pt x="19" y="10"/>
                    <a:pt x="16" y="9"/>
                  </a:cubicBezTo>
                  <a:cubicBezTo>
                    <a:pt x="15" y="9"/>
                    <a:pt x="14" y="8"/>
                    <a:pt x="13" y="9"/>
                  </a:cubicBezTo>
                  <a:cubicBezTo>
                    <a:pt x="12" y="9"/>
                    <a:pt x="10" y="10"/>
                    <a:pt x="9" y="10"/>
                  </a:cubicBezTo>
                  <a:cubicBezTo>
                    <a:pt x="7" y="10"/>
                    <a:pt x="6" y="8"/>
                    <a:pt x="5" y="11"/>
                  </a:cubicBezTo>
                  <a:cubicBezTo>
                    <a:pt x="5" y="11"/>
                    <a:pt x="1" y="9"/>
                    <a:pt x="0" y="9"/>
                  </a:cubicBezTo>
                  <a:cubicBezTo>
                    <a:pt x="0" y="11"/>
                    <a:pt x="1" y="12"/>
                    <a:pt x="4" y="13"/>
                  </a:cubicBezTo>
                  <a:cubicBezTo>
                    <a:pt x="5" y="13"/>
                    <a:pt x="5" y="13"/>
                    <a:pt x="6" y="13"/>
                  </a:cubicBezTo>
                  <a:cubicBezTo>
                    <a:pt x="7" y="13"/>
                    <a:pt x="7" y="15"/>
                    <a:pt x="8" y="14"/>
                  </a:cubicBezTo>
                  <a:cubicBezTo>
                    <a:pt x="10" y="13"/>
                    <a:pt x="10" y="13"/>
                    <a:pt x="12" y="13"/>
                  </a:cubicBezTo>
                  <a:cubicBezTo>
                    <a:pt x="14" y="13"/>
                    <a:pt x="13" y="14"/>
                    <a:pt x="15" y="15"/>
                  </a:cubicBezTo>
                  <a:cubicBezTo>
                    <a:pt x="17" y="16"/>
                    <a:pt x="20" y="16"/>
                    <a:pt x="22" y="16"/>
                  </a:cubicBezTo>
                  <a:cubicBezTo>
                    <a:pt x="25" y="16"/>
                    <a:pt x="26" y="14"/>
                    <a:pt x="29" y="14"/>
                  </a:cubicBezTo>
                  <a:cubicBezTo>
                    <a:pt x="31" y="14"/>
                    <a:pt x="33" y="13"/>
                    <a:pt x="33" y="12"/>
                  </a:cubicBezTo>
                  <a:cubicBezTo>
                    <a:pt x="34" y="11"/>
                    <a:pt x="34" y="10"/>
                    <a:pt x="34" y="9"/>
                  </a:cubicBezTo>
                  <a:cubicBezTo>
                    <a:pt x="34" y="7"/>
                    <a:pt x="35" y="9"/>
                    <a:pt x="36" y="8"/>
                  </a:cubicBezTo>
                  <a:cubicBezTo>
                    <a:pt x="37" y="6"/>
                    <a:pt x="36" y="3"/>
                    <a:pt x="36" y="2"/>
                  </a:cubicBezTo>
                  <a:cubicBezTo>
                    <a:pt x="34" y="2"/>
                    <a:pt x="33" y="2"/>
                    <a:pt x="32"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3" name="Freeform 647">
              <a:extLst>
                <a:ext uri="{FF2B5EF4-FFF2-40B4-BE49-F238E27FC236}">
                  <a16:creationId xmlns:a16="http://schemas.microsoft.com/office/drawing/2014/main" id="{93ECE660-9753-B748-B34F-D67625FB47BE}"/>
                </a:ext>
              </a:extLst>
            </p:cNvPr>
            <p:cNvSpPr>
              <a:spLocks/>
            </p:cNvSpPr>
            <p:nvPr/>
          </p:nvSpPr>
          <p:spPr bwMode="auto">
            <a:xfrm>
              <a:off x="12021850" y="6656654"/>
              <a:ext cx="531848" cy="516057"/>
            </a:xfrm>
            <a:custGeom>
              <a:avLst/>
              <a:gdLst>
                <a:gd name="T0" fmla="*/ 37 w 57"/>
                <a:gd name="T1" fmla="*/ 10 h 55"/>
                <a:gd name="T2" fmla="*/ 41 w 57"/>
                <a:gd name="T3" fmla="*/ 9 h 55"/>
                <a:gd name="T4" fmla="*/ 43 w 57"/>
                <a:gd name="T5" fmla="*/ 6 h 55"/>
                <a:gd name="T6" fmla="*/ 45 w 57"/>
                <a:gd name="T7" fmla="*/ 4 h 55"/>
                <a:gd name="T8" fmla="*/ 45 w 57"/>
                <a:gd name="T9" fmla="*/ 1 h 55"/>
                <a:gd name="T10" fmla="*/ 41 w 57"/>
                <a:gd name="T11" fmla="*/ 2 h 55"/>
                <a:gd name="T12" fmla="*/ 36 w 57"/>
                <a:gd name="T13" fmla="*/ 4 h 55"/>
                <a:gd name="T14" fmla="*/ 27 w 57"/>
                <a:gd name="T15" fmla="*/ 1 h 55"/>
                <a:gd name="T16" fmla="*/ 22 w 57"/>
                <a:gd name="T17" fmla="*/ 1 h 55"/>
                <a:gd name="T18" fmla="*/ 19 w 57"/>
                <a:gd name="T19" fmla="*/ 1 h 55"/>
                <a:gd name="T20" fmla="*/ 18 w 57"/>
                <a:gd name="T21" fmla="*/ 3 h 55"/>
                <a:gd name="T22" fmla="*/ 17 w 57"/>
                <a:gd name="T23" fmla="*/ 4 h 55"/>
                <a:gd name="T24" fmla="*/ 15 w 57"/>
                <a:gd name="T25" fmla="*/ 5 h 55"/>
                <a:gd name="T26" fmla="*/ 13 w 57"/>
                <a:gd name="T27" fmla="*/ 5 h 55"/>
                <a:gd name="T28" fmla="*/ 12 w 57"/>
                <a:gd name="T29" fmla="*/ 4 h 55"/>
                <a:gd name="T30" fmla="*/ 11 w 57"/>
                <a:gd name="T31" fmla="*/ 8 h 55"/>
                <a:gd name="T32" fmla="*/ 9 w 57"/>
                <a:gd name="T33" fmla="*/ 5 h 55"/>
                <a:gd name="T34" fmla="*/ 5 w 57"/>
                <a:gd name="T35" fmla="*/ 7 h 55"/>
                <a:gd name="T36" fmla="*/ 0 w 57"/>
                <a:gd name="T37" fmla="*/ 7 h 55"/>
                <a:gd name="T38" fmla="*/ 1 w 57"/>
                <a:gd name="T39" fmla="*/ 10 h 55"/>
                <a:gd name="T40" fmla="*/ 0 w 57"/>
                <a:gd name="T41" fmla="*/ 14 h 55"/>
                <a:gd name="T42" fmla="*/ 2 w 57"/>
                <a:gd name="T43" fmla="*/ 18 h 55"/>
                <a:gd name="T44" fmla="*/ 4 w 57"/>
                <a:gd name="T45" fmla="*/ 21 h 55"/>
                <a:gd name="T46" fmla="*/ 12 w 57"/>
                <a:gd name="T47" fmla="*/ 17 h 55"/>
                <a:gd name="T48" fmla="*/ 15 w 57"/>
                <a:gd name="T49" fmla="*/ 19 h 55"/>
                <a:gd name="T50" fmla="*/ 17 w 57"/>
                <a:gd name="T51" fmla="*/ 22 h 55"/>
                <a:gd name="T52" fmla="*/ 18 w 57"/>
                <a:gd name="T53" fmla="*/ 25 h 55"/>
                <a:gd name="T54" fmla="*/ 21 w 57"/>
                <a:gd name="T55" fmla="*/ 28 h 55"/>
                <a:gd name="T56" fmla="*/ 28 w 57"/>
                <a:gd name="T57" fmla="*/ 33 h 55"/>
                <a:gd name="T58" fmla="*/ 33 w 57"/>
                <a:gd name="T59" fmla="*/ 36 h 55"/>
                <a:gd name="T60" fmla="*/ 42 w 57"/>
                <a:gd name="T61" fmla="*/ 42 h 55"/>
                <a:gd name="T62" fmla="*/ 45 w 57"/>
                <a:gd name="T63" fmla="*/ 48 h 55"/>
                <a:gd name="T64" fmla="*/ 43 w 57"/>
                <a:gd name="T65" fmla="*/ 55 h 55"/>
                <a:gd name="T66" fmla="*/ 49 w 57"/>
                <a:gd name="T67" fmla="*/ 48 h 55"/>
                <a:gd name="T68" fmla="*/ 47 w 57"/>
                <a:gd name="T69" fmla="*/ 45 h 55"/>
                <a:gd name="T70" fmla="*/ 50 w 57"/>
                <a:gd name="T71" fmla="*/ 40 h 55"/>
                <a:gd name="T72" fmla="*/ 53 w 57"/>
                <a:gd name="T73" fmla="*/ 41 h 55"/>
                <a:gd name="T74" fmla="*/ 55 w 57"/>
                <a:gd name="T75" fmla="*/ 44 h 55"/>
                <a:gd name="T76" fmla="*/ 53 w 57"/>
                <a:gd name="T77" fmla="*/ 39 h 55"/>
                <a:gd name="T78" fmla="*/ 44 w 57"/>
                <a:gd name="T79" fmla="*/ 35 h 55"/>
                <a:gd name="T80" fmla="*/ 44 w 57"/>
                <a:gd name="T81" fmla="*/ 32 h 55"/>
                <a:gd name="T82" fmla="*/ 39 w 57"/>
                <a:gd name="T83" fmla="*/ 31 h 55"/>
                <a:gd name="T84" fmla="*/ 35 w 57"/>
                <a:gd name="T85" fmla="*/ 26 h 55"/>
                <a:gd name="T86" fmla="*/ 32 w 57"/>
                <a:gd name="T87" fmla="*/ 21 h 55"/>
                <a:gd name="T88" fmla="*/ 27 w 57"/>
                <a:gd name="T89" fmla="*/ 17 h 55"/>
                <a:gd name="T90" fmla="*/ 27 w 57"/>
                <a:gd name="T91" fmla="*/ 15 h 55"/>
                <a:gd name="T92" fmla="*/ 28 w 57"/>
                <a:gd name="T93" fmla="*/ 12 h 55"/>
                <a:gd name="T94" fmla="*/ 30 w 57"/>
                <a:gd name="T95" fmla="*/ 9 h 55"/>
                <a:gd name="T96" fmla="*/ 32 w 57"/>
                <a:gd name="T97" fmla="*/ 8 h 55"/>
                <a:gd name="T98" fmla="*/ 34 w 57"/>
                <a:gd name="T99" fmla="*/ 10 h 55"/>
                <a:gd name="T100" fmla="*/ 37 w 57"/>
                <a:gd name="T101" fmla="*/ 10 h 55"/>
                <a:gd name="T102" fmla="*/ 37 w 57"/>
                <a:gd name="T103" fmla="*/ 1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55">
                  <a:moveTo>
                    <a:pt x="37" y="10"/>
                  </a:moveTo>
                  <a:cubicBezTo>
                    <a:pt x="38" y="9"/>
                    <a:pt x="40" y="10"/>
                    <a:pt x="41" y="9"/>
                  </a:cubicBezTo>
                  <a:cubicBezTo>
                    <a:pt x="43" y="8"/>
                    <a:pt x="42" y="7"/>
                    <a:pt x="43" y="6"/>
                  </a:cubicBezTo>
                  <a:cubicBezTo>
                    <a:pt x="43" y="5"/>
                    <a:pt x="44" y="4"/>
                    <a:pt x="45" y="4"/>
                  </a:cubicBezTo>
                  <a:cubicBezTo>
                    <a:pt x="46" y="3"/>
                    <a:pt x="45" y="3"/>
                    <a:pt x="45" y="1"/>
                  </a:cubicBezTo>
                  <a:cubicBezTo>
                    <a:pt x="44" y="2"/>
                    <a:pt x="43" y="2"/>
                    <a:pt x="41" y="2"/>
                  </a:cubicBezTo>
                  <a:cubicBezTo>
                    <a:pt x="39" y="2"/>
                    <a:pt x="37" y="5"/>
                    <a:pt x="36" y="4"/>
                  </a:cubicBezTo>
                  <a:cubicBezTo>
                    <a:pt x="33" y="3"/>
                    <a:pt x="28" y="4"/>
                    <a:pt x="27" y="1"/>
                  </a:cubicBezTo>
                  <a:cubicBezTo>
                    <a:pt x="26" y="0"/>
                    <a:pt x="23" y="1"/>
                    <a:pt x="22" y="1"/>
                  </a:cubicBezTo>
                  <a:cubicBezTo>
                    <a:pt x="20" y="3"/>
                    <a:pt x="20" y="1"/>
                    <a:pt x="19" y="1"/>
                  </a:cubicBezTo>
                  <a:cubicBezTo>
                    <a:pt x="18" y="1"/>
                    <a:pt x="18" y="3"/>
                    <a:pt x="18" y="3"/>
                  </a:cubicBezTo>
                  <a:cubicBezTo>
                    <a:pt x="18" y="3"/>
                    <a:pt x="17" y="4"/>
                    <a:pt x="17" y="4"/>
                  </a:cubicBezTo>
                  <a:cubicBezTo>
                    <a:pt x="17" y="5"/>
                    <a:pt x="16" y="5"/>
                    <a:pt x="15" y="5"/>
                  </a:cubicBezTo>
                  <a:cubicBezTo>
                    <a:pt x="15" y="5"/>
                    <a:pt x="14" y="5"/>
                    <a:pt x="13" y="5"/>
                  </a:cubicBezTo>
                  <a:cubicBezTo>
                    <a:pt x="13" y="5"/>
                    <a:pt x="13" y="5"/>
                    <a:pt x="12" y="4"/>
                  </a:cubicBezTo>
                  <a:cubicBezTo>
                    <a:pt x="12" y="4"/>
                    <a:pt x="11" y="7"/>
                    <a:pt x="11" y="8"/>
                  </a:cubicBezTo>
                  <a:cubicBezTo>
                    <a:pt x="11" y="9"/>
                    <a:pt x="9" y="6"/>
                    <a:pt x="9" y="5"/>
                  </a:cubicBezTo>
                  <a:cubicBezTo>
                    <a:pt x="7" y="4"/>
                    <a:pt x="6" y="7"/>
                    <a:pt x="5" y="7"/>
                  </a:cubicBezTo>
                  <a:cubicBezTo>
                    <a:pt x="3" y="7"/>
                    <a:pt x="1" y="7"/>
                    <a:pt x="0" y="7"/>
                  </a:cubicBezTo>
                  <a:cubicBezTo>
                    <a:pt x="0" y="8"/>
                    <a:pt x="1" y="9"/>
                    <a:pt x="1" y="10"/>
                  </a:cubicBezTo>
                  <a:cubicBezTo>
                    <a:pt x="1" y="12"/>
                    <a:pt x="0" y="12"/>
                    <a:pt x="0" y="14"/>
                  </a:cubicBezTo>
                  <a:cubicBezTo>
                    <a:pt x="0" y="15"/>
                    <a:pt x="0" y="18"/>
                    <a:pt x="2" y="18"/>
                  </a:cubicBezTo>
                  <a:cubicBezTo>
                    <a:pt x="3" y="19"/>
                    <a:pt x="4" y="18"/>
                    <a:pt x="4" y="21"/>
                  </a:cubicBezTo>
                  <a:cubicBezTo>
                    <a:pt x="6" y="20"/>
                    <a:pt x="10" y="16"/>
                    <a:pt x="12" y="17"/>
                  </a:cubicBezTo>
                  <a:cubicBezTo>
                    <a:pt x="13" y="18"/>
                    <a:pt x="14" y="19"/>
                    <a:pt x="15" y="19"/>
                  </a:cubicBezTo>
                  <a:cubicBezTo>
                    <a:pt x="16" y="19"/>
                    <a:pt x="17" y="21"/>
                    <a:pt x="17" y="22"/>
                  </a:cubicBezTo>
                  <a:cubicBezTo>
                    <a:pt x="18" y="23"/>
                    <a:pt x="18" y="24"/>
                    <a:pt x="18" y="25"/>
                  </a:cubicBezTo>
                  <a:cubicBezTo>
                    <a:pt x="19" y="26"/>
                    <a:pt x="20" y="27"/>
                    <a:pt x="21" y="28"/>
                  </a:cubicBezTo>
                  <a:cubicBezTo>
                    <a:pt x="23" y="29"/>
                    <a:pt x="25" y="31"/>
                    <a:pt x="28" y="33"/>
                  </a:cubicBezTo>
                  <a:cubicBezTo>
                    <a:pt x="30" y="35"/>
                    <a:pt x="31" y="35"/>
                    <a:pt x="33" y="36"/>
                  </a:cubicBezTo>
                  <a:cubicBezTo>
                    <a:pt x="36" y="38"/>
                    <a:pt x="38" y="41"/>
                    <a:pt x="42" y="42"/>
                  </a:cubicBezTo>
                  <a:cubicBezTo>
                    <a:pt x="44" y="43"/>
                    <a:pt x="44" y="46"/>
                    <a:pt x="45" y="48"/>
                  </a:cubicBezTo>
                  <a:cubicBezTo>
                    <a:pt x="45" y="50"/>
                    <a:pt x="42" y="52"/>
                    <a:pt x="43" y="55"/>
                  </a:cubicBezTo>
                  <a:cubicBezTo>
                    <a:pt x="43" y="54"/>
                    <a:pt x="49" y="49"/>
                    <a:pt x="49" y="48"/>
                  </a:cubicBezTo>
                  <a:cubicBezTo>
                    <a:pt x="50" y="47"/>
                    <a:pt x="47" y="45"/>
                    <a:pt x="47" y="45"/>
                  </a:cubicBezTo>
                  <a:cubicBezTo>
                    <a:pt x="45" y="43"/>
                    <a:pt x="49" y="39"/>
                    <a:pt x="50" y="40"/>
                  </a:cubicBezTo>
                  <a:cubicBezTo>
                    <a:pt x="51" y="41"/>
                    <a:pt x="52" y="41"/>
                    <a:pt x="53" y="41"/>
                  </a:cubicBezTo>
                  <a:cubicBezTo>
                    <a:pt x="54" y="42"/>
                    <a:pt x="54" y="43"/>
                    <a:pt x="55" y="44"/>
                  </a:cubicBezTo>
                  <a:cubicBezTo>
                    <a:pt x="57" y="44"/>
                    <a:pt x="54" y="40"/>
                    <a:pt x="53" y="39"/>
                  </a:cubicBezTo>
                  <a:cubicBezTo>
                    <a:pt x="51" y="37"/>
                    <a:pt x="47" y="37"/>
                    <a:pt x="44" y="35"/>
                  </a:cubicBezTo>
                  <a:cubicBezTo>
                    <a:pt x="43" y="34"/>
                    <a:pt x="46" y="32"/>
                    <a:pt x="44" y="32"/>
                  </a:cubicBezTo>
                  <a:cubicBezTo>
                    <a:pt x="43" y="31"/>
                    <a:pt x="41" y="32"/>
                    <a:pt x="39" y="31"/>
                  </a:cubicBezTo>
                  <a:cubicBezTo>
                    <a:pt x="37" y="30"/>
                    <a:pt x="36" y="28"/>
                    <a:pt x="35" y="26"/>
                  </a:cubicBezTo>
                  <a:cubicBezTo>
                    <a:pt x="34" y="24"/>
                    <a:pt x="34" y="22"/>
                    <a:pt x="32" y="21"/>
                  </a:cubicBezTo>
                  <a:cubicBezTo>
                    <a:pt x="31" y="20"/>
                    <a:pt x="27" y="19"/>
                    <a:pt x="27" y="17"/>
                  </a:cubicBezTo>
                  <a:cubicBezTo>
                    <a:pt x="27" y="16"/>
                    <a:pt x="27" y="15"/>
                    <a:pt x="27" y="15"/>
                  </a:cubicBezTo>
                  <a:cubicBezTo>
                    <a:pt x="28" y="13"/>
                    <a:pt x="28" y="13"/>
                    <a:pt x="28" y="12"/>
                  </a:cubicBezTo>
                  <a:cubicBezTo>
                    <a:pt x="27" y="9"/>
                    <a:pt x="30" y="10"/>
                    <a:pt x="30" y="9"/>
                  </a:cubicBezTo>
                  <a:cubicBezTo>
                    <a:pt x="31" y="8"/>
                    <a:pt x="32" y="8"/>
                    <a:pt x="32" y="8"/>
                  </a:cubicBezTo>
                  <a:cubicBezTo>
                    <a:pt x="34" y="8"/>
                    <a:pt x="34" y="9"/>
                    <a:pt x="34" y="10"/>
                  </a:cubicBezTo>
                  <a:cubicBezTo>
                    <a:pt x="35" y="10"/>
                    <a:pt x="36" y="10"/>
                    <a:pt x="37" y="10"/>
                  </a:cubicBezTo>
                  <a:cubicBezTo>
                    <a:pt x="37" y="9"/>
                    <a:pt x="36" y="10"/>
                    <a:pt x="37"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4" name="Freeform 648">
              <a:extLst>
                <a:ext uri="{FF2B5EF4-FFF2-40B4-BE49-F238E27FC236}">
                  <a16:creationId xmlns:a16="http://schemas.microsoft.com/office/drawing/2014/main" id="{628C6B72-181A-BB42-B660-2C182E0A1766}"/>
                </a:ext>
              </a:extLst>
            </p:cNvPr>
            <p:cNvSpPr>
              <a:spLocks/>
            </p:cNvSpPr>
            <p:nvPr/>
          </p:nvSpPr>
          <p:spPr bwMode="auto">
            <a:xfrm>
              <a:off x="12330767" y="6685324"/>
              <a:ext cx="251592" cy="235731"/>
            </a:xfrm>
            <a:custGeom>
              <a:avLst/>
              <a:gdLst>
                <a:gd name="T0" fmla="*/ 12 w 27"/>
                <a:gd name="T1" fmla="*/ 10 h 25"/>
                <a:gd name="T2" fmla="*/ 21 w 27"/>
                <a:gd name="T3" fmla="*/ 9 h 25"/>
                <a:gd name="T4" fmla="*/ 27 w 27"/>
                <a:gd name="T5" fmla="*/ 11 h 25"/>
                <a:gd name="T6" fmla="*/ 25 w 27"/>
                <a:gd name="T7" fmla="*/ 4 h 25"/>
                <a:gd name="T8" fmla="*/ 17 w 27"/>
                <a:gd name="T9" fmla="*/ 3 h 25"/>
                <a:gd name="T10" fmla="*/ 13 w 27"/>
                <a:gd name="T11" fmla="*/ 0 h 25"/>
                <a:gd name="T12" fmla="*/ 11 w 27"/>
                <a:gd name="T13" fmla="*/ 2 h 25"/>
                <a:gd name="T14" fmla="*/ 6 w 27"/>
                <a:gd name="T15" fmla="*/ 7 h 25"/>
                <a:gd name="T16" fmla="*/ 1 w 27"/>
                <a:gd name="T17" fmla="*/ 7 h 25"/>
                <a:gd name="T18" fmla="*/ 1 w 27"/>
                <a:gd name="T19" fmla="*/ 11 h 25"/>
                <a:gd name="T20" fmla="*/ 3 w 27"/>
                <a:gd name="T21" fmla="*/ 10 h 25"/>
                <a:gd name="T22" fmla="*/ 4 w 27"/>
                <a:gd name="T23" fmla="*/ 13 h 25"/>
                <a:gd name="T24" fmla="*/ 6 w 27"/>
                <a:gd name="T25" fmla="*/ 10 h 25"/>
                <a:gd name="T26" fmla="*/ 11 w 27"/>
                <a:gd name="T27" fmla="*/ 17 h 25"/>
                <a:gd name="T28" fmla="*/ 23 w 27"/>
                <a:gd name="T29" fmla="*/ 25 h 25"/>
                <a:gd name="T30" fmla="*/ 21 w 27"/>
                <a:gd name="T31" fmla="*/ 22 h 25"/>
                <a:gd name="T32" fmla="*/ 16 w 27"/>
                <a:gd name="T33" fmla="*/ 19 h 25"/>
                <a:gd name="T34" fmla="*/ 12 w 27"/>
                <a:gd name="T35" fmla="*/ 1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25">
                  <a:moveTo>
                    <a:pt x="12" y="10"/>
                  </a:moveTo>
                  <a:cubicBezTo>
                    <a:pt x="15" y="10"/>
                    <a:pt x="18" y="8"/>
                    <a:pt x="21" y="9"/>
                  </a:cubicBezTo>
                  <a:cubicBezTo>
                    <a:pt x="23" y="9"/>
                    <a:pt x="25" y="10"/>
                    <a:pt x="27" y="11"/>
                  </a:cubicBezTo>
                  <a:cubicBezTo>
                    <a:pt x="26" y="9"/>
                    <a:pt x="26" y="7"/>
                    <a:pt x="25" y="4"/>
                  </a:cubicBezTo>
                  <a:cubicBezTo>
                    <a:pt x="22" y="6"/>
                    <a:pt x="19" y="4"/>
                    <a:pt x="17" y="3"/>
                  </a:cubicBezTo>
                  <a:cubicBezTo>
                    <a:pt x="15" y="2"/>
                    <a:pt x="14" y="2"/>
                    <a:pt x="13" y="0"/>
                  </a:cubicBezTo>
                  <a:cubicBezTo>
                    <a:pt x="13" y="0"/>
                    <a:pt x="11" y="1"/>
                    <a:pt x="11" y="2"/>
                  </a:cubicBezTo>
                  <a:cubicBezTo>
                    <a:pt x="9" y="3"/>
                    <a:pt x="10" y="8"/>
                    <a:pt x="6" y="7"/>
                  </a:cubicBezTo>
                  <a:cubicBezTo>
                    <a:pt x="4" y="6"/>
                    <a:pt x="2" y="7"/>
                    <a:pt x="1" y="7"/>
                  </a:cubicBezTo>
                  <a:cubicBezTo>
                    <a:pt x="0" y="8"/>
                    <a:pt x="1" y="11"/>
                    <a:pt x="1" y="11"/>
                  </a:cubicBezTo>
                  <a:cubicBezTo>
                    <a:pt x="1" y="11"/>
                    <a:pt x="3" y="10"/>
                    <a:pt x="3" y="10"/>
                  </a:cubicBezTo>
                  <a:cubicBezTo>
                    <a:pt x="4" y="10"/>
                    <a:pt x="4" y="12"/>
                    <a:pt x="4" y="13"/>
                  </a:cubicBezTo>
                  <a:cubicBezTo>
                    <a:pt x="4" y="11"/>
                    <a:pt x="5" y="8"/>
                    <a:pt x="6" y="10"/>
                  </a:cubicBezTo>
                  <a:cubicBezTo>
                    <a:pt x="7" y="13"/>
                    <a:pt x="9" y="15"/>
                    <a:pt x="11" y="17"/>
                  </a:cubicBezTo>
                  <a:cubicBezTo>
                    <a:pt x="14" y="20"/>
                    <a:pt x="19" y="22"/>
                    <a:pt x="23" y="25"/>
                  </a:cubicBezTo>
                  <a:cubicBezTo>
                    <a:pt x="23" y="23"/>
                    <a:pt x="23" y="23"/>
                    <a:pt x="21" y="22"/>
                  </a:cubicBezTo>
                  <a:cubicBezTo>
                    <a:pt x="19" y="21"/>
                    <a:pt x="17" y="20"/>
                    <a:pt x="16" y="19"/>
                  </a:cubicBezTo>
                  <a:cubicBezTo>
                    <a:pt x="14" y="17"/>
                    <a:pt x="9" y="10"/>
                    <a:pt x="12"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5" name="Freeform 649">
              <a:extLst>
                <a:ext uri="{FF2B5EF4-FFF2-40B4-BE49-F238E27FC236}">
                  <a16:creationId xmlns:a16="http://schemas.microsoft.com/office/drawing/2014/main" id="{D7674A5E-B239-B446-A325-EEA3C307E7D5}"/>
                </a:ext>
              </a:extLst>
            </p:cNvPr>
            <p:cNvSpPr>
              <a:spLocks/>
            </p:cNvSpPr>
            <p:nvPr/>
          </p:nvSpPr>
          <p:spPr bwMode="auto">
            <a:xfrm>
              <a:off x="11470893" y="6414553"/>
              <a:ext cx="617835" cy="531986"/>
            </a:xfrm>
            <a:custGeom>
              <a:avLst/>
              <a:gdLst>
                <a:gd name="T0" fmla="*/ 59 w 66"/>
                <a:gd name="T1" fmla="*/ 31 h 57"/>
                <a:gd name="T2" fmla="*/ 56 w 66"/>
                <a:gd name="T3" fmla="*/ 30 h 57"/>
                <a:gd name="T4" fmla="*/ 60 w 66"/>
                <a:gd name="T5" fmla="*/ 24 h 57"/>
                <a:gd name="T6" fmla="*/ 63 w 66"/>
                <a:gd name="T7" fmla="*/ 23 h 57"/>
                <a:gd name="T8" fmla="*/ 65 w 66"/>
                <a:gd name="T9" fmla="*/ 15 h 57"/>
                <a:gd name="T10" fmla="*/ 60 w 66"/>
                <a:gd name="T11" fmla="*/ 13 h 57"/>
                <a:gd name="T12" fmla="*/ 57 w 66"/>
                <a:gd name="T13" fmla="*/ 11 h 57"/>
                <a:gd name="T14" fmla="*/ 55 w 66"/>
                <a:gd name="T15" fmla="*/ 11 h 57"/>
                <a:gd name="T16" fmla="*/ 48 w 66"/>
                <a:gd name="T17" fmla="*/ 7 h 57"/>
                <a:gd name="T18" fmla="*/ 43 w 66"/>
                <a:gd name="T19" fmla="*/ 5 h 57"/>
                <a:gd name="T20" fmla="*/ 38 w 66"/>
                <a:gd name="T21" fmla="*/ 1 h 57"/>
                <a:gd name="T22" fmla="*/ 34 w 66"/>
                <a:gd name="T23" fmla="*/ 1 h 57"/>
                <a:gd name="T24" fmla="*/ 33 w 66"/>
                <a:gd name="T25" fmla="*/ 5 h 57"/>
                <a:gd name="T26" fmla="*/ 30 w 66"/>
                <a:gd name="T27" fmla="*/ 8 h 57"/>
                <a:gd name="T28" fmla="*/ 26 w 66"/>
                <a:gd name="T29" fmla="*/ 10 h 57"/>
                <a:gd name="T30" fmla="*/ 24 w 66"/>
                <a:gd name="T31" fmla="*/ 12 h 57"/>
                <a:gd name="T32" fmla="*/ 20 w 66"/>
                <a:gd name="T33" fmla="*/ 11 h 57"/>
                <a:gd name="T34" fmla="*/ 16 w 66"/>
                <a:gd name="T35" fmla="*/ 10 h 57"/>
                <a:gd name="T36" fmla="*/ 16 w 66"/>
                <a:gd name="T37" fmla="*/ 16 h 57"/>
                <a:gd name="T38" fmla="*/ 9 w 66"/>
                <a:gd name="T39" fmla="*/ 15 h 57"/>
                <a:gd name="T40" fmla="*/ 1 w 66"/>
                <a:gd name="T41" fmla="*/ 17 h 57"/>
                <a:gd name="T42" fmla="*/ 2 w 66"/>
                <a:gd name="T43" fmla="*/ 19 h 57"/>
                <a:gd name="T44" fmla="*/ 4 w 66"/>
                <a:gd name="T45" fmla="*/ 21 h 57"/>
                <a:gd name="T46" fmla="*/ 15 w 66"/>
                <a:gd name="T47" fmla="*/ 25 h 57"/>
                <a:gd name="T48" fmla="*/ 14 w 66"/>
                <a:gd name="T49" fmla="*/ 28 h 57"/>
                <a:gd name="T50" fmla="*/ 19 w 66"/>
                <a:gd name="T51" fmla="*/ 31 h 57"/>
                <a:gd name="T52" fmla="*/ 20 w 66"/>
                <a:gd name="T53" fmla="*/ 35 h 57"/>
                <a:gd name="T54" fmla="*/ 22 w 66"/>
                <a:gd name="T55" fmla="*/ 38 h 57"/>
                <a:gd name="T56" fmla="*/ 19 w 66"/>
                <a:gd name="T57" fmla="*/ 36 h 57"/>
                <a:gd name="T58" fmla="*/ 16 w 66"/>
                <a:gd name="T59" fmla="*/ 49 h 57"/>
                <a:gd name="T60" fmla="*/ 27 w 66"/>
                <a:gd name="T61" fmla="*/ 53 h 57"/>
                <a:gd name="T62" fmla="*/ 30 w 66"/>
                <a:gd name="T63" fmla="*/ 53 h 57"/>
                <a:gd name="T64" fmla="*/ 33 w 66"/>
                <a:gd name="T65" fmla="*/ 55 h 57"/>
                <a:gd name="T66" fmla="*/ 40 w 66"/>
                <a:gd name="T67" fmla="*/ 54 h 57"/>
                <a:gd name="T68" fmla="*/ 47 w 66"/>
                <a:gd name="T69" fmla="*/ 48 h 57"/>
                <a:gd name="T70" fmla="*/ 57 w 66"/>
                <a:gd name="T71" fmla="*/ 50 h 57"/>
                <a:gd name="T72" fmla="*/ 62 w 66"/>
                <a:gd name="T73" fmla="*/ 47 h 57"/>
                <a:gd name="T74" fmla="*/ 62 w 66"/>
                <a:gd name="T75" fmla="*/ 45 h 57"/>
                <a:gd name="T76" fmla="*/ 59 w 66"/>
                <a:gd name="T77" fmla="*/ 38 h 57"/>
                <a:gd name="T78" fmla="*/ 59 w 66"/>
                <a:gd name="T79" fmla="*/ 34 h 57"/>
                <a:gd name="T80" fmla="*/ 59 w 66"/>
                <a:gd name="T81" fmla="*/ 31 h 57"/>
                <a:gd name="T82" fmla="*/ 59 w 66"/>
                <a:gd name="T83" fmla="*/ 3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 h="57">
                  <a:moveTo>
                    <a:pt x="59" y="31"/>
                  </a:moveTo>
                  <a:cubicBezTo>
                    <a:pt x="58" y="29"/>
                    <a:pt x="55" y="33"/>
                    <a:pt x="56" y="30"/>
                  </a:cubicBezTo>
                  <a:cubicBezTo>
                    <a:pt x="56" y="29"/>
                    <a:pt x="59" y="24"/>
                    <a:pt x="60" y="24"/>
                  </a:cubicBezTo>
                  <a:cubicBezTo>
                    <a:pt x="61" y="23"/>
                    <a:pt x="62" y="25"/>
                    <a:pt x="63" y="23"/>
                  </a:cubicBezTo>
                  <a:cubicBezTo>
                    <a:pt x="64" y="20"/>
                    <a:pt x="63" y="18"/>
                    <a:pt x="65" y="15"/>
                  </a:cubicBezTo>
                  <a:cubicBezTo>
                    <a:pt x="66" y="13"/>
                    <a:pt x="61" y="13"/>
                    <a:pt x="60" y="13"/>
                  </a:cubicBezTo>
                  <a:cubicBezTo>
                    <a:pt x="58" y="13"/>
                    <a:pt x="57" y="12"/>
                    <a:pt x="57" y="11"/>
                  </a:cubicBezTo>
                  <a:cubicBezTo>
                    <a:pt x="56" y="11"/>
                    <a:pt x="55" y="11"/>
                    <a:pt x="55" y="11"/>
                  </a:cubicBezTo>
                  <a:cubicBezTo>
                    <a:pt x="53" y="11"/>
                    <a:pt x="48" y="9"/>
                    <a:pt x="48" y="7"/>
                  </a:cubicBezTo>
                  <a:cubicBezTo>
                    <a:pt x="47" y="10"/>
                    <a:pt x="44" y="5"/>
                    <a:pt x="43" y="5"/>
                  </a:cubicBezTo>
                  <a:cubicBezTo>
                    <a:pt x="41" y="4"/>
                    <a:pt x="39" y="3"/>
                    <a:pt x="38" y="1"/>
                  </a:cubicBezTo>
                  <a:cubicBezTo>
                    <a:pt x="37" y="0"/>
                    <a:pt x="35" y="0"/>
                    <a:pt x="34" y="1"/>
                  </a:cubicBezTo>
                  <a:cubicBezTo>
                    <a:pt x="33" y="2"/>
                    <a:pt x="32" y="4"/>
                    <a:pt x="33" y="5"/>
                  </a:cubicBezTo>
                  <a:cubicBezTo>
                    <a:pt x="33" y="6"/>
                    <a:pt x="31" y="7"/>
                    <a:pt x="30" y="8"/>
                  </a:cubicBezTo>
                  <a:cubicBezTo>
                    <a:pt x="29" y="8"/>
                    <a:pt x="27" y="8"/>
                    <a:pt x="26" y="10"/>
                  </a:cubicBezTo>
                  <a:cubicBezTo>
                    <a:pt x="26" y="11"/>
                    <a:pt x="25" y="12"/>
                    <a:pt x="24" y="12"/>
                  </a:cubicBezTo>
                  <a:cubicBezTo>
                    <a:pt x="22" y="12"/>
                    <a:pt x="21" y="12"/>
                    <a:pt x="20" y="11"/>
                  </a:cubicBezTo>
                  <a:cubicBezTo>
                    <a:pt x="18" y="11"/>
                    <a:pt x="18" y="10"/>
                    <a:pt x="16" y="10"/>
                  </a:cubicBezTo>
                  <a:cubicBezTo>
                    <a:pt x="14" y="9"/>
                    <a:pt x="20" y="16"/>
                    <a:pt x="16" y="16"/>
                  </a:cubicBezTo>
                  <a:cubicBezTo>
                    <a:pt x="13" y="16"/>
                    <a:pt x="11" y="17"/>
                    <a:pt x="9" y="15"/>
                  </a:cubicBezTo>
                  <a:cubicBezTo>
                    <a:pt x="8" y="14"/>
                    <a:pt x="1" y="16"/>
                    <a:pt x="1" y="17"/>
                  </a:cubicBezTo>
                  <a:cubicBezTo>
                    <a:pt x="1" y="18"/>
                    <a:pt x="4" y="18"/>
                    <a:pt x="2" y="19"/>
                  </a:cubicBezTo>
                  <a:cubicBezTo>
                    <a:pt x="0" y="20"/>
                    <a:pt x="3" y="21"/>
                    <a:pt x="4" y="21"/>
                  </a:cubicBezTo>
                  <a:cubicBezTo>
                    <a:pt x="6" y="22"/>
                    <a:pt x="15" y="23"/>
                    <a:pt x="15" y="25"/>
                  </a:cubicBezTo>
                  <a:cubicBezTo>
                    <a:pt x="15" y="26"/>
                    <a:pt x="13" y="26"/>
                    <a:pt x="14" y="28"/>
                  </a:cubicBezTo>
                  <a:cubicBezTo>
                    <a:pt x="16" y="30"/>
                    <a:pt x="17" y="30"/>
                    <a:pt x="19" y="31"/>
                  </a:cubicBezTo>
                  <a:cubicBezTo>
                    <a:pt x="21" y="32"/>
                    <a:pt x="18" y="34"/>
                    <a:pt x="20" y="35"/>
                  </a:cubicBezTo>
                  <a:cubicBezTo>
                    <a:pt x="20" y="35"/>
                    <a:pt x="22" y="38"/>
                    <a:pt x="22" y="38"/>
                  </a:cubicBezTo>
                  <a:cubicBezTo>
                    <a:pt x="21" y="39"/>
                    <a:pt x="20" y="36"/>
                    <a:pt x="19" y="36"/>
                  </a:cubicBezTo>
                  <a:cubicBezTo>
                    <a:pt x="18" y="36"/>
                    <a:pt x="19" y="48"/>
                    <a:pt x="16" y="49"/>
                  </a:cubicBezTo>
                  <a:cubicBezTo>
                    <a:pt x="19" y="51"/>
                    <a:pt x="23" y="54"/>
                    <a:pt x="27" y="53"/>
                  </a:cubicBezTo>
                  <a:cubicBezTo>
                    <a:pt x="28" y="53"/>
                    <a:pt x="29" y="52"/>
                    <a:pt x="30" y="53"/>
                  </a:cubicBezTo>
                  <a:cubicBezTo>
                    <a:pt x="31" y="53"/>
                    <a:pt x="32" y="54"/>
                    <a:pt x="33" y="55"/>
                  </a:cubicBezTo>
                  <a:cubicBezTo>
                    <a:pt x="35" y="56"/>
                    <a:pt x="41" y="57"/>
                    <a:pt x="40" y="54"/>
                  </a:cubicBezTo>
                  <a:cubicBezTo>
                    <a:pt x="39" y="49"/>
                    <a:pt x="44" y="47"/>
                    <a:pt x="47" y="48"/>
                  </a:cubicBezTo>
                  <a:cubicBezTo>
                    <a:pt x="51" y="49"/>
                    <a:pt x="53" y="52"/>
                    <a:pt x="57" y="50"/>
                  </a:cubicBezTo>
                  <a:cubicBezTo>
                    <a:pt x="59" y="49"/>
                    <a:pt x="60" y="48"/>
                    <a:pt x="62" y="47"/>
                  </a:cubicBezTo>
                  <a:cubicBezTo>
                    <a:pt x="62" y="47"/>
                    <a:pt x="64" y="45"/>
                    <a:pt x="62" y="45"/>
                  </a:cubicBezTo>
                  <a:cubicBezTo>
                    <a:pt x="60" y="44"/>
                    <a:pt x="58" y="40"/>
                    <a:pt x="59" y="38"/>
                  </a:cubicBezTo>
                  <a:cubicBezTo>
                    <a:pt x="61" y="36"/>
                    <a:pt x="60" y="36"/>
                    <a:pt x="59" y="34"/>
                  </a:cubicBezTo>
                  <a:cubicBezTo>
                    <a:pt x="59" y="33"/>
                    <a:pt x="59" y="32"/>
                    <a:pt x="59" y="31"/>
                  </a:cubicBezTo>
                  <a:cubicBezTo>
                    <a:pt x="58" y="30"/>
                    <a:pt x="59" y="32"/>
                    <a:pt x="59" y="3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6" name="Freeform 650">
              <a:extLst>
                <a:ext uri="{FF2B5EF4-FFF2-40B4-BE49-F238E27FC236}">
                  <a16:creationId xmlns:a16="http://schemas.microsoft.com/office/drawing/2014/main" id="{8B7E68A3-A0C1-764C-BF9D-BBB9FE69511E}"/>
                </a:ext>
              </a:extLst>
            </p:cNvPr>
            <p:cNvSpPr>
              <a:spLocks/>
            </p:cNvSpPr>
            <p:nvPr/>
          </p:nvSpPr>
          <p:spPr bwMode="auto">
            <a:xfrm>
              <a:off x="11983632" y="6621615"/>
              <a:ext cx="207006" cy="140163"/>
            </a:xfrm>
            <a:custGeom>
              <a:avLst/>
              <a:gdLst>
                <a:gd name="T0" fmla="*/ 17 w 22"/>
                <a:gd name="T1" fmla="*/ 1 h 15"/>
                <a:gd name="T2" fmla="*/ 9 w 22"/>
                <a:gd name="T3" fmla="*/ 1 h 15"/>
                <a:gd name="T4" fmla="*/ 8 w 22"/>
                <a:gd name="T5" fmla="*/ 2 h 15"/>
                <a:gd name="T6" fmla="*/ 5 w 22"/>
                <a:gd name="T7" fmla="*/ 2 h 15"/>
                <a:gd name="T8" fmla="*/ 3 w 22"/>
                <a:gd name="T9" fmla="*/ 5 h 15"/>
                <a:gd name="T10" fmla="*/ 1 w 22"/>
                <a:gd name="T11" fmla="*/ 9 h 15"/>
                <a:gd name="T12" fmla="*/ 4 w 22"/>
                <a:gd name="T13" fmla="*/ 10 h 15"/>
                <a:gd name="T14" fmla="*/ 7 w 22"/>
                <a:gd name="T15" fmla="*/ 11 h 15"/>
                <a:gd name="T16" fmla="*/ 11 w 22"/>
                <a:gd name="T17" fmla="*/ 10 h 15"/>
                <a:gd name="T18" fmla="*/ 13 w 22"/>
                <a:gd name="T19" fmla="*/ 10 h 15"/>
                <a:gd name="T20" fmla="*/ 16 w 22"/>
                <a:gd name="T21" fmla="*/ 8 h 15"/>
                <a:gd name="T22" fmla="*/ 18 w 22"/>
                <a:gd name="T23" fmla="*/ 9 h 15"/>
                <a:gd name="T24" fmla="*/ 21 w 22"/>
                <a:gd name="T25" fmla="*/ 8 h 15"/>
                <a:gd name="T26" fmla="*/ 22 w 22"/>
                <a:gd name="T27" fmla="*/ 5 h 15"/>
                <a:gd name="T28" fmla="*/ 18 w 22"/>
                <a:gd name="T29" fmla="*/ 4 h 15"/>
                <a:gd name="T30" fmla="*/ 17 w 22"/>
                <a:gd name="T31"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15">
                  <a:moveTo>
                    <a:pt x="17" y="1"/>
                  </a:moveTo>
                  <a:cubicBezTo>
                    <a:pt x="14" y="0"/>
                    <a:pt x="12" y="1"/>
                    <a:pt x="9" y="1"/>
                  </a:cubicBezTo>
                  <a:cubicBezTo>
                    <a:pt x="7" y="1"/>
                    <a:pt x="9" y="1"/>
                    <a:pt x="8" y="2"/>
                  </a:cubicBezTo>
                  <a:cubicBezTo>
                    <a:pt x="7" y="2"/>
                    <a:pt x="5" y="2"/>
                    <a:pt x="5" y="2"/>
                  </a:cubicBezTo>
                  <a:cubicBezTo>
                    <a:pt x="4" y="2"/>
                    <a:pt x="3" y="5"/>
                    <a:pt x="3" y="5"/>
                  </a:cubicBezTo>
                  <a:cubicBezTo>
                    <a:pt x="2" y="6"/>
                    <a:pt x="0" y="10"/>
                    <a:pt x="1" y="9"/>
                  </a:cubicBezTo>
                  <a:cubicBezTo>
                    <a:pt x="3" y="9"/>
                    <a:pt x="3" y="8"/>
                    <a:pt x="4" y="10"/>
                  </a:cubicBezTo>
                  <a:cubicBezTo>
                    <a:pt x="4" y="12"/>
                    <a:pt x="5" y="11"/>
                    <a:pt x="7" y="11"/>
                  </a:cubicBezTo>
                  <a:cubicBezTo>
                    <a:pt x="8" y="11"/>
                    <a:pt x="10" y="11"/>
                    <a:pt x="11" y="10"/>
                  </a:cubicBezTo>
                  <a:cubicBezTo>
                    <a:pt x="12" y="8"/>
                    <a:pt x="13" y="9"/>
                    <a:pt x="13" y="10"/>
                  </a:cubicBezTo>
                  <a:cubicBezTo>
                    <a:pt x="16" y="15"/>
                    <a:pt x="15" y="8"/>
                    <a:pt x="16" y="8"/>
                  </a:cubicBezTo>
                  <a:cubicBezTo>
                    <a:pt x="17" y="8"/>
                    <a:pt x="17" y="9"/>
                    <a:pt x="18" y="9"/>
                  </a:cubicBezTo>
                  <a:cubicBezTo>
                    <a:pt x="19" y="9"/>
                    <a:pt x="20" y="9"/>
                    <a:pt x="21" y="8"/>
                  </a:cubicBezTo>
                  <a:cubicBezTo>
                    <a:pt x="22" y="7"/>
                    <a:pt x="22" y="7"/>
                    <a:pt x="22" y="5"/>
                  </a:cubicBezTo>
                  <a:cubicBezTo>
                    <a:pt x="22" y="5"/>
                    <a:pt x="19" y="4"/>
                    <a:pt x="18" y="4"/>
                  </a:cubicBezTo>
                  <a:cubicBezTo>
                    <a:pt x="17" y="3"/>
                    <a:pt x="17" y="2"/>
                    <a:pt x="17"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7" name="Freeform 651">
              <a:extLst>
                <a:ext uri="{FF2B5EF4-FFF2-40B4-BE49-F238E27FC236}">
                  <a16:creationId xmlns:a16="http://schemas.microsoft.com/office/drawing/2014/main" id="{03123E70-2F19-434D-AB15-2C5CE2EB28D0}"/>
                </a:ext>
              </a:extLst>
            </p:cNvPr>
            <p:cNvSpPr>
              <a:spLocks/>
            </p:cNvSpPr>
            <p:nvPr/>
          </p:nvSpPr>
          <p:spPr bwMode="auto">
            <a:xfrm>
              <a:off x="11808475" y="6395439"/>
              <a:ext cx="194268" cy="121050"/>
            </a:xfrm>
            <a:custGeom>
              <a:avLst/>
              <a:gdLst>
                <a:gd name="T0" fmla="*/ 19 w 21"/>
                <a:gd name="T1" fmla="*/ 9 h 13"/>
                <a:gd name="T2" fmla="*/ 20 w 21"/>
                <a:gd name="T3" fmla="*/ 6 h 13"/>
                <a:gd name="T4" fmla="*/ 18 w 21"/>
                <a:gd name="T5" fmla="*/ 3 h 13"/>
                <a:gd name="T6" fmla="*/ 13 w 21"/>
                <a:gd name="T7" fmla="*/ 0 h 13"/>
                <a:gd name="T8" fmla="*/ 8 w 21"/>
                <a:gd name="T9" fmla="*/ 1 h 13"/>
                <a:gd name="T10" fmla="*/ 3 w 21"/>
                <a:gd name="T11" fmla="*/ 1 h 13"/>
                <a:gd name="T12" fmla="*/ 5 w 21"/>
                <a:gd name="T13" fmla="*/ 6 h 13"/>
                <a:gd name="T14" fmla="*/ 10 w 21"/>
                <a:gd name="T15" fmla="*/ 9 h 13"/>
                <a:gd name="T16" fmla="*/ 12 w 21"/>
                <a:gd name="T17" fmla="*/ 9 h 13"/>
                <a:gd name="T18" fmla="*/ 18 w 21"/>
                <a:gd name="T19" fmla="*/ 13 h 13"/>
                <a:gd name="T20" fmla="*/ 19 w 21"/>
                <a:gd name="T21" fmla="*/ 9 h 13"/>
                <a:gd name="T22" fmla="*/ 19 w 21"/>
                <a:gd name="T23" fmla="*/ 9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3">
                  <a:moveTo>
                    <a:pt x="19" y="9"/>
                  </a:moveTo>
                  <a:cubicBezTo>
                    <a:pt x="18" y="9"/>
                    <a:pt x="21" y="7"/>
                    <a:pt x="20" y="6"/>
                  </a:cubicBezTo>
                  <a:cubicBezTo>
                    <a:pt x="20" y="5"/>
                    <a:pt x="19" y="3"/>
                    <a:pt x="18" y="3"/>
                  </a:cubicBezTo>
                  <a:cubicBezTo>
                    <a:pt x="17" y="2"/>
                    <a:pt x="15" y="0"/>
                    <a:pt x="13" y="0"/>
                  </a:cubicBezTo>
                  <a:cubicBezTo>
                    <a:pt x="11" y="0"/>
                    <a:pt x="10" y="1"/>
                    <a:pt x="8" y="1"/>
                  </a:cubicBezTo>
                  <a:cubicBezTo>
                    <a:pt x="6" y="1"/>
                    <a:pt x="5" y="0"/>
                    <a:pt x="3" y="1"/>
                  </a:cubicBezTo>
                  <a:cubicBezTo>
                    <a:pt x="0" y="3"/>
                    <a:pt x="3" y="5"/>
                    <a:pt x="5" y="6"/>
                  </a:cubicBezTo>
                  <a:cubicBezTo>
                    <a:pt x="7" y="7"/>
                    <a:pt x="8" y="7"/>
                    <a:pt x="10" y="9"/>
                  </a:cubicBezTo>
                  <a:cubicBezTo>
                    <a:pt x="10" y="10"/>
                    <a:pt x="12" y="10"/>
                    <a:pt x="12" y="9"/>
                  </a:cubicBezTo>
                  <a:cubicBezTo>
                    <a:pt x="12" y="10"/>
                    <a:pt x="17" y="13"/>
                    <a:pt x="18" y="13"/>
                  </a:cubicBezTo>
                  <a:cubicBezTo>
                    <a:pt x="18" y="11"/>
                    <a:pt x="18" y="10"/>
                    <a:pt x="19" y="9"/>
                  </a:cubicBezTo>
                  <a:cubicBezTo>
                    <a:pt x="19" y="9"/>
                    <a:pt x="17" y="10"/>
                    <a:pt x="19" y="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8" name="Freeform 652">
              <a:extLst>
                <a:ext uri="{FF2B5EF4-FFF2-40B4-BE49-F238E27FC236}">
                  <a16:creationId xmlns:a16="http://schemas.microsoft.com/office/drawing/2014/main" id="{C2AE3AC0-9203-844D-9CAA-E1D4E47776D9}"/>
                </a:ext>
              </a:extLst>
            </p:cNvPr>
            <p:cNvSpPr>
              <a:spLocks/>
            </p:cNvSpPr>
            <p:nvPr/>
          </p:nvSpPr>
          <p:spPr bwMode="auto">
            <a:xfrm>
              <a:off x="11967711" y="6481449"/>
              <a:ext cx="35033" cy="35042"/>
            </a:xfrm>
            <a:custGeom>
              <a:avLst/>
              <a:gdLst>
                <a:gd name="T0" fmla="*/ 2 w 4"/>
                <a:gd name="T1" fmla="*/ 0 h 4"/>
                <a:gd name="T2" fmla="*/ 1 w 4"/>
                <a:gd name="T3" fmla="*/ 3 h 4"/>
                <a:gd name="T4" fmla="*/ 4 w 4"/>
                <a:gd name="T5" fmla="*/ 4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1" y="0"/>
                    <a:pt x="1" y="2"/>
                    <a:pt x="1" y="3"/>
                  </a:cubicBezTo>
                  <a:cubicBezTo>
                    <a:pt x="1" y="4"/>
                    <a:pt x="3" y="4"/>
                    <a:pt x="4" y="4"/>
                  </a:cubicBezTo>
                  <a:cubicBezTo>
                    <a:pt x="4" y="2"/>
                    <a:pt x="4" y="1"/>
                    <a:pt x="2" y="0"/>
                  </a:cubicBezTo>
                  <a:cubicBezTo>
                    <a:pt x="0" y="1"/>
                    <a:pt x="3" y="1"/>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79" name="Freeform 653">
              <a:extLst>
                <a:ext uri="{FF2B5EF4-FFF2-40B4-BE49-F238E27FC236}">
                  <a16:creationId xmlns:a16="http://schemas.microsoft.com/office/drawing/2014/main" id="{954E90FE-C076-0D49-831D-DAE4C0CDE68D}"/>
                </a:ext>
              </a:extLst>
            </p:cNvPr>
            <p:cNvSpPr>
              <a:spLocks/>
            </p:cNvSpPr>
            <p:nvPr/>
          </p:nvSpPr>
          <p:spPr bwMode="auto">
            <a:xfrm>
              <a:off x="11853061" y="6264832"/>
              <a:ext cx="187902" cy="168837"/>
            </a:xfrm>
            <a:custGeom>
              <a:avLst/>
              <a:gdLst>
                <a:gd name="T0" fmla="*/ 5 w 20"/>
                <a:gd name="T1" fmla="*/ 14 h 18"/>
                <a:gd name="T2" fmla="*/ 14 w 20"/>
                <a:gd name="T3" fmla="*/ 18 h 18"/>
                <a:gd name="T4" fmla="*/ 14 w 20"/>
                <a:gd name="T5" fmla="*/ 13 h 18"/>
                <a:gd name="T6" fmla="*/ 17 w 20"/>
                <a:gd name="T7" fmla="*/ 11 h 18"/>
                <a:gd name="T8" fmla="*/ 18 w 20"/>
                <a:gd name="T9" fmla="*/ 6 h 18"/>
                <a:gd name="T10" fmla="*/ 20 w 20"/>
                <a:gd name="T11" fmla="*/ 5 h 18"/>
                <a:gd name="T12" fmla="*/ 19 w 20"/>
                <a:gd name="T13" fmla="*/ 0 h 18"/>
                <a:gd name="T14" fmla="*/ 15 w 20"/>
                <a:gd name="T15" fmla="*/ 1 h 18"/>
                <a:gd name="T16" fmla="*/ 10 w 20"/>
                <a:gd name="T17" fmla="*/ 3 h 18"/>
                <a:gd name="T18" fmla="*/ 12 w 20"/>
                <a:gd name="T19" fmla="*/ 6 h 18"/>
                <a:gd name="T20" fmla="*/ 10 w 20"/>
                <a:gd name="T21" fmla="*/ 4 h 18"/>
                <a:gd name="T22" fmla="*/ 7 w 20"/>
                <a:gd name="T23" fmla="*/ 6 h 18"/>
                <a:gd name="T24" fmla="*/ 5 w 20"/>
                <a:gd name="T25" fmla="*/ 8 h 18"/>
                <a:gd name="T26" fmla="*/ 5 w 20"/>
                <a:gd name="T27" fmla="*/ 12 h 18"/>
                <a:gd name="T28" fmla="*/ 3 w 20"/>
                <a:gd name="T29" fmla="*/ 12 h 18"/>
                <a:gd name="T30" fmla="*/ 4 w 20"/>
                <a:gd name="T31" fmla="*/ 12 h 18"/>
                <a:gd name="T32" fmla="*/ 3 w 20"/>
                <a:gd name="T33" fmla="*/ 12 h 18"/>
                <a:gd name="T34" fmla="*/ 4 w 20"/>
                <a:gd name="T35" fmla="*/ 14 h 18"/>
                <a:gd name="T36" fmla="*/ 2 w 20"/>
                <a:gd name="T37" fmla="*/ 13 h 18"/>
                <a:gd name="T38" fmla="*/ 3 w 20"/>
                <a:gd name="T39" fmla="*/ 14 h 18"/>
                <a:gd name="T40" fmla="*/ 1 w 20"/>
                <a:gd name="T41" fmla="*/ 14 h 18"/>
                <a:gd name="T42" fmla="*/ 2 w 20"/>
                <a:gd name="T43" fmla="*/ 15 h 18"/>
                <a:gd name="T44" fmla="*/ 0 w 20"/>
                <a:gd name="T45" fmla="*/ 15 h 18"/>
                <a:gd name="T46" fmla="*/ 5 w 20"/>
                <a:gd name="T47" fmla="*/ 14 h 18"/>
                <a:gd name="T48" fmla="*/ 5 w 20"/>
                <a:gd name="T4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 h="18">
                  <a:moveTo>
                    <a:pt x="5" y="14"/>
                  </a:moveTo>
                  <a:cubicBezTo>
                    <a:pt x="7" y="12"/>
                    <a:pt x="13" y="16"/>
                    <a:pt x="14" y="18"/>
                  </a:cubicBezTo>
                  <a:cubicBezTo>
                    <a:pt x="15" y="16"/>
                    <a:pt x="15" y="14"/>
                    <a:pt x="14" y="13"/>
                  </a:cubicBezTo>
                  <a:cubicBezTo>
                    <a:pt x="13" y="9"/>
                    <a:pt x="15" y="11"/>
                    <a:pt x="17" y="11"/>
                  </a:cubicBezTo>
                  <a:cubicBezTo>
                    <a:pt x="19" y="10"/>
                    <a:pt x="19" y="8"/>
                    <a:pt x="18" y="6"/>
                  </a:cubicBezTo>
                  <a:cubicBezTo>
                    <a:pt x="18" y="6"/>
                    <a:pt x="20" y="5"/>
                    <a:pt x="20" y="5"/>
                  </a:cubicBezTo>
                  <a:cubicBezTo>
                    <a:pt x="20" y="3"/>
                    <a:pt x="20" y="2"/>
                    <a:pt x="19" y="0"/>
                  </a:cubicBezTo>
                  <a:cubicBezTo>
                    <a:pt x="19" y="0"/>
                    <a:pt x="15" y="1"/>
                    <a:pt x="15" y="1"/>
                  </a:cubicBezTo>
                  <a:cubicBezTo>
                    <a:pt x="13" y="1"/>
                    <a:pt x="12" y="1"/>
                    <a:pt x="10" y="3"/>
                  </a:cubicBezTo>
                  <a:cubicBezTo>
                    <a:pt x="10" y="3"/>
                    <a:pt x="13" y="5"/>
                    <a:pt x="12" y="6"/>
                  </a:cubicBezTo>
                  <a:cubicBezTo>
                    <a:pt x="10" y="8"/>
                    <a:pt x="9" y="4"/>
                    <a:pt x="10" y="4"/>
                  </a:cubicBezTo>
                  <a:cubicBezTo>
                    <a:pt x="10" y="4"/>
                    <a:pt x="7" y="5"/>
                    <a:pt x="7" y="6"/>
                  </a:cubicBezTo>
                  <a:cubicBezTo>
                    <a:pt x="7" y="7"/>
                    <a:pt x="6" y="7"/>
                    <a:pt x="5" y="8"/>
                  </a:cubicBezTo>
                  <a:cubicBezTo>
                    <a:pt x="5" y="9"/>
                    <a:pt x="3" y="12"/>
                    <a:pt x="5" y="12"/>
                  </a:cubicBezTo>
                  <a:cubicBezTo>
                    <a:pt x="5" y="12"/>
                    <a:pt x="4" y="12"/>
                    <a:pt x="3" y="12"/>
                  </a:cubicBezTo>
                  <a:cubicBezTo>
                    <a:pt x="3" y="12"/>
                    <a:pt x="4" y="12"/>
                    <a:pt x="4" y="12"/>
                  </a:cubicBezTo>
                  <a:cubicBezTo>
                    <a:pt x="4" y="12"/>
                    <a:pt x="3" y="12"/>
                    <a:pt x="3" y="12"/>
                  </a:cubicBezTo>
                  <a:cubicBezTo>
                    <a:pt x="2" y="13"/>
                    <a:pt x="4" y="14"/>
                    <a:pt x="4" y="14"/>
                  </a:cubicBezTo>
                  <a:cubicBezTo>
                    <a:pt x="4" y="13"/>
                    <a:pt x="2" y="13"/>
                    <a:pt x="2" y="13"/>
                  </a:cubicBezTo>
                  <a:cubicBezTo>
                    <a:pt x="2" y="13"/>
                    <a:pt x="3" y="14"/>
                    <a:pt x="3" y="14"/>
                  </a:cubicBezTo>
                  <a:cubicBezTo>
                    <a:pt x="3" y="14"/>
                    <a:pt x="2" y="13"/>
                    <a:pt x="1" y="14"/>
                  </a:cubicBezTo>
                  <a:cubicBezTo>
                    <a:pt x="1" y="14"/>
                    <a:pt x="2" y="15"/>
                    <a:pt x="2" y="15"/>
                  </a:cubicBezTo>
                  <a:cubicBezTo>
                    <a:pt x="2" y="14"/>
                    <a:pt x="1" y="14"/>
                    <a:pt x="0" y="15"/>
                  </a:cubicBezTo>
                  <a:cubicBezTo>
                    <a:pt x="1" y="15"/>
                    <a:pt x="4" y="16"/>
                    <a:pt x="5" y="14"/>
                  </a:cubicBezTo>
                  <a:cubicBezTo>
                    <a:pt x="5" y="14"/>
                    <a:pt x="5" y="15"/>
                    <a:pt x="5" y="1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0" name="Freeform 654">
              <a:extLst>
                <a:ext uri="{FF2B5EF4-FFF2-40B4-BE49-F238E27FC236}">
                  <a16:creationId xmlns:a16="http://schemas.microsoft.com/office/drawing/2014/main" id="{FD98DBDF-14A4-0542-ACBC-765688C70C3F}"/>
                </a:ext>
              </a:extLst>
            </p:cNvPr>
            <p:cNvSpPr>
              <a:spLocks/>
            </p:cNvSpPr>
            <p:nvPr/>
          </p:nvSpPr>
          <p:spPr bwMode="auto">
            <a:xfrm>
              <a:off x="12079173" y="5984503"/>
              <a:ext cx="140127" cy="207060"/>
            </a:xfrm>
            <a:custGeom>
              <a:avLst/>
              <a:gdLst>
                <a:gd name="T0" fmla="*/ 10 w 15"/>
                <a:gd name="T1" fmla="*/ 21 h 22"/>
                <a:gd name="T2" fmla="*/ 8 w 15"/>
                <a:gd name="T3" fmla="*/ 17 h 22"/>
                <a:gd name="T4" fmla="*/ 11 w 15"/>
                <a:gd name="T5" fmla="*/ 12 h 22"/>
                <a:gd name="T6" fmla="*/ 11 w 15"/>
                <a:gd name="T7" fmla="*/ 13 h 22"/>
                <a:gd name="T8" fmla="*/ 15 w 15"/>
                <a:gd name="T9" fmla="*/ 10 h 22"/>
                <a:gd name="T10" fmla="*/ 11 w 15"/>
                <a:gd name="T11" fmla="*/ 7 h 22"/>
                <a:gd name="T12" fmla="*/ 10 w 15"/>
                <a:gd name="T13" fmla="*/ 5 h 22"/>
                <a:gd name="T14" fmla="*/ 12 w 15"/>
                <a:gd name="T15" fmla="*/ 4 h 22"/>
                <a:gd name="T16" fmla="*/ 12 w 15"/>
                <a:gd name="T17" fmla="*/ 1 h 22"/>
                <a:gd name="T18" fmla="*/ 11 w 15"/>
                <a:gd name="T19" fmla="*/ 1 h 22"/>
                <a:gd name="T20" fmla="*/ 7 w 15"/>
                <a:gd name="T21" fmla="*/ 4 h 22"/>
                <a:gd name="T22" fmla="*/ 2 w 15"/>
                <a:gd name="T23" fmla="*/ 5 h 22"/>
                <a:gd name="T24" fmla="*/ 4 w 15"/>
                <a:gd name="T25" fmla="*/ 6 h 22"/>
                <a:gd name="T26" fmla="*/ 6 w 15"/>
                <a:gd name="T27" fmla="*/ 8 h 22"/>
                <a:gd name="T28" fmla="*/ 4 w 15"/>
                <a:gd name="T29" fmla="*/ 8 h 22"/>
                <a:gd name="T30" fmla="*/ 2 w 15"/>
                <a:gd name="T31" fmla="*/ 8 h 22"/>
                <a:gd name="T32" fmla="*/ 0 w 15"/>
                <a:gd name="T33" fmla="*/ 9 h 22"/>
                <a:gd name="T34" fmla="*/ 0 w 15"/>
                <a:gd name="T35" fmla="*/ 14 h 22"/>
                <a:gd name="T36" fmla="*/ 2 w 15"/>
                <a:gd name="T37" fmla="*/ 16 h 22"/>
                <a:gd name="T38" fmla="*/ 2 w 15"/>
                <a:gd name="T39" fmla="*/ 20 h 22"/>
                <a:gd name="T40" fmla="*/ 10 w 15"/>
                <a:gd name="T41" fmla="*/ 2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 h="22">
                  <a:moveTo>
                    <a:pt x="10" y="21"/>
                  </a:moveTo>
                  <a:cubicBezTo>
                    <a:pt x="10" y="20"/>
                    <a:pt x="6" y="18"/>
                    <a:pt x="8" y="17"/>
                  </a:cubicBezTo>
                  <a:cubicBezTo>
                    <a:pt x="9" y="16"/>
                    <a:pt x="9" y="13"/>
                    <a:pt x="11" y="12"/>
                  </a:cubicBezTo>
                  <a:cubicBezTo>
                    <a:pt x="11" y="12"/>
                    <a:pt x="11" y="13"/>
                    <a:pt x="11" y="13"/>
                  </a:cubicBezTo>
                  <a:cubicBezTo>
                    <a:pt x="12" y="13"/>
                    <a:pt x="15" y="11"/>
                    <a:pt x="15" y="10"/>
                  </a:cubicBezTo>
                  <a:cubicBezTo>
                    <a:pt x="15" y="9"/>
                    <a:pt x="11" y="9"/>
                    <a:pt x="11" y="7"/>
                  </a:cubicBezTo>
                  <a:cubicBezTo>
                    <a:pt x="11" y="6"/>
                    <a:pt x="10" y="6"/>
                    <a:pt x="10" y="5"/>
                  </a:cubicBezTo>
                  <a:cubicBezTo>
                    <a:pt x="10" y="4"/>
                    <a:pt x="12" y="5"/>
                    <a:pt x="12" y="4"/>
                  </a:cubicBezTo>
                  <a:cubicBezTo>
                    <a:pt x="12" y="3"/>
                    <a:pt x="12" y="2"/>
                    <a:pt x="12" y="1"/>
                  </a:cubicBezTo>
                  <a:cubicBezTo>
                    <a:pt x="12" y="0"/>
                    <a:pt x="12" y="1"/>
                    <a:pt x="11" y="1"/>
                  </a:cubicBezTo>
                  <a:cubicBezTo>
                    <a:pt x="8" y="1"/>
                    <a:pt x="9" y="2"/>
                    <a:pt x="7" y="4"/>
                  </a:cubicBezTo>
                  <a:cubicBezTo>
                    <a:pt x="6" y="5"/>
                    <a:pt x="3" y="3"/>
                    <a:pt x="2" y="5"/>
                  </a:cubicBezTo>
                  <a:cubicBezTo>
                    <a:pt x="0" y="7"/>
                    <a:pt x="3" y="7"/>
                    <a:pt x="4" y="6"/>
                  </a:cubicBezTo>
                  <a:cubicBezTo>
                    <a:pt x="5" y="5"/>
                    <a:pt x="7" y="6"/>
                    <a:pt x="6" y="8"/>
                  </a:cubicBezTo>
                  <a:cubicBezTo>
                    <a:pt x="6" y="7"/>
                    <a:pt x="4" y="6"/>
                    <a:pt x="4" y="8"/>
                  </a:cubicBezTo>
                  <a:cubicBezTo>
                    <a:pt x="3" y="8"/>
                    <a:pt x="2" y="9"/>
                    <a:pt x="2" y="8"/>
                  </a:cubicBezTo>
                  <a:cubicBezTo>
                    <a:pt x="2" y="9"/>
                    <a:pt x="0" y="7"/>
                    <a:pt x="0" y="9"/>
                  </a:cubicBezTo>
                  <a:cubicBezTo>
                    <a:pt x="0" y="11"/>
                    <a:pt x="0" y="12"/>
                    <a:pt x="0" y="14"/>
                  </a:cubicBezTo>
                  <a:cubicBezTo>
                    <a:pt x="1" y="15"/>
                    <a:pt x="2" y="15"/>
                    <a:pt x="2" y="16"/>
                  </a:cubicBezTo>
                  <a:cubicBezTo>
                    <a:pt x="3" y="18"/>
                    <a:pt x="1" y="19"/>
                    <a:pt x="2" y="20"/>
                  </a:cubicBezTo>
                  <a:cubicBezTo>
                    <a:pt x="4" y="22"/>
                    <a:pt x="8" y="21"/>
                    <a:pt x="10" y="2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1" name="Freeform 655">
              <a:extLst>
                <a:ext uri="{FF2B5EF4-FFF2-40B4-BE49-F238E27FC236}">
                  <a16:creationId xmlns:a16="http://schemas.microsoft.com/office/drawing/2014/main" id="{7D482EBF-5C27-7C43-B932-1EC92C753206}"/>
                </a:ext>
              </a:extLst>
            </p:cNvPr>
            <p:cNvSpPr>
              <a:spLocks/>
            </p:cNvSpPr>
            <p:nvPr/>
          </p:nvSpPr>
          <p:spPr bwMode="auto">
            <a:xfrm>
              <a:off x="11977264" y="6172454"/>
              <a:ext cx="417198" cy="484203"/>
            </a:xfrm>
            <a:custGeom>
              <a:avLst/>
              <a:gdLst>
                <a:gd name="T0" fmla="*/ 44 w 45"/>
                <a:gd name="T1" fmla="*/ 24 h 52"/>
                <a:gd name="T2" fmla="*/ 43 w 45"/>
                <a:gd name="T3" fmla="*/ 18 h 52"/>
                <a:gd name="T4" fmla="*/ 42 w 45"/>
                <a:gd name="T5" fmla="*/ 12 h 52"/>
                <a:gd name="T6" fmla="*/ 41 w 45"/>
                <a:gd name="T7" fmla="*/ 7 h 52"/>
                <a:gd name="T8" fmla="*/ 38 w 45"/>
                <a:gd name="T9" fmla="*/ 4 h 52"/>
                <a:gd name="T10" fmla="*/ 38 w 45"/>
                <a:gd name="T11" fmla="*/ 2 h 52"/>
                <a:gd name="T12" fmla="*/ 37 w 45"/>
                <a:gd name="T13" fmla="*/ 5 h 52"/>
                <a:gd name="T14" fmla="*/ 33 w 45"/>
                <a:gd name="T15" fmla="*/ 4 h 52"/>
                <a:gd name="T16" fmla="*/ 25 w 45"/>
                <a:gd name="T17" fmla="*/ 7 h 52"/>
                <a:gd name="T18" fmla="*/ 26 w 45"/>
                <a:gd name="T19" fmla="*/ 4 h 52"/>
                <a:gd name="T20" fmla="*/ 21 w 45"/>
                <a:gd name="T21" fmla="*/ 4 h 52"/>
                <a:gd name="T22" fmla="*/ 20 w 45"/>
                <a:gd name="T23" fmla="*/ 1 h 52"/>
                <a:gd name="T24" fmla="*/ 13 w 45"/>
                <a:gd name="T25" fmla="*/ 0 h 52"/>
                <a:gd name="T26" fmla="*/ 15 w 45"/>
                <a:gd name="T27" fmla="*/ 3 h 52"/>
                <a:gd name="T28" fmla="*/ 15 w 45"/>
                <a:gd name="T29" fmla="*/ 6 h 52"/>
                <a:gd name="T30" fmla="*/ 17 w 45"/>
                <a:gd name="T31" fmla="*/ 7 h 52"/>
                <a:gd name="T32" fmla="*/ 20 w 45"/>
                <a:gd name="T33" fmla="*/ 9 h 52"/>
                <a:gd name="T34" fmla="*/ 15 w 45"/>
                <a:gd name="T35" fmla="*/ 8 h 52"/>
                <a:gd name="T36" fmla="*/ 14 w 45"/>
                <a:gd name="T37" fmla="*/ 8 h 52"/>
                <a:gd name="T38" fmla="*/ 13 w 45"/>
                <a:gd name="T39" fmla="*/ 10 h 52"/>
                <a:gd name="T40" fmla="*/ 6 w 45"/>
                <a:gd name="T41" fmla="*/ 10 h 52"/>
                <a:gd name="T42" fmla="*/ 6 w 45"/>
                <a:gd name="T43" fmla="*/ 15 h 52"/>
                <a:gd name="T44" fmla="*/ 6 w 45"/>
                <a:gd name="T45" fmla="*/ 17 h 52"/>
                <a:gd name="T46" fmla="*/ 1 w 45"/>
                <a:gd name="T47" fmla="*/ 22 h 52"/>
                <a:gd name="T48" fmla="*/ 2 w 45"/>
                <a:gd name="T49" fmla="*/ 26 h 52"/>
                <a:gd name="T50" fmla="*/ 2 w 45"/>
                <a:gd name="T51" fmla="*/ 30 h 52"/>
                <a:gd name="T52" fmla="*/ 1 w 45"/>
                <a:gd name="T53" fmla="*/ 33 h 52"/>
                <a:gd name="T54" fmla="*/ 3 w 45"/>
                <a:gd name="T55" fmla="*/ 37 h 52"/>
                <a:gd name="T56" fmla="*/ 11 w 45"/>
                <a:gd name="T57" fmla="*/ 40 h 52"/>
                <a:gd name="T58" fmla="*/ 9 w 45"/>
                <a:gd name="T59" fmla="*/ 49 h 52"/>
                <a:gd name="T60" fmla="*/ 19 w 45"/>
                <a:gd name="T61" fmla="*/ 49 h 52"/>
                <a:gd name="T62" fmla="*/ 23 w 45"/>
                <a:gd name="T63" fmla="*/ 51 h 52"/>
                <a:gd name="T64" fmla="*/ 26 w 45"/>
                <a:gd name="T65" fmla="*/ 50 h 52"/>
                <a:gd name="T66" fmla="*/ 33 w 45"/>
                <a:gd name="T67" fmla="*/ 49 h 52"/>
                <a:gd name="T68" fmla="*/ 36 w 45"/>
                <a:gd name="T69" fmla="*/ 49 h 52"/>
                <a:gd name="T70" fmla="*/ 36 w 45"/>
                <a:gd name="T71" fmla="*/ 45 h 52"/>
                <a:gd name="T72" fmla="*/ 40 w 45"/>
                <a:gd name="T73" fmla="*/ 43 h 52"/>
                <a:gd name="T74" fmla="*/ 35 w 45"/>
                <a:gd name="T75" fmla="*/ 37 h 52"/>
                <a:gd name="T76" fmla="*/ 32 w 45"/>
                <a:gd name="T77" fmla="*/ 31 h 52"/>
                <a:gd name="T78" fmla="*/ 41 w 45"/>
                <a:gd name="T79" fmla="*/ 26 h 52"/>
                <a:gd name="T80" fmla="*/ 44 w 45"/>
                <a:gd name="T81" fmla="*/ 28 h 52"/>
                <a:gd name="T82" fmla="*/ 44 w 45"/>
                <a:gd name="T83" fmla="*/ 24 h 52"/>
                <a:gd name="T84" fmla="*/ 44 w 45"/>
                <a:gd name="T85" fmla="*/ 2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5" h="52">
                  <a:moveTo>
                    <a:pt x="44" y="24"/>
                  </a:moveTo>
                  <a:cubicBezTo>
                    <a:pt x="43" y="22"/>
                    <a:pt x="43" y="20"/>
                    <a:pt x="43" y="18"/>
                  </a:cubicBezTo>
                  <a:cubicBezTo>
                    <a:pt x="42" y="16"/>
                    <a:pt x="41" y="15"/>
                    <a:pt x="42" y="12"/>
                  </a:cubicBezTo>
                  <a:cubicBezTo>
                    <a:pt x="43" y="10"/>
                    <a:pt x="42" y="8"/>
                    <a:pt x="41" y="7"/>
                  </a:cubicBezTo>
                  <a:cubicBezTo>
                    <a:pt x="40" y="6"/>
                    <a:pt x="38" y="5"/>
                    <a:pt x="38" y="4"/>
                  </a:cubicBezTo>
                  <a:cubicBezTo>
                    <a:pt x="38" y="4"/>
                    <a:pt x="39" y="3"/>
                    <a:pt x="38" y="2"/>
                  </a:cubicBezTo>
                  <a:cubicBezTo>
                    <a:pt x="37" y="2"/>
                    <a:pt x="37" y="5"/>
                    <a:pt x="37" y="5"/>
                  </a:cubicBezTo>
                  <a:cubicBezTo>
                    <a:pt x="35" y="5"/>
                    <a:pt x="35" y="4"/>
                    <a:pt x="33" y="4"/>
                  </a:cubicBezTo>
                  <a:cubicBezTo>
                    <a:pt x="31" y="5"/>
                    <a:pt x="28" y="7"/>
                    <a:pt x="25" y="7"/>
                  </a:cubicBezTo>
                  <a:cubicBezTo>
                    <a:pt x="24" y="6"/>
                    <a:pt x="26" y="5"/>
                    <a:pt x="26" y="4"/>
                  </a:cubicBezTo>
                  <a:cubicBezTo>
                    <a:pt x="24" y="4"/>
                    <a:pt x="23" y="5"/>
                    <a:pt x="21" y="4"/>
                  </a:cubicBezTo>
                  <a:cubicBezTo>
                    <a:pt x="20" y="3"/>
                    <a:pt x="23" y="1"/>
                    <a:pt x="20" y="1"/>
                  </a:cubicBezTo>
                  <a:cubicBezTo>
                    <a:pt x="18" y="1"/>
                    <a:pt x="16" y="1"/>
                    <a:pt x="13" y="0"/>
                  </a:cubicBezTo>
                  <a:cubicBezTo>
                    <a:pt x="14" y="1"/>
                    <a:pt x="15" y="1"/>
                    <a:pt x="15" y="3"/>
                  </a:cubicBezTo>
                  <a:cubicBezTo>
                    <a:pt x="14" y="4"/>
                    <a:pt x="14" y="4"/>
                    <a:pt x="15" y="6"/>
                  </a:cubicBezTo>
                  <a:cubicBezTo>
                    <a:pt x="15" y="8"/>
                    <a:pt x="15" y="7"/>
                    <a:pt x="17" y="7"/>
                  </a:cubicBezTo>
                  <a:cubicBezTo>
                    <a:pt x="18" y="7"/>
                    <a:pt x="19" y="8"/>
                    <a:pt x="20" y="9"/>
                  </a:cubicBezTo>
                  <a:cubicBezTo>
                    <a:pt x="19" y="8"/>
                    <a:pt x="16" y="8"/>
                    <a:pt x="15" y="8"/>
                  </a:cubicBezTo>
                  <a:cubicBezTo>
                    <a:pt x="15" y="8"/>
                    <a:pt x="14" y="8"/>
                    <a:pt x="14" y="8"/>
                  </a:cubicBezTo>
                  <a:cubicBezTo>
                    <a:pt x="13" y="9"/>
                    <a:pt x="14" y="10"/>
                    <a:pt x="13" y="10"/>
                  </a:cubicBezTo>
                  <a:cubicBezTo>
                    <a:pt x="11" y="11"/>
                    <a:pt x="7" y="6"/>
                    <a:pt x="6" y="10"/>
                  </a:cubicBezTo>
                  <a:cubicBezTo>
                    <a:pt x="7" y="12"/>
                    <a:pt x="8" y="14"/>
                    <a:pt x="6" y="15"/>
                  </a:cubicBezTo>
                  <a:cubicBezTo>
                    <a:pt x="5" y="17"/>
                    <a:pt x="5" y="15"/>
                    <a:pt x="6" y="17"/>
                  </a:cubicBezTo>
                  <a:cubicBezTo>
                    <a:pt x="6" y="22"/>
                    <a:pt x="0" y="20"/>
                    <a:pt x="1" y="22"/>
                  </a:cubicBezTo>
                  <a:cubicBezTo>
                    <a:pt x="1" y="23"/>
                    <a:pt x="2" y="24"/>
                    <a:pt x="2" y="26"/>
                  </a:cubicBezTo>
                  <a:cubicBezTo>
                    <a:pt x="2" y="28"/>
                    <a:pt x="1" y="28"/>
                    <a:pt x="2" y="30"/>
                  </a:cubicBezTo>
                  <a:cubicBezTo>
                    <a:pt x="3" y="31"/>
                    <a:pt x="0" y="33"/>
                    <a:pt x="1" y="33"/>
                  </a:cubicBezTo>
                  <a:cubicBezTo>
                    <a:pt x="3" y="34"/>
                    <a:pt x="2" y="36"/>
                    <a:pt x="3" y="37"/>
                  </a:cubicBezTo>
                  <a:cubicBezTo>
                    <a:pt x="4" y="40"/>
                    <a:pt x="8" y="39"/>
                    <a:pt x="11" y="40"/>
                  </a:cubicBezTo>
                  <a:cubicBezTo>
                    <a:pt x="11" y="40"/>
                    <a:pt x="9" y="48"/>
                    <a:pt x="9" y="49"/>
                  </a:cubicBezTo>
                  <a:cubicBezTo>
                    <a:pt x="13" y="49"/>
                    <a:pt x="15" y="48"/>
                    <a:pt x="19" y="49"/>
                  </a:cubicBezTo>
                  <a:cubicBezTo>
                    <a:pt x="19" y="49"/>
                    <a:pt x="23" y="52"/>
                    <a:pt x="23" y="51"/>
                  </a:cubicBezTo>
                  <a:cubicBezTo>
                    <a:pt x="24" y="49"/>
                    <a:pt x="25" y="49"/>
                    <a:pt x="26" y="50"/>
                  </a:cubicBezTo>
                  <a:cubicBezTo>
                    <a:pt x="27" y="51"/>
                    <a:pt x="32" y="48"/>
                    <a:pt x="33" y="49"/>
                  </a:cubicBezTo>
                  <a:cubicBezTo>
                    <a:pt x="33" y="49"/>
                    <a:pt x="37" y="50"/>
                    <a:pt x="36" y="49"/>
                  </a:cubicBezTo>
                  <a:cubicBezTo>
                    <a:pt x="35" y="46"/>
                    <a:pt x="34" y="46"/>
                    <a:pt x="36" y="45"/>
                  </a:cubicBezTo>
                  <a:cubicBezTo>
                    <a:pt x="38" y="43"/>
                    <a:pt x="38" y="43"/>
                    <a:pt x="40" y="43"/>
                  </a:cubicBezTo>
                  <a:cubicBezTo>
                    <a:pt x="41" y="42"/>
                    <a:pt x="36" y="38"/>
                    <a:pt x="35" y="37"/>
                  </a:cubicBezTo>
                  <a:cubicBezTo>
                    <a:pt x="34" y="37"/>
                    <a:pt x="31" y="32"/>
                    <a:pt x="32" y="31"/>
                  </a:cubicBezTo>
                  <a:cubicBezTo>
                    <a:pt x="36" y="30"/>
                    <a:pt x="38" y="29"/>
                    <a:pt x="41" y="26"/>
                  </a:cubicBezTo>
                  <a:cubicBezTo>
                    <a:pt x="42" y="25"/>
                    <a:pt x="43" y="29"/>
                    <a:pt x="44" y="28"/>
                  </a:cubicBezTo>
                  <a:cubicBezTo>
                    <a:pt x="45" y="27"/>
                    <a:pt x="45" y="25"/>
                    <a:pt x="44" y="24"/>
                  </a:cubicBezTo>
                  <a:cubicBezTo>
                    <a:pt x="44" y="23"/>
                    <a:pt x="44" y="24"/>
                    <a:pt x="44" y="2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2" name="Freeform 656">
              <a:extLst>
                <a:ext uri="{FF2B5EF4-FFF2-40B4-BE49-F238E27FC236}">
                  <a16:creationId xmlns:a16="http://schemas.microsoft.com/office/drawing/2014/main" id="{6A1A13B7-F373-9041-B1B6-F1D6ED9A3408}"/>
                </a:ext>
              </a:extLst>
            </p:cNvPr>
            <p:cNvSpPr>
              <a:spLocks/>
            </p:cNvSpPr>
            <p:nvPr/>
          </p:nvSpPr>
          <p:spPr bwMode="auto">
            <a:xfrm>
              <a:off x="12712935" y="6322173"/>
              <a:ext cx="831212" cy="493761"/>
            </a:xfrm>
            <a:custGeom>
              <a:avLst/>
              <a:gdLst>
                <a:gd name="T0" fmla="*/ 0 w 89"/>
                <a:gd name="T1" fmla="*/ 27 h 53"/>
                <a:gd name="T2" fmla="*/ 9 w 89"/>
                <a:gd name="T3" fmla="*/ 30 h 53"/>
                <a:gd name="T4" fmla="*/ 16 w 89"/>
                <a:gd name="T5" fmla="*/ 31 h 53"/>
                <a:gd name="T6" fmla="*/ 22 w 89"/>
                <a:gd name="T7" fmla="*/ 28 h 53"/>
                <a:gd name="T8" fmla="*/ 33 w 89"/>
                <a:gd name="T9" fmla="*/ 30 h 53"/>
                <a:gd name="T10" fmla="*/ 40 w 89"/>
                <a:gd name="T11" fmla="*/ 41 h 53"/>
                <a:gd name="T12" fmla="*/ 44 w 89"/>
                <a:gd name="T13" fmla="*/ 38 h 53"/>
                <a:gd name="T14" fmla="*/ 47 w 89"/>
                <a:gd name="T15" fmla="*/ 41 h 53"/>
                <a:gd name="T16" fmla="*/ 57 w 89"/>
                <a:gd name="T17" fmla="*/ 42 h 53"/>
                <a:gd name="T18" fmla="*/ 51 w 89"/>
                <a:gd name="T19" fmla="*/ 46 h 53"/>
                <a:gd name="T20" fmla="*/ 55 w 89"/>
                <a:gd name="T21" fmla="*/ 49 h 53"/>
                <a:gd name="T22" fmla="*/ 59 w 89"/>
                <a:gd name="T23" fmla="*/ 51 h 53"/>
                <a:gd name="T24" fmla="*/ 67 w 89"/>
                <a:gd name="T25" fmla="*/ 48 h 53"/>
                <a:gd name="T26" fmla="*/ 72 w 89"/>
                <a:gd name="T27" fmla="*/ 46 h 53"/>
                <a:gd name="T28" fmla="*/ 68 w 89"/>
                <a:gd name="T29" fmla="*/ 46 h 53"/>
                <a:gd name="T30" fmla="*/ 63 w 89"/>
                <a:gd name="T31" fmla="*/ 44 h 53"/>
                <a:gd name="T32" fmla="*/ 72 w 89"/>
                <a:gd name="T33" fmla="*/ 38 h 53"/>
                <a:gd name="T34" fmla="*/ 78 w 89"/>
                <a:gd name="T35" fmla="*/ 35 h 53"/>
                <a:gd name="T36" fmla="*/ 84 w 89"/>
                <a:gd name="T37" fmla="*/ 31 h 53"/>
                <a:gd name="T38" fmla="*/ 87 w 89"/>
                <a:gd name="T39" fmla="*/ 28 h 53"/>
                <a:gd name="T40" fmla="*/ 86 w 89"/>
                <a:gd name="T41" fmla="*/ 26 h 53"/>
                <a:gd name="T42" fmla="*/ 88 w 89"/>
                <a:gd name="T43" fmla="*/ 25 h 53"/>
                <a:gd name="T44" fmla="*/ 86 w 89"/>
                <a:gd name="T45" fmla="*/ 24 h 53"/>
                <a:gd name="T46" fmla="*/ 88 w 89"/>
                <a:gd name="T47" fmla="*/ 21 h 53"/>
                <a:gd name="T48" fmla="*/ 85 w 89"/>
                <a:gd name="T49" fmla="*/ 19 h 53"/>
                <a:gd name="T50" fmla="*/ 82 w 89"/>
                <a:gd name="T51" fmla="*/ 18 h 53"/>
                <a:gd name="T52" fmla="*/ 78 w 89"/>
                <a:gd name="T53" fmla="*/ 18 h 53"/>
                <a:gd name="T54" fmla="*/ 75 w 89"/>
                <a:gd name="T55" fmla="*/ 15 h 53"/>
                <a:gd name="T56" fmla="*/ 72 w 89"/>
                <a:gd name="T57" fmla="*/ 17 h 53"/>
                <a:gd name="T58" fmla="*/ 69 w 89"/>
                <a:gd name="T59" fmla="*/ 14 h 53"/>
                <a:gd name="T60" fmla="*/ 65 w 89"/>
                <a:gd name="T61" fmla="*/ 14 h 53"/>
                <a:gd name="T62" fmla="*/ 64 w 89"/>
                <a:gd name="T63" fmla="*/ 10 h 53"/>
                <a:gd name="T64" fmla="*/ 60 w 89"/>
                <a:gd name="T65" fmla="*/ 9 h 53"/>
                <a:gd name="T66" fmla="*/ 60 w 89"/>
                <a:gd name="T67" fmla="*/ 5 h 53"/>
                <a:gd name="T68" fmla="*/ 58 w 89"/>
                <a:gd name="T69" fmla="*/ 2 h 53"/>
                <a:gd name="T70" fmla="*/ 53 w 89"/>
                <a:gd name="T71" fmla="*/ 1 h 53"/>
                <a:gd name="T72" fmla="*/ 47 w 89"/>
                <a:gd name="T73" fmla="*/ 2 h 53"/>
                <a:gd name="T74" fmla="*/ 43 w 89"/>
                <a:gd name="T75" fmla="*/ 3 h 53"/>
                <a:gd name="T76" fmla="*/ 41 w 89"/>
                <a:gd name="T77" fmla="*/ 9 h 53"/>
                <a:gd name="T78" fmla="*/ 38 w 89"/>
                <a:gd name="T79" fmla="*/ 7 h 53"/>
                <a:gd name="T80" fmla="*/ 36 w 89"/>
                <a:gd name="T81" fmla="*/ 8 h 53"/>
                <a:gd name="T82" fmla="*/ 34 w 89"/>
                <a:gd name="T83" fmla="*/ 6 h 53"/>
                <a:gd name="T84" fmla="*/ 31 w 89"/>
                <a:gd name="T85" fmla="*/ 7 h 53"/>
                <a:gd name="T86" fmla="*/ 29 w 89"/>
                <a:gd name="T87" fmla="*/ 6 h 53"/>
                <a:gd name="T88" fmla="*/ 28 w 89"/>
                <a:gd name="T89" fmla="*/ 8 h 53"/>
                <a:gd name="T90" fmla="*/ 21 w 89"/>
                <a:gd name="T91" fmla="*/ 5 h 53"/>
                <a:gd name="T92" fmla="*/ 12 w 89"/>
                <a:gd name="T93" fmla="*/ 4 h 53"/>
                <a:gd name="T94" fmla="*/ 6 w 89"/>
                <a:gd name="T95" fmla="*/ 6 h 53"/>
                <a:gd name="T96" fmla="*/ 9 w 89"/>
                <a:gd name="T97" fmla="*/ 11 h 53"/>
                <a:gd name="T98" fmla="*/ 10 w 89"/>
                <a:gd name="T99" fmla="*/ 14 h 53"/>
                <a:gd name="T100" fmla="*/ 5 w 89"/>
                <a:gd name="T101" fmla="*/ 16 h 53"/>
                <a:gd name="T102" fmla="*/ 2 w 89"/>
                <a:gd name="T103" fmla="*/ 23 h 53"/>
                <a:gd name="T104" fmla="*/ 0 w 89"/>
                <a:gd name="T105" fmla="*/ 2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53">
                  <a:moveTo>
                    <a:pt x="0" y="27"/>
                  </a:moveTo>
                  <a:cubicBezTo>
                    <a:pt x="0" y="30"/>
                    <a:pt x="7" y="30"/>
                    <a:pt x="9" y="30"/>
                  </a:cubicBezTo>
                  <a:cubicBezTo>
                    <a:pt x="11" y="30"/>
                    <a:pt x="13" y="32"/>
                    <a:pt x="16" y="31"/>
                  </a:cubicBezTo>
                  <a:cubicBezTo>
                    <a:pt x="17" y="29"/>
                    <a:pt x="20" y="28"/>
                    <a:pt x="22" y="28"/>
                  </a:cubicBezTo>
                  <a:cubicBezTo>
                    <a:pt x="25" y="26"/>
                    <a:pt x="31" y="28"/>
                    <a:pt x="33" y="30"/>
                  </a:cubicBezTo>
                  <a:cubicBezTo>
                    <a:pt x="36" y="34"/>
                    <a:pt x="37" y="38"/>
                    <a:pt x="40" y="41"/>
                  </a:cubicBezTo>
                  <a:cubicBezTo>
                    <a:pt x="42" y="40"/>
                    <a:pt x="42" y="39"/>
                    <a:pt x="44" y="38"/>
                  </a:cubicBezTo>
                  <a:cubicBezTo>
                    <a:pt x="46" y="38"/>
                    <a:pt x="46" y="40"/>
                    <a:pt x="47" y="41"/>
                  </a:cubicBezTo>
                  <a:cubicBezTo>
                    <a:pt x="48" y="42"/>
                    <a:pt x="57" y="43"/>
                    <a:pt x="57" y="42"/>
                  </a:cubicBezTo>
                  <a:cubicBezTo>
                    <a:pt x="57" y="43"/>
                    <a:pt x="51" y="45"/>
                    <a:pt x="51" y="46"/>
                  </a:cubicBezTo>
                  <a:cubicBezTo>
                    <a:pt x="52" y="47"/>
                    <a:pt x="56" y="46"/>
                    <a:pt x="55" y="49"/>
                  </a:cubicBezTo>
                  <a:cubicBezTo>
                    <a:pt x="54" y="51"/>
                    <a:pt x="57" y="53"/>
                    <a:pt x="59" y="51"/>
                  </a:cubicBezTo>
                  <a:cubicBezTo>
                    <a:pt x="61" y="50"/>
                    <a:pt x="64" y="48"/>
                    <a:pt x="67" y="48"/>
                  </a:cubicBezTo>
                  <a:cubicBezTo>
                    <a:pt x="70" y="48"/>
                    <a:pt x="71" y="48"/>
                    <a:pt x="72" y="46"/>
                  </a:cubicBezTo>
                  <a:cubicBezTo>
                    <a:pt x="72" y="46"/>
                    <a:pt x="69" y="46"/>
                    <a:pt x="68" y="46"/>
                  </a:cubicBezTo>
                  <a:cubicBezTo>
                    <a:pt x="66" y="46"/>
                    <a:pt x="64" y="47"/>
                    <a:pt x="63" y="44"/>
                  </a:cubicBezTo>
                  <a:cubicBezTo>
                    <a:pt x="60" y="40"/>
                    <a:pt x="70" y="38"/>
                    <a:pt x="72" y="38"/>
                  </a:cubicBezTo>
                  <a:cubicBezTo>
                    <a:pt x="74" y="37"/>
                    <a:pt x="76" y="36"/>
                    <a:pt x="78" y="35"/>
                  </a:cubicBezTo>
                  <a:cubicBezTo>
                    <a:pt x="79" y="33"/>
                    <a:pt x="81" y="31"/>
                    <a:pt x="84" y="31"/>
                  </a:cubicBezTo>
                  <a:cubicBezTo>
                    <a:pt x="85" y="31"/>
                    <a:pt x="87" y="31"/>
                    <a:pt x="87" y="28"/>
                  </a:cubicBezTo>
                  <a:cubicBezTo>
                    <a:pt x="87" y="27"/>
                    <a:pt x="86" y="27"/>
                    <a:pt x="86" y="26"/>
                  </a:cubicBezTo>
                  <a:cubicBezTo>
                    <a:pt x="86" y="25"/>
                    <a:pt x="88" y="25"/>
                    <a:pt x="88" y="25"/>
                  </a:cubicBezTo>
                  <a:cubicBezTo>
                    <a:pt x="88" y="25"/>
                    <a:pt x="86" y="24"/>
                    <a:pt x="86" y="24"/>
                  </a:cubicBezTo>
                  <a:cubicBezTo>
                    <a:pt x="86" y="23"/>
                    <a:pt x="89" y="23"/>
                    <a:pt x="88" y="21"/>
                  </a:cubicBezTo>
                  <a:cubicBezTo>
                    <a:pt x="88" y="21"/>
                    <a:pt x="86" y="20"/>
                    <a:pt x="85" y="19"/>
                  </a:cubicBezTo>
                  <a:cubicBezTo>
                    <a:pt x="84" y="18"/>
                    <a:pt x="83" y="20"/>
                    <a:pt x="82" y="18"/>
                  </a:cubicBezTo>
                  <a:cubicBezTo>
                    <a:pt x="81" y="17"/>
                    <a:pt x="80" y="17"/>
                    <a:pt x="78" y="18"/>
                  </a:cubicBezTo>
                  <a:cubicBezTo>
                    <a:pt x="77" y="18"/>
                    <a:pt x="76" y="15"/>
                    <a:pt x="75" y="15"/>
                  </a:cubicBezTo>
                  <a:cubicBezTo>
                    <a:pt x="74" y="14"/>
                    <a:pt x="73" y="16"/>
                    <a:pt x="72" y="17"/>
                  </a:cubicBezTo>
                  <a:cubicBezTo>
                    <a:pt x="71" y="17"/>
                    <a:pt x="70" y="14"/>
                    <a:pt x="69" y="14"/>
                  </a:cubicBezTo>
                  <a:cubicBezTo>
                    <a:pt x="68" y="14"/>
                    <a:pt x="65" y="15"/>
                    <a:pt x="65" y="14"/>
                  </a:cubicBezTo>
                  <a:cubicBezTo>
                    <a:pt x="65" y="13"/>
                    <a:pt x="65" y="11"/>
                    <a:pt x="64" y="10"/>
                  </a:cubicBezTo>
                  <a:cubicBezTo>
                    <a:pt x="63" y="9"/>
                    <a:pt x="61" y="10"/>
                    <a:pt x="60" y="9"/>
                  </a:cubicBezTo>
                  <a:cubicBezTo>
                    <a:pt x="59" y="8"/>
                    <a:pt x="58" y="6"/>
                    <a:pt x="60" y="5"/>
                  </a:cubicBezTo>
                  <a:cubicBezTo>
                    <a:pt x="61" y="5"/>
                    <a:pt x="59" y="2"/>
                    <a:pt x="58" y="2"/>
                  </a:cubicBezTo>
                  <a:cubicBezTo>
                    <a:pt x="57" y="1"/>
                    <a:pt x="54" y="2"/>
                    <a:pt x="53" y="1"/>
                  </a:cubicBezTo>
                  <a:cubicBezTo>
                    <a:pt x="50" y="0"/>
                    <a:pt x="50" y="6"/>
                    <a:pt x="47" y="2"/>
                  </a:cubicBezTo>
                  <a:cubicBezTo>
                    <a:pt x="46" y="2"/>
                    <a:pt x="44" y="3"/>
                    <a:pt x="43" y="3"/>
                  </a:cubicBezTo>
                  <a:cubicBezTo>
                    <a:pt x="41" y="4"/>
                    <a:pt x="42" y="9"/>
                    <a:pt x="41" y="9"/>
                  </a:cubicBezTo>
                  <a:cubicBezTo>
                    <a:pt x="40" y="9"/>
                    <a:pt x="39" y="7"/>
                    <a:pt x="38" y="7"/>
                  </a:cubicBezTo>
                  <a:cubicBezTo>
                    <a:pt x="38" y="7"/>
                    <a:pt x="37" y="8"/>
                    <a:pt x="36" y="8"/>
                  </a:cubicBezTo>
                  <a:cubicBezTo>
                    <a:pt x="35" y="8"/>
                    <a:pt x="34" y="7"/>
                    <a:pt x="34" y="6"/>
                  </a:cubicBezTo>
                  <a:cubicBezTo>
                    <a:pt x="34" y="5"/>
                    <a:pt x="32" y="7"/>
                    <a:pt x="31" y="7"/>
                  </a:cubicBezTo>
                  <a:cubicBezTo>
                    <a:pt x="30" y="7"/>
                    <a:pt x="30" y="6"/>
                    <a:pt x="29" y="6"/>
                  </a:cubicBezTo>
                  <a:cubicBezTo>
                    <a:pt x="28" y="6"/>
                    <a:pt x="28" y="7"/>
                    <a:pt x="28" y="8"/>
                  </a:cubicBezTo>
                  <a:cubicBezTo>
                    <a:pt x="28" y="8"/>
                    <a:pt x="21" y="5"/>
                    <a:pt x="21" y="5"/>
                  </a:cubicBezTo>
                  <a:cubicBezTo>
                    <a:pt x="18" y="4"/>
                    <a:pt x="15" y="4"/>
                    <a:pt x="12" y="4"/>
                  </a:cubicBezTo>
                  <a:cubicBezTo>
                    <a:pt x="10" y="4"/>
                    <a:pt x="9" y="6"/>
                    <a:pt x="6" y="6"/>
                  </a:cubicBezTo>
                  <a:cubicBezTo>
                    <a:pt x="6" y="9"/>
                    <a:pt x="9" y="9"/>
                    <a:pt x="9" y="11"/>
                  </a:cubicBezTo>
                  <a:cubicBezTo>
                    <a:pt x="9" y="12"/>
                    <a:pt x="10" y="13"/>
                    <a:pt x="10" y="14"/>
                  </a:cubicBezTo>
                  <a:cubicBezTo>
                    <a:pt x="9" y="15"/>
                    <a:pt x="6" y="15"/>
                    <a:pt x="5" y="16"/>
                  </a:cubicBezTo>
                  <a:cubicBezTo>
                    <a:pt x="2" y="18"/>
                    <a:pt x="3" y="20"/>
                    <a:pt x="2" y="23"/>
                  </a:cubicBezTo>
                  <a:cubicBezTo>
                    <a:pt x="2" y="25"/>
                    <a:pt x="1" y="26"/>
                    <a:pt x="0" y="2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3" name="Freeform 657">
              <a:extLst>
                <a:ext uri="{FF2B5EF4-FFF2-40B4-BE49-F238E27FC236}">
                  <a16:creationId xmlns:a16="http://schemas.microsoft.com/office/drawing/2014/main" id="{AE0DBE96-8C49-0E43-9F5E-A6D819431979}"/>
                </a:ext>
              </a:extLst>
            </p:cNvPr>
            <p:cNvSpPr>
              <a:spLocks/>
            </p:cNvSpPr>
            <p:nvPr/>
          </p:nvSpPr>
          <p:spPr bwMode="auto">
            <a:xfrm>
              <a:off x="12451788" y="6506933"/>
              <a:ext cx="280256" cy="114679"/>
            </a:xfrm>
            <a:custGeom>
              <a:avLst/>
              <a:gdLst>
                <a:gd name="T0" fmla="*/ 30 w 30"/>
                <a:gd name="T1" fmla="*/ 4 h 12"/>
                <a:gd name="T2" fmla="*/ 22 w 30"/>
                <a:gd name="T3" fmla="*/ 0 h 12"/>
                <a:gd name="T4" fmla="*/ 17 w 30"/>
                <a:gd name="T5" fmla="*/ 0 h 12"/>
                <a:gd name="T6" fmla="*/ 14 w 30"/>
                <a:gd name="T7" fmla="*/ 1 h 12"/>
                <a:gd name="T8" fmla="*/ 11 w 30"/>
                <a:gd name="T9" fmla="*/ 0 h 12"/>
                <a:gd name="T10" fmla="*/ 8 w 30"/>
                <a:gd name="T11" fmla="*/ 3 h 12"/>
                <a:gd name="T12" fmla="*/ 3 w 30"/>
                <a:gd name="T13" fmla="*/ 9 h 12"/>
                <a:gd name="T14" fmla="*/ 11 w 30"/>
                <a:gd name="T15" fmla="*/ 11 h 12"/>
                <a:gd name="T16" fmla="*/ 13 w 30"/>
                <a:gd name="T17" fmla="*/ 9 h 12"/>
                <a:gd name="T18" fmla="*/ 18 w 30"/>
                <a:gd name="T19" fmla="*/ 9 h 12"/>
                <a:gd name="T20" fmla="*/ 19 w 30"/>
                <a:gd name="T21" fmla="*/ 6 h 12"/>
                <a:gd name="T22" fmla="*/ 24 w 30"/>
                <a:gd name="T23" fmla="*/ 7 h 12"/>
                <a:gd name="T24" fmla="*/ 28 w 30"/>
                <a:gd name="T25" fmla="*/ 7 h 12"/>
                <a:gd name="T26" fmla="*/ 30 w 30"/>
                <a:gd name="T27"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12">
                  <a:moveTo>
                    <a:pt x="30" y="4"/>
                  </a:moveTo>
                  <a:cubicBezTo>
                    <a:pt x="27" y="2"/>
                    <a:pt x="26" y="0"/>
                    <a:pt x="22" y="0"/>
                  </a:cubicBezTo>
                  <a:cubicBezTo>
                    <a:pt x="20" y="0"/>
                    <a:pt x="19" y="0"/>
                    <a:pt x="17" y="0"/>
                  </a:cubicBezTo>
                  <a:cubicBezTo>
                    <a:pt x="15" y="0"/>
                    <a:pt x="15" y="1"/>
                    <a:pt x="14" y="1"/>
                  </a:cubicBezTo>
                  <a:cubicBezTo>
                    <a:pt x="13" y="1"/>
                    <a:pt x="12" y="0"/>
                    <a:pt x="11" y="0"/>
                  </a:cubicBezTo>
                  <a:cubicBezTo>
                    <a:pt x="10" y="1"/>
                    <a:pt x="9" y="2"/>
                    <a:pt x="8" y="3"/>
                  </a:cubicBezTo>
                  <a:cubicBezTo>
                    <a:pt x="6" y="5"/>
                    <a:pt x="0" y="4"/>
                    <a:pt x="3" y="9"/>
                  </a:cubicBezTo>
                  <a:cubicBezTo>
                    <a:pt x="4" y="11"/>
                    <a:pt x="8" y="12"/>
                    <a:pt x="11" y="11"/>
                  </a:cubicBezTo>
                  <a:cubicBezTo>
                    <a:pt x="12" y="11"/>
                    <a:pt x="12" y="9"/>
                    <a:pt x="13" y="9"/>
                  </a:cubicBezTo>
                  <a:cubicBezTo>
                    <a:pt x="15" y="9"/>
                    <a:pt x="17" y="9"/>
                    <a:pt x="18" y="9"/>
                  </a:cubicBezTo>
                  <a:cubicBezTo>
                    <a:pt x="19" y="9"/>
                    <a:pt x="19" y="7"/>
                    <a:pt x="19" y="6"/>
                  </a:cubicBezTo>
                  <a:cubicBezTo>
                    <a:pt x="20" y="5"/>
                    <a:pt x="23" y="7"/>
                    <a:pt x="24" y="7"/>
                  </a:cubicBezTo>
                  <a:cubicBezTo>
                    <a:pt x="25" y="7"/>
                    <a:pt x="27" y="7"/>
                    <a:pt x="28" y="7"/>
                  </a:cubicBezTo>
                  <a:cubicBezTo>
                    <a:pt x="29" y="7"/>
                    <a:pt x="29" y="5"/>
                    <a:pt x="30"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4" name="Freeform 658">
              <a:extLst>
                <a:ext uri="{FF2B5EF4-FFF2-40B4-BE49-F238E27FC236}">
                  <a16:creationId xmlns:a16="http://schemas.microsoft.com/office/drawing/2014/main" id="{BE2910F9-20BF-0F4D-B7F0-C31F85864A2B}"/>
                </a:ext>
              </a:extLst>
            </p:cNvPr>
            <p:cNvSpPr>
              <a:spLocks/>
            </p:cNvSpPr>
            <p:nvPr/>
          </p:nvSpPr>
          <p:spPr bwMode="auto">
            <a:xfrm>
              <a:off x="12760703" y="6086441"/>
              <a:ext cx="439491" cy="328114"/>
            </a:xfrm>
            <a:custGeom>
              <a:avLst/>
              <a:gdLst>
                <a:gd name="T0" fmla="*/ 11 w 47"/>
                <a:gd name="T1" fmla="*/ 29 h 35"/>
                <a:gd name="T2" fmla="*/ 18 w 47"/>
                <a:gd name="T3" fmla="*/ 30 h 35"/>
                <a:gd name="T4" fmla="*/ 23 w 47"/>
                <a:gd name="T5" fmla="*/ 33 h 35"/>
                <a:gd name="T6" fmla="*/ 25 w 47"/>
                <a:gd name="T7" fmla="*/ 31 h 35"/>
                <a:gd name="T8" fmla="*/ 29 w 47"/>
                <a:gd name="T9" fmla="*/ 32 h 35"/>
                <a:gd name="T10" fmla="*/ 33 w 47"/>
                <a:gd name="T11" fmla="*/ 32 h 35"/>
                <a:gd name="T12" fmla="*/ 36 w 47"/>
                <a:gd name="T13" fmla="*/ 33 h 35"/>
                <a:gd name="T14" fmla="*/ 38 w 47"/>
                <a:gd name="T15" fmla="*/ 28 h 35"/>
                <a:gd name="T16" fmla="*/ 42 w 47"/>
                <a:gd name="T17" fmla="*/ 27 h 35"/>
                <a:gd name="T18" fmla="*/ 40 w 47"/>
                <a:gd name="T19" fmla="*/ 22 h 35"/>
                <a:gd name="T20" fmla="*/ 44 w 47"/>
                <a:gd name="T21" fmla="*/ 21 h 35"/>
                <a:gd name="T22" fmla="*/ 45 w 47"/>
                <a:gd name="T23" fmla="*/ 17 h 35"/>
                <a:gd name="T24" fmla="*/ 42 w 47"/>
                <a:gd name="T25" fmla="*/ 15 h 35"/>
                <a:gd name="T26" fmla="*/ 39 w 47"/>
                <a:gd name="T27" fmla="*/ 11 h 35"/>
                <a:gd name="T28" fmla="*/ 38 w 47"/>
                <a:gd name="T29" fmla="*/ 6 h 35"/>
                <a:gd name="T30" fmla="*/ 35 w 47"/>
                <a:gd name="T31" fmla="*/ 2 h 35"/>
                <a:gd name="T32" fmla="*/ 33 w 47"/>
                <a:gd name="T33" fmla="*/ 2 h 35"/>
                <a:gd name="T34" fmla="*/ 30 w 47"/>
                <a:gd name="T35" fmla="*/ 1 h 35"/>
                <a:gd name="T36" fmla="*/ 28 w 47"/>
                <a:gd name="T37" fmla="*/ 2 h 35"/>
                <a:gd name="T38" fmla="*/ 25 w 47"/>
                <a:gd name="T39" fmla="*/ 0 h 35"/>
                <a:gd name="T40" fmla="*/ 22 w 47"/>
                <a:gd name="T41" fmla="*/ 2 h 35"/>
                <a:gd name="T42" fmla="*/ 17 w 47"/>
                <a:gd name="T43" fmla="*/ 3 h 35"/>
                <a:gd name="T44" fmla="*/ 17 w 47"/>
                <a:gd name="T45" fmla="*/ 6 h 35"/>
                <a:gd name="T46" fmla="*/ 13 w 47"/>
                <a:gd name="T47" fmla="*/ 9 h 35"/>
                <a:gd name="T48" fmla="*/ 12 w 47"/>
                <a:gd name="T49" fmla="*/ 13 h 35"/>
                <a:gd name="T50" fmla="*/ 8 w 47"/>
                <a:gd name="T51" fmla="*/ 14 h 35"/>
                <a:gd name="T52" fmla="*/ 1 w 47"/>
                <a:gd name="T53" fmla="*/ 16 h 35"/>
                <a:gd name="T54" fmla="*/ 2 w 47"/>
                <a:gd name="T55" fmla="*/ 24 h 35"/>
                <a:gd name="T56" fmla="*/ 1 w 47"/>
                <a:gd name="T57" fmla="*/ 27 h 35"/>
                <a:gd name="T58" fmla="*/ 1 w 47"/>
                <a:gd name="T59" fmla="*/ 31 h 35"/>
                <a:gd name="T60" fmla="*/ 5 w 47"/>
                <a:gd name="T61" fmla="*/ 30 h 35"/>
                <a:gd name="T62" fmla="*/ 11 w 47"/>
                <a:gd name="T63" fmla="*/ 2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7" h="35">
                  <a:moveTo>
                    <a:pt x="11" y="29"/>
                  </a:moveTo>
                  <a:cubicBezTo>
                    <a:pt x="14" y="29"/>
                    <a:pt x="16" y="30"/>
                    <a:pt x="18" y="30"/>
                  </a:cubicBezTo>
                  <a:cubicBezTo>
                    <a:pt x="18" y="30"/>
                    <a:pt x="23" y="33"/>
                    <a:pt x="23" y="33"/>
                  </a:cubicBezTo>
                  <a:cubicBezTo>
                    <a:pt x="23" y="32"/>
                    <a:pt x="24" y="29"/>
                    <a:pt x="25" y="31"/>
                  </a:cubicBezTo>
                  <a:cubicBezTo>
                    <a:pt x="27" y="34"/>
                    <a:pt x="28" y="29"/>
                    <a:pt x="29" y="32"/>
                  </a:cubicBezTo>
                  <a:cubicBezTo>
                    <a:pt x="30" y="34"/>
                    <a:pt x="32" y="32"/>
                    <a:pt x="33" y="32"/>
                  </a:cubicBezTo>
                  <a:cubicBezTo>
                    <a:pt x="34" y="31"/>
                    <a:pt x="36" y="35"/>
                    <a:pt x="36" y="33"/>
                  </a:cubicBezTo>
                  <a:cubicBezTo>
                    <a:pt x="37" y="31"/>
                    <a:pt x="36" y="29"/>
                    <a:pt x="38" y="28"/>
                  </a:cubicBezTo>
                  <a:cubicBezTo>
                    <a:pt x="39" y="28"/>
                    <a:pt x="41" y="27"/>
                    <a:pt x="42" y="27"/>
                  </a:cubicBezTo>
                  <a:cubicBezTo>
                    <a:pt x="41" y="26"/>
                    <a:pt x="40" y="24"/>
                    <a:pt x="40" y="22"/>
                  </a:cubicBezTo>
                  <a:cubicBezTo>
                    <a:pt x="40" y="20"/>
                    <a:pt x="42" y="22"/>
                    <a:pt x="44" y="21"/>
                  </a:cubicBezTo>
                  <a:cubicBezTo>
                    <a:pt x="46" y="21"/>
                    <a:pt x="47" y="19"/>
                    <a:pt x="45" y="17"/>
                  </a:cubicBezTo>
                  <a:cubicBezTo>
                    <a:pt x="44" y="16"/>
                    <a:pt x="43" y="17"/>
                    <a:pt x="42" y="15"/>
                  </a:cubicBezTo>
                  <a:cubicBezTo>
                    <a:pt x="41" y="14"/>
                    <a:pt x="40" y="13"/>
                    <a:pt x="39" y="11"/>
                  </a:cubicBezTo>
                  <a:cubicBezTo>
                    <a:pt x="38" y="10"/>
                    <a:pt x="38" y="8"/>
                    <a:pt x="38" y="6"/>
                  </a:cubicBezTo>
                  <a:cubicBezTo>
                    <a:pt x="39" y="4"/>
                    <a:pt x="36" y="2"/>
                    <a:pt x="35" y="2"/>
                  </a:cubicBezTo>
                  <a:cubicBezTo>
                    <a:pt x="34" y="1"/>
                    <a:pt x="34" y="2"/>
                    <a:pt x="33" y="2"/>
                  </a:cubicBezTo>
                  <a:cubicBezTo>
                    <a:pt x="31" y="3"/>
                    <a:pt x="31" y="2"/>
                    <a:pt x="30" y="1"/>
                  </a:cubicBezTo>
                  <a:cubicBezTo>
                    <a:pt x="29" y="0"/>
                    <a:pt x="29" y="2"/>
                    <a:pt x="28" y="2"/>
                  </a:cubicBezTo>
                  <a:cubicBezTo>
                    <a:pt x="27" y="2"/>
                    <a:pt x="25" y="0"/>
                    <a:pt x="25" y="0"/>
                  </a:cubicBezTo>
                  <a:cubicBezTo>
                    <a:pt x="23" y="0"/>
                    <a:pt x="23" y="2"/>
                    <a:pt x="22" y="2"/>
                  </a:cubicBezTo>
                  <a:cubicBezTo>
                    <a:pt x="20" y="3"/>
                    <a:pt x="19" y="3"/>
                    <a:pt x="17" y="3"/>
                  </a:cubicBezTo>
                  <a:cubicBezTo>
                    <a:pt x="16" y="4"/>
                    <a:pt x="17" y="6"/>
                    <a:pt x="17" y="6"/>
                  </a:cubicBezTo>
                  <a:cubicBezTo>
                    <a:pt x="16" y="8"/>
                    <a:pt x="13" y="7"/>
                    <a:pt x="13" y="9"/>
                  </a:cubicBezTo>
                  <a:cubicBezTo>
                    <a:pt x="12" y="10"/>
                    <a:pt x="12" y="11"/>
                    <a:pt x="12" y="13"/>
                  </a:cubicBezTo>
                  <a:cubicBezTo>
                    <a:pt x="12" y="14"/>
                    <a:pt x="9" y="14"/>
                    <a:pt x="8" y="14"/>
                  </a:cubicBezTo>
                  <a:cubicBezTo>
                    <a:pt x="5" y="15"/>
                    <a:pt x="4" y="16"/>
                    <a:pt x="1" y="16"/>
                  </a:cubicBezTo>
                  <a:cubicBezTo>
                    <a:pt x="2" y="19"/>
                    <a:pt x="5" y="21"/>
                    <a:pt x="2" y="24"/>
                  </a:cubicBezTo>
                  <a:cubicBezTo>
                    <a:pt x="0" y="25"/>
                    <a:pt x="0" y="26"/>
                    <a:pt x="1" y="27"/>
                  </a:cubicBezTo>
                  <a:cubicBezTo>
                    <a:pt x="3" y="28"/>
                    <a:pt x="1" y="30"/>
                    <a:pt x="1" y="31"/>
                  </a:cubicBezTo>
                  <a:cubicBezTo>
                    <a:pt x="3" y="31"/>
                    <a:pt x="4" y="31"/>
                    <a:pt x="5" y="30"/>
                  </a:cubicBezTo>
                  <a:cubicBezTo>
                    <a:pt x="7" y="29"/>
                    <a:pt x="10" y="29"/>
                    <a:pt x="11" y="2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5" name="Freeform 659">
              <a:extLst>
                <a:ext uri="{FF2B5EF4-FFF2-40B4-BE49-F238E27FC236}">
                  <a16:creationId xmlns:a16="http://schemas.microsoft.com/office/drawing/2014/main" id="{C5ABD6B2-EA22-B240-88DD-9AA8A8712774}"/>
                </a:ext>
              </a:extLst>
            </p:cNvPr>
            <p:cNvSpPr>
              <a:spLocks/>
            </p:cNvSpPr>
            <p:nvPr/>
          </p:nvSpPr>
          <p:spPr bwMode="auto">
            <a:xfrm>
              <a:off x="12658794" y="6067328"/>
              <a:ext cx="270700" cy="178393"/>
            </a:xfrm>
            <a:custGeom>
              <a:avLst/>
              <a:gdLst>
                <a:gd name="T0" fmla="*/ 16 w 29"/>
                <a:gd name="T1" fmla="*/ 18 h 19"/>
                <a:gd name="T2" fmla="*/ 23 w 29"/>
                <a:gd name="T3" fmla="*/ 15 h 19"/>
                <a:gd name="T4" fmla="*/ 23 w 29"/>
                <a:gd name="T5" fmla="*/ 12 h 19"/>
                <a:gd name="T6" fmla="*/ 27 w 29"/>
                <a:gd name="T7" fmla="*/ 9 h 19"/>
                <a:gd name="T8" fmla="*/ 26 w 29"/>
                <a:gd name="T9" fmla="*/ 4 h 19"/>
                <a:gd name="T10" fmla="*/ 19 w 29"/>
                <a:gd name="T11" fmla="*/ 1 h 19"/>
                <a:gd name="T12" fmla="*/ 10 w 29"/>
                <a:gd name="T13" fmla="*/ 1 h 19"/>
                <a:gd name="T14" fmla="*/ 0 w 29"/>
                <a:gd name="T15" fmla="*/ 4 h 19"/>
                <a:gd name="T16" fmla="*/ 1 w 29"/>
                <a:gd name="T17" fmla="*/ 6 h 19"/>
                <a:gd name="T18" fmla="*/ 2 w 29"/>
                <a:gd name="T19" fmla="*/ 9 h 19"/>
                <a:gd name="T20" fmla="*/ 5 w 29"/>
                <a:gd name="T21" fmla="*/ 10 h 19"/>
                <a:gd name="T22" fmla="*/ 9 w 29"/>
                <a:gd name="T23" fmla="*/ 11 h 19"/>
                <a:gd name="T24" fmla="*/ 8 w 29"/>
                <a:gd name="T25" fmla="*/ 15 h 19"/>
                <a:gd name="T26" fmla="*/ 12 w 29"/>
                <a:gd name="T27" fmla="*/ 18 h 19"/>
                <a:gd name="T28" fmla="*/ 16 w 29"/>
                <a:gd name="T29" fmla="*/ 18 h 19"/>
                <a:gd name="T30" fmla="*/ 16 w 29"/>
                <a:gd name="T31"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9">
                  <a:moveTo>
                    <a:pt x="16" y="18"/>
                  </a:moveTo>
                  <a:cubicBezTo>
                    <a:pt x="18" y="16"/>
                    <a:pt x="21" y="16"/>
                    <a:pt x="23" y="15"/>
                  </a:cubicBezTo>
                  <a:cubicBezTo>
                    <a:pt x="23" y="14"/>
                    <a:pt x="23" y="13"/>
                    <a:pt x="23" y="12"/>
                  </a:cubicBezTo>
                  <a:cubicBezTo>
                    <a:pt x="24" y="10"/>
                    <a:pt x="25" y="10"/>
                    <a:pt x="27" y="9"/>
                  </a:cubicBezTo>
                  <a:cubicBezTo>
                    <a:pt x="29" y="8"/>
                    <a:pt x="28" y="5"/>
                    <a:pt x="26" y="4"/>
                  </a:cubicBezTo>
                  <a:cubicBezTo>
                    <a:pt x="24" y="3"/>
                    <a:pt x="22" y="2"/>
                    <a:pt x="19" y="1"/>
                  </a:cubicBezTo>
                  <a:cubicBezTo>
                    <a:pt x="17" y="0"/>
                    <a:pt x="13" y="1"/>
                    <a:pt x="10" y="1"/>
                  </a:cubicBezTo>
                  <a:cubicBezTo>
                    <a:pt x="8" y="1"/>
                    <a:pt x="0" y="0"/>
                    <a:pt x="0" y="4"/>
                  </a:cubicBezTo>
                  <a:cubicBezTo>
                    <a:pt x="0" y="4"/>
                    <a:pt x="1" y="5"/>
                    <a:pt x="1" y="6"/>
                  </a:cubicBezTo>
                  <a:cubicBezTo>
                    <a:pt x="2" y="7"/>
                    <a:pt x="1" y="8"/>
                    <a:pt x="2" y="9"/>
                  </a:cubicBezTo>
                  <a:cubicBezTo>
                    <a:pt x="3" y="9"/>
                    <a:pt x="4" y="11"/>
                    <a:pt x="5" y="10"/>
                  </a:cubicBezTo>
                  <a:cubicBezTo>
                    <a:pt x="7" y="10"/>
                    <a:pt x="9" y="9"/>
                    <a:pt x="9" y="11"/>
                  </a:cubicBezTo>
                  <a:cubicBezTo>
                    <a:pt x="9" y="12"/>
                    <a:pt x="9" y="14"/>
                    <a:pt x="8" y="15"/>
                  </a:cubicBezTo>
                  <a:cubicBezTo>
                    <a:pt x="11" y="15"/>
                    <a:pt x="11" y="15"/>
                    <a:pt x="12" y="18"/>
                  </a:cubicBezTo>
                  <a:cubicBezTo>
                    <a:pt x="13" y="18"/>
                    <a:pt x="16" y="18"/>
                    <a:pt x="16" y="18"/>
                  </a:cubicBezTo>
                  <a:cubicBezTo>
                    <a:pt x="17" y="17"/>
                    <a:pt x="15" y="19"/>
                    <a:pt x="16" y="1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6" name="Freeform 660">
              <a:extLst>
                <a:ext uri="{FF2B5EF4-FFF2-40B4-BE49-F238E27FC236}">
                  <a16:creationId xmlns:a16="http://schemas.microsoft.com/office/drawing/2014/main" id="{417D016C-A87A-934C-8645-0B78942ED189}"/>
                </a:ext>
              </a:extLst>
            </p:cNvPr>
            <p:cNvSpPr>
              <a:spLocks/>
            </p:cNvSpPr>
            <p:nvPr/>
          </p:nvSpPr>
          <p:spPr bwMode="auto">
            <a:xfrm>
              <a:off x="12658794" y="5955834"/>
              <a:ext cx="334397" cy="168837"/>
            </a:xfrm>
            <a:custGeom>
              <a:avLst/>
              <a:gdLst>
                <a:gd name="T0" fmla="*/ 11 w 36"/>
                <a:gd name="T1" fmla="*/ 13 h 18"/>
                <a:gd name="T2" fmla="*/ 19 w 36"/>
                <a:gd name="T3" fmla="*/ 12 h 18"/>
                <a:gd name="T4" fmla="*/ 25 w 36"/>
                <a:gd name="T5" fmla="*/ 15 h 18"/>
                <a:gd name="T6" fmla="*/ 29 w 36"/>
                <a:gd name="T7" fmla="*/ 17 h 18"/>
                <a:gd name="T8" fmla="*/ 33 w 36"/>
                <a:gd name="T9" fmla="*/ 16 h 18"/>
                <a:gd name="T10" fmla="*/ 36 w 36"/>
                <a:gd name="T11" fmla="*/ 14 h 18"/>
                <a:gd name="T12" fmla="*/ 34 w 36"/>
                <a:gd name="T13" fmla="*/ 8 h 18"/>
                <a:gd name="T14" fmla="*/ 31 w 36"/>
                <a:gd name="T15" fmla="*/ 4 h 18"/>
                <a:gd name="T16" fmla="*/ 25 w 36"/>
                <a:gd name="T17" fmla="*/ 3 h 18"/>
                <a:gd name="T18" fmla="*/ 18 w 36"/>
                <a:gd name="T19" fmla="*/ 1 h 18"/>
                <a:gd name="T20" fmla="*/ 17 w 36"/>
                <a:gd name="T21" fmla="*/ 5 h 18"/>
                <a:gd name="T22" fmla="*/ 15 w 36"/>
                <a:gd name="T23" fmla="*/ 7 h 18"/>
                <a:gd name="T24" fmla="*/ 8 w 36"/>
                <a:gd name="T25" fmla="*/ 4 h 18"/>
                <a:gd name="T26" fmla="*/ 0 w 36"/>
                <a:gd name="T27" fmla="*/ 15 h 18"/>
                <a:gd name="T28" fmla="*/ 11 w 36"/>
                <a:gd name="T29"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18">
                  <a:moveTo>
                    <a:pt x="11" y="13"/>
                  </a:moveTo>
                  <a:cubicBezTo>
                    <a:pt x="14" y="13"/>
                    <a:pt x="16" y="12"/>
                    <a:pt x="19" y="12"/>
                  </a:cubicBezTo>
                  <a:cubicBezTo>
                    <a:pt x="20" y="12"/>
                    <a:pt x="24" y="14"/>
                    <a:pt x="25" y="15"/>
                  </a:cubicBezTo>
                  <a:cubicBezTo>
                    <a:pt x="26" y="16"/>
                    <a:pt x="27" y="18"/>
                    <a:pt x="29" y="17"/>
                  </a:cubicBezTo>
                  <a:cubicBezTo>
                    <a:pt x="30" y="17"/>
                    <a:pt x="31" y="16"/>
                    <a:pt x="33" y="16"/>
                  </a:cubicBezTo>
                  <a:cubicBezTo>
                    <a:pt x="34" y="16"/>
                    <a:pt x="34" y="14"/>
                    <a:pt x="36" y="14"/>
                  </a:cubicBezTo>
                  <a:cubicBezTo>
                    <a:pt x="35" y="12"/>
                    <a:pt x="33" y="9"/>
                    <a:pt x="34" y="8"/>
                  </a:cubicBezTo>
                  <a:cubicBezTo>
                    <a:pt x="35" y="6"/>
                    <a:pt x="32" y="4"/>
                    <a:pt x="31" y="4"/>
                  </a:cubicBezTo>
                  <a:cubicBezTo>
                    <a:pt x="29" y="3"/>
                    <a:pt x="27" y="5"/>
                    <a:pt x="25" y="3"/>
                  </a:cubicBezTo>
                  <a:cubicBezTo>
                    <a:pt x="22" y="1"/>
                    <a:pt x="21" y="0"/>
                    <a:pt x="18" y="1"/>
                  </a:cubicBezTo>
                  <a:cubicBezTo>
                    <a:pt x="16" y="2"/>
                    <a:pt x="17" y="3"/>
                    <a:pt x="17" y="5"/>
                  </a:cubicBezTo>
                  <a:cubicBezTo>
                    <a:pt x="16" y="6"/>
                    <a:pt x="16" y="7"/>
                    <a:pt x="15" y="7"/>
                  </a:cubicBezTo>
                  <a:cubicBezTo>
                    <a:pt x="12" y="9"/>
                    <a:pt x="10" y="5"/>
                    <a:pt x="8" y="4"/>
                  </a:cubicBezTo>
                  <a:cubicBezTo>
                    <a:pt x="3" y="0"/>
                    <a:pt x="0" y="11"/>
                    <a:pt x="0" y="15"/>
                  </a:cubicBezTo>
                  <a:cubicBezTo>
                    <a:pt x="4" y="13"/>
                    <a:pt x="7" y="13"/>
                    <a:pt x="11" y="1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7" name="Freeform 661">
              <a:extLst>
                <a:ext uri="{FF2B5EF4-FFF2-40B4-BE49-F238E27FC236}">
                  <a16:creationId xmlns:a16="http://schemas.microsoft.com/office/drawing/2014/main" id="{17B1559A-1B12-004F-8F9B-7A7D2E66A021}"/>
                </a:ext>
              </a:extLst>
            </p:cNvPr>
            <p:cNvSpPr>
              <a:spLocks/>
            </p:cNvSpPr>
            <p:nvPr/>
          </p:nvSpPr>
          <p:spPr bwMode="auto">
            <a:xfrm>
              <a:off x="12760703" y="5853898"/>
              <a:ext cx="222932" cy="140163"/>
            </a:xfrm>
            <a:custGeom>
              <a:avLst/>
              <a:gdLst>
                <a:gd name="T0" fmla="*/ 16 w 24"/>
                <a:gd name="T1" fmla="*/ 15 h 15"/>
                <a:gd name="T2" fmla="*/ 20 w 24"/>
                <a:gd name="T3" fmla="*/ 15 h 15"/>
                <a:gd name="T4" fmla="*/ 22 w 24"/>
                <a:gd name="T5" fmla="*/ 13 h 15"/>
                <a:gd name="T6" fmla="*/ 22 w 24"/>
                <a:gd name="T7" fmla="*/ 10 h 15"/>
                <a:gd name="T8" fmla="*/ 21 w 24"/>
                <a:gd name="T9" fmla="*/ 5 h 15"/>
                <a:gd name="T10" fmla="*/ 24 w 24"/>
                <a:gd name="T11" fmla="*/ 0 h 15"/>
                <a:gd name="T12" fmla="*/ 12 w 24"/>
                <a:gd name="T13" fmla="*/ 0 h 15"/>
                <a:gd name="T14" fmla="*/ 6 w 24"/>
                <a:gd name="T15" fmla="*/ 1 h 15"/>
                <a:gd name="T16" fmla="*/ 0 w 24"/>
                <a:gd name="T17" fmla="*/ 5 h 15"/>
                <a:gd name="T18" fmla="*/ 2 w 24"/>
                <a:gd name="T19" fmla="*/ 6 h 15"/>
                <a:gd name="T20" fmla="*/ 2 w 24"/>
                <a:gd name="T21" fmla="*/ 8 h 15"/>
                <a:gd name="T22" fmla="*/ 7 w 24"/>
                <a:gd name="T23" fmla="*/ 9 h 15"/>
                <a:gd name="T24" fmla="*/ 6 w 24"/>
                <a:gd name="T25" fmla="*/ 13 h 15"/>
                <a:gd name="T26" fmla="*/ 11 w 24"/>
                <a:gd name="T27" fmla="*/ 12 h 15"/>
                <a:gd name="T28" fmla="*/ 16 w 24"/>
                <a:gd name="T29"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 h="15">
                  <a:moveTo>
                    <a:pt x="16" y="15"/>
                  </a:moveTo>
                  <a:cubicBezTo>
                    <a:pt x="17" y="15"/>
                    <a:pt x="19" y="15"/>
                    <a:pt x="20" y="15"/>
                  </a:cubicBezTo>
                  <a:cubicBezTo>
                    <a:pt x="20" y="14"/>
                    <a:pt x="22" y="14"/>
                    <a:pt x="22" y="13"/>
                  </a:cubicBezTo>
                  <a:cubicBezTo>
                    <a:pt x="22" y="12"/>
                    <a:pt x="22" y="11"/>
                    <a:pt x="22" y="10"/>
                  </a:cubicBezTo>
                  <a:cubicBezTo>
                    <a:pt x="21" y="8"/>
                    <a:pt x="20" y="7"/>
                    <a:pt x="21" y="5"/>
                  </a:cubicBezTo>
                  <a:cubicBezTo>
                    <a:pt x="23" y="4"/>
                    <a:pt x="24" y="2"/>
                    <a:pt x="24" y="0"/>
                  </a:cubicBezTo>
                  <a:cubicBezTo>
                    <a:pt x="22" y="3"/>
                    <a:pt x="15" y="0"/>
                    <a:pt x="12" y="0"/>
                  </a:cubicBezTo>
                  <a:cubicBezTo>
                    <a:pt x="10" y="0"/>
                    <a:pt x="8" y="0"/>
                    <a:pt x="6" y="1"/>
                  </a:cubicBezTo>
                  <a:cubicBezTo>
                    <a:pt x="5" y="1"/>
                    <a:pt x="0" y="5"/>
                    <a:pt x="0" y="5"/>
                  </a:cubicBezTo>
                  <a:cubicBezTo>
                    <a:pt x="0" y="6"/>
                    <a:pt x="3" y="5"/>
                    <a:pt x="2" y="6"/>
                  </a:cubicBezTo>
                  <a:cubicBezTo>
                    <a:pt x="2" y="7"/>
                    <a:pt x="2" y="7"/>
                    <a:pt x="2" y="8"/>
                  </a:cubicBezTo>
                  <a:cubicBezTo>
                    <a:pt x="3" y="10"/>
                    <a:pt x="7" y="9"/>
                    <a:pt x="7" y="9"/>
                  </a:cubicBezTo>
                  <a:cubicBezTo>
                    <a:pt x="7" y="10"/>
                    <a:pt x="6" y="12"/>
                    <a:pt x="6" y="13"/>
                  </a:cubicBezTo>
                  <a:cubicBezTo>
                    <a:pt x="7" y="12"/>
                    <a:pt x="9" y="11"/>
                    <a:pt x="11" y="12"/>
                  </a:cubicBezTo>
                  <a:cubicBezTo>
                    <a:pt x="13" y="13"/>
                    <a:pt x="14" y="15"/>
                    <a:pt x="16" y="1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8" name="Freeform 662">
              <a:extLst>
                <a:ext uri="{FF2B5EF4-FFF2-40B4-BE49-F238E27FC236}">
                  <a16:creationId xmlns:a16="http://schemas.microsoft.com/office/drawing/2014/main" id="{DDC23FA1-6BB5-A44A-9ED0-1D5BF8DF4F05}"/>
                </a:ext>
              </a:extLst>
            </p:cNvPr>
            <p:cNvSpPr>
              <a:spLocks/>
            </p:cNvSpPr>
            <p:nvPr/>
          </p:nvSpPr>
          <p:spPr bwMode="auto">
            <a:xfrm>
              <a:off x="12591917" y="6143782"/>
              <a:ext cx="149682" cy="73269"/>
            </a:xfrm>
            <a:custGeom>
              <a:avLst/>
              <a:gdLst>
                <a:gd name="T0" fmla="*/ 16 w 16"/>
                <a:gd name="T1" fmla="*/ 4 h 8"/>
                <a:gd name="T2" fmla="*/ 12 w 16"/>
                <a:gd name="T3" fmla="*/ 2 h 8"/>
                <a:gd name="T4" fmla="*/ 8 w 16"/>
                <a:gd name="T5" fmla="*/ 0 h 8"/>
                <a:gd name="T6" fmla="*/ 7 w 16"/>
                <a:gd name="T7" fmla="*/ 3 h 8"/>
                <a:gd name="T8" fmla="*/ 5 w 16"/>
                <a:gd name="T9" fmla="*/ 2 h 8"/>
                <a:gd name="T10" fmla="*/ 2 w 16"/>
                <a:gd name="T11" fmla="*/ 3 h 8"/>
                <a:gd name="T12" fmla="*/ 0 w 16"/>
                <a:gd name="T13" fmla="*/ 5 h 8"/>
                <a:gd name="T14" fmla="*/ 0 w 16"/>
                <a:gd name="T15" fmla="*/ 6 h 8"/>
                <a:gd name="T16" fmla="*/ 2 w 16"/>
                <a:gd name="T17" fmla="*/ 6 h 8"/>
                <a:gd name="T18" fmla="*/ 8 w 16"/>
                <a:gd name="T19" fmla="*/ 7 h 8"/>
                <a:gd name="T20" fmla="*/ 16 w 16"/>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8">
                  <a:moveTo>
                    <a:pt x="16" y="4"/>
                  </a:moveTo>
                  <a:cubicBezTo>
                    <a:pt x="16" y="1"/>
                    <a:pt x="14" y="2"/>
                    <a:pt x="12" y="2"/>
                  </a:cubicBezTo>
                  <a:cubicBezTo>
                    <a:pt x="11" y="3"/>
                    <a:pt x="10" y="1"/>
                    <a:pt x="8" y="0"/>
                  </a:cubicBezTo>
                  <a:cubicBezTo>
                    <a:pt x="8" y="1"/>
                    <a:pt x="8" y="2"/>
                    <a:pt x="7" y="3"/>
                  </a:cubicBezTo>
                  <a:cubicBezTo>
                    <a:pt x="6" y="3"/>
                    <a:pt x="7" y="1"/>
                    <a:pt x="5" y="2"/>
                  </a:cubicBezTo>
                  <a:cubicBezTo>
                    <a:pt x="4" y="2"/>
                    <a:pt x="2" y="2"/>
                    <a:pt x="2" y="3"/>
                  </a:cubicBezTo>
                  <a:cubicBezTo>
                    <a:pt x="1" y="5"/>
                    <a:pt x="2" y="6"/>
                    <a:pt x="0" y="5"/>
                  </a:cubicBezTo>
                  <a:cubicBezTo>
                    <a:pt x="0" y="5"/>
                    <a:pt x="0" y="5"/>
                    <a:pt x="0" y="6"/>
                  </a:cubicBezTo>
                  <a:cubicBezTo>
                    <a:pt x="0" y="6"/>
                    <a:pt x="1" y="6"/>
                    <a:pt x="2" y="6"/>
                  </a:cubicBezTo>
                  <a:cubicBezTo>
                    <a:pt x="4" y="7"/>
                    <a:pt x="6" y="7"/>
                    <a:pt x="8" y="7"/>
                  </a:cubicBezTo>
                  <a:cubicBezTo>
                    <a:pt x="10" y="7"/>
                    <a:pt x="16" y="8"/>
                    <a:pt x="16"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89" name="Freeform 663">
              <a:extLst>
                <a:ext uri="{FF2B5EF4-FFF2-40B4-BE49-F238E27FC236}">
                  <a16:creationId xmlns:a16="http://schemas.microsoft.com/office/drawing/2014/main" id="{45001E39-8FE5-9B46-A735-0E81614600B1}"/>
                </a:ext>
              </a:extLst>
            </p:cNvPr>
            <p:cNvSpPr>
              <a:spLocks/>
            </p:cNvSpPr>
            <p:nvPr/>
          </p:nvSpPr>
          <p:spPr bwMode="auto">
            <a:xfrm>
              <a:off x="12359429" y="6162893"/>
              <a:ext cx="445860" cy="391823"/>
            </a:xfrm>
            <a:custGeom>
              <a:avLst/>
              <a:gdLst>
                <a:gd name="T0" fmla="*/ 1 w 48"/>
                <a:gd name="T1" fmla="*/ 12 h 42"/>
                <a:gd name="T2" fmla="*/ 0 w 48"/>
                <a:gd name="T3" fmla="*/ 16 h 42"/>
                <a:gd name="T4" fmla="*/ 2 w 48"/>
                <a:gd name="T5" fmla="*/ 20 h 42"/>
                <a:gd name="T6" fmla="*/ 4 w 48"/>
                <a:gd name="T7" fmla="*/ 27 h 42"/>
                <a:gd name="T8" fmla="*/ 9 w 48"/>
                <a:gd name="T9" fmla="*/ 31 h 42"/>
                <a:gd name="T10" fmla="*/ 10 w 48"/>
                <a:gd name="T11" fmla="*/ 33 h 42"/>
                <a:gd name="T12" fmla="*/ 13 w 48"/>
                <a:gd name="T13" fmla="*/ 32 h 42"/>
                <a:gd name="T14" fmla="*/ 21 w 48"/>
                <a:gd name="T15" fmla="*/ 36 h 42"/>
                <a:gd name="T16" fmla="*/ 25 w 48"/>
                <a:gd name="T17" fmla="*/ 37 h 42"/>
                <a:gd name="T18" fmla="*/ 33 w 48"/>
                <a:gd name="T19" fmla="*/ 37 h 42"/>
                <a:gd name="T20" fmla="*/ 39 w 48"/>
                <a:gd name="T21" fmla="*/ 41 h 42"/>
                <a:gd name="T22" fmla="*/ 41 w 48"/>
                <a:gd name="T23" fmla="*/ 35 h 42"/>
                <a:gd name="T24" fmla="*/ 44 w 48"/>
                <a:gd name="T25" fmla="*/ 32 h 42"/>
                <a:gd name="T26" fmla="*/ 48 w 48"/>
                <a:gd name="T27" fmla="*/ 31 h 42"/>
                <a:gd name="T28" fmla="*/ 45 w 48"/>
                <a:gd name="T29" fmla="*/ 26 h 42"/>
                <a:gd name="T30" fmla="*/ 44 w 48"/>
                <a:gd name="T31" fmla="*/ 19 h 42"/>
                <a:gd name="T32" fmla="*/ 46 w 48"/>
                <a:gd name="T33" fmla="*/ 12 h 42"/>
                <a:gd name="T34" fmla="*/ 44 w 48"/>
                <a:gd name="T35" fmla="*/ 7 h 42"/>
                <a:gd name="T36" fmla="*/ 42 w 48"/>
                <a:gd name="T37" fmla="*/ 5 h 42"/>
                <a:gd name="T38" fmla="*/ 25 w 48"/>
                <a:gd name="T39" fmla="*/ 4 h 42"/>
                <a:gd name="T40" fmla="*/ 20 w 48"/>
                <a:gd name="T41" fmla="*/ 2 h 42"/>
                <a:gd name="T42" fmla="*/ 13 w 48"/>
                <a:gd name="T43" fmla="*/ 4 h 42"/>
                <a:gd name="T44" fmla="*/ 6 w 48"/>
                <a:gd name="T45" fmla="*/ 6 h 42"/>
                <a:gd name="T46" fmla="*/ 2 w 48"/>
                <a:gd name="T47" fmla="*/ 7 h 42"/>
                <a:gd name="T48" fmla="*/ 1 w 48"/>
                <a:gd name="T49" fmla="*/ 9 h 42"/>
                <a:gd name="T50" fmla="*/ 1 w 48"/>
                <a:gd name="T51" fmla="*/ 12 h 42"/>
                <a:gd name="T52" fmla="*/ 1 w 48"/>
                <a:gd name="T53" fmla="*/ 1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 h="42">
                  <a:moveTo>
                    <a:pt x="1" y="12"/>
                  </a:moveTo>
                  <a:cubicBezTo>
                    <a:pt x="1" y="13"/>
                    <a:pt x="0" y="15"/>
                    <a:pt x="0" y="16"/>
                  </a:cubicBezTo>
                  <a:cubicBezTo>
                    <a:pt x="1" y="17"/>
                    <a:pt x="2" y="19"/>
                    <a:pt x="2" y="20"/>
                  </a:cubicBezTo>
                  <a:cubicBezTo>
                    <a:pt x="2" y="22"/>
                    <a:pt x="3" y="25"/>
                    <a:pt x="4" y="27"/>
                  </a:cubicBezTo>
                  <a:cubicBezTo>
                    <a:pt x="5" y="30"/>
                    <a:pt x="8" y="29"/>
                    <a:pt x="9" y="31"/>
                  </a:cubicBezTo>
                  <a:cubicBezTo>
                    <a:pt x="9" y="31"/>
                    <a:pt x="9" y="33"/>
                    <a:pt x="10" y="33"/>
                  </a:cubicBezTo>
                  <a:cubicBezTo>
                    <a:pt x="11" y="34"/>
                    <a:pt x="12" y="32"/>
                    <a:pt x="13" y="32"/>
                  </a:cubicBezTo>
                  <a:cubicBezTo>
                    <a:pt x="15" y="31"/>
                    <a:pt x="19" y="35"/>
                    <a:pt x="21" y="36"/>
                  </a:cubicBezTo>
                  <a:cubicBezTo>
                    <a:pt x="22" y="37"/>
                    <a:pt x="23" y="39"/>
                    <a:pt x="25" y="37"/>
                  </a:cubicBezTo>
                  <a:cubicBezTo>
                    <a:pt x="26" y="36"/>
                    <a:pt x="31" y="37"/>
                    <a:pt x="33" y="37"/>
                  </a:cubicBezTo>
                  <a:cubicBezTo>
                    <a:pt x="36" y="37"/>
                    <a:pt x="37" y="39"/>
                    <a:pt x="39" y="41"/>
                  </a:cubicBezTo>
                  <a:cubicBezTo>
                    <a:pt x="40" y="42"/>
                    <a:pt x="40" y="36"/>
                    <a:pt x="41" y="35"/>
                  </a:cubicBezTo>
                  <a:cubicBezTo>
                    <a:pt x="42" y="34"/>
                    <a:pt x="43" y="33"/>
                    <a:pt x="44" y="32"/>
                  </a:cubicBezTo>
                  <a:cubicBezTo>
                    <a:pt x="45" y="32"/>
                    <a:pt x="48" y="32"/>
                    <a:pt x="48" y="31"/>
                  </a:cubicBezTo>
                  <a:cubicBezTo>
                    <a:pt x="47" y="28"/>
                    <a:pt x="47" y="27"/>
                    <a:pt x="45" y="26"/>
                  </a:cubicBezTo>
                  <a:cubicBezTo>
                    <a:pt x="43" y="24"/>
                    <a:pt x="46" y="21"/>
                    <a:pt x="44" y="19"/>
                  </a:cubicBezTo>
                  <a:cubicBezTo>
                    <a:pt x="42" y="18"/>
                    <a:pt x="47" y="14"/>
                    <a:pt x="46" y="12"/>
                  </a:cubicBezTo>
                  <a:cubicBezTo>
                    <a:pt x="45" y="10"/>
                    <a:pt x="44" y="9"/>
                    <a:pt x="44" y="7"/>
                  </a:cubicBezTo>
                  <a:cubicBezTo>
                    <a:pt x="44" y="6"/>
                    <a:pt x="44" y="5"/>
                    <a:pt x="42" y="5"/>
                  </a:cubicBezTo>
                  <a:cubicBezTo>
                    <a:pt x="37" y="3"/>
                    <a:pt x="30" y="6"/>
                    <a:pt x="25" y="4"/>
                  </a:cubicBezTo>
                  <a:cubicBezTo>
                    <a:pt x="25" y="7"/>
                    <a:pt x="21" y="2"/>
                    <a:pt x="20" y="2"/>
                  </a:cubicBezTo>
                  <a:cubicBezTo>
                    <a:pt x="17" y="0"/>
                    <a:pt x="15" y="2"/>
                    <a:pt x="13" y="4"/>
                  </a:cubicBezTo>
                  <a:cubicBezTo>
                    <a:pt x="10" y="5"/>
                    <a:pt x="8" y="6"/>
                    <a:pt x="6" y="6"/>
                  </a:cubicBezTo>
                  <a:cubicBezTo>
                    <a:pt x="5" y="7"/>
                    <a:pt x="3" y="7"/>
                    <a:pt x="2" y="7"/>
                  </a:cubicBezTo>
                  <a:cubicBezTo>
                    <a:pt x="1" y="8"/>
                    <a:pt x="3" y="9"/>
                    <a:pt x="1" y="9"/>
                  </a:cubicBezTo>
                  <a:cubicBezTo>
                    <a:pt x="1" y="10"/>
                    <a:pt x="1" y="11"/>
                    <a:pt x="1" y="12"/>
                  </a:cubicBezTo>
                  <a:cubicBezTo>
                    <a:pt x="1" y="14"/>
                    <a:pt x="1" y="12"/>
                    <a:pt x="1" y="1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0" name="Freeform 664">
              <a:extLst>
                <a:ext uri="{FF2B5EF4-FFF2-40B4-BE49-F238E27FC236}">
                  <a16:creationId xmlns:a16="http://schemas.microsoft.com/office/drawing/2014/main" id="{C66EB6B4-439F-6645-B042-D14357A157F6}"/>
                </a:ext>
              </a:extLst>
            </p:cNvPr>
            <p:cNvSpPr>
              <a:spLocks/>
            </p:cNvSpPr>
            <p:nvPr/>
          </p:nvSpPr>
          <p:spPr bwMode="auto">
            <a:xfrm>
              <a:off x="12630129" y="6573832"/>
              <a:ext cx="429938" cy="280329"/>
            </a:xfrm>
            <a:custGeom>
              <a:avLst/>
              <a:gdLst>
                <a:gd name="T0" fmla="*/ 38 w 46"/>
                <a:gd name="T1" fmla="*/ 13 h 30"/>
                <a:gd name="T2" fmla="*/ 35 w 46"/>
                <a:gd name="T3" fmla="*/ 6 h 30"/>
                <a:gd name="T4" fmla="*/ 32 w 46"/>
                <a:gd name="T5" fmla="*/ 0 h 30"/>
                <a:gd name="T6" fmla="*/ 22 w 46"/>
                <a:gd name="T7" fmla="*/ 4 h 30"/>
                <a:gd name="T8" fmla="*/ 18 w 46"/>
                <a:gd name="T9" fmla="*/ 3 h 30"/>
                <a:gd name="T10" fmla="*/ 12 w 46"/>
                <a:gd name="T11" fmla="*/ 3 h 30"/>
                <a:gd name="T12" fmla="*/ 8 w 46"/>
                <a:gd name="T13" fmla="*/ 6 h 30"/>
                <a:gd name="T14" fmla="*/ 4 w 46"/>
                <a:gd name="T15" fmla="*/ 14 h 30"/>
                <a:gd name="T16" fmla="*/ 0 w 46"/>
                <a:gd name="T17" fmla="*/ 15 h 30"/>
                <a:gd name="T18" fmla="*/ 3 w 46"/>
                <a:gd name="T19" fmla="*/ 18 h 30"/>
                <a:gd name="T20" fmla="*/ 5 w 46"/>
                <a:gd name="T21" fmla="*/ 22 h 30"/>
                <a:gd name="T22" fmla="*/ 8 w 46"/>
                <a:gd name="T23" fmla="*/ 24 h 30"/>
                <a:gd name="T24" fmla="*/ 11 w 46"/>
                <a:gd name="T25" fmla="*/ 25 h 30"/>
                <a:gd name="T26" fmla="*/ 11 w 46"/>
                <a:gd name="T27" fmla="*/ 28 h 30"/>
                <a:gd name="T28" fmla="*/ 21 w 46"/>
                <a:gd name="T29" fmla="*/ 30 h 30"/>
                <a:gd name="T30" fmla="*/ 28 w 46"/>
                <a:gd name="T31" fmla="*/ 28 h 30"/>
                <a:gd name="T32" fmla="*/ 40 w 46"/>
                <a:gd name="T33" fmla="*/ 30 h 30"/>
                <a:gd name="T34" fmla="*/ 41 w 46"/>
                <a:gd name="T35" fmla="*/ 23 h 30"/>
                <a:gd name="T36" fmla="*/ 46 w 46"/>
                <a:gd name="T37" fmla="*/ 20 h 30"/>
                <a:gd name="T38" fmla="*/ 39 w 46"/>
                <a:gd name="T39" fmla="*/ 20 h 30"/>
                <a:gd name="T40" fmla="*/ 38 w 46"/>
                <a:gd name="T41" fmla="*/ 13 h 30"/>
                <a:gd name="T42" fmla="*/ 38 w 46"/>
                <a:gd name="T4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30">
                  <a:moveTo>
                    <a:pt x="38" y="13"/>
                  </a:moveTo>
                  <a:cubicBezTo>
                    <a:pt x="39" y="10"/>
                    <a:pt x="36" y="8"/>
                    <a:pt x="35" y="6"/>
                  </a:cubicBezTo>
                  <a:cubicBezTo>
                    <a:pt x="33" y="5"/>
                    <a:pt x="32" y="2"/>
                    <a:pt x="32" y="0"/>
                  </a:cubicBezTo>
                  <a:cubicBezTo>
                    <a:pt x="29" y="1"/>
                    <a:pt x="26" y="4"/>
                    <a:pt x="22" y="4"/>
                  </a:cubicBezTo>
                  <a:cubicBezTo>
                    <a:pt x="21" y="4"/>
                    <a:pt x="19" y="3"/>
                    <a:pt x="18" y="3"/>
                  </a:cubicBezTo>
                  <a:cubicBezTo>
                    <a:pt x="16" y="3"/>
                    <a:pt x="14" y="3"/>
                    <a:pt x="12" y="3"/>
                  </a:cubicBezTo>
                  <a:cubicBezTo>
                    <a:pt x="12" y="3"/>
                    <a:pt x="9" y="6"/>
                    <a:pt x="8" y="6"/>
                  </a:cubicBezTo>
                  <a:cubicBezTo>
                    <a:pt x="7" y="9"/>
                    <a:pt x="5" y="11"/>
                    <a:pt x="4" y="14"/>
                  </a:cubicBezTo>
                  <a:cubicBezTo>
                    <a:pt x="3" y="14"/>
                    <a:pt x="1" y="14"/>
                    <a:pt x="0" y="15"/>
                  </a:cubicBezTo>
                  <a:cubicBezTo>
                    <a:pt x="0" y="16"/>
                    <a:pt x="3" y="17"/>
                    <a:pt x="3" y="18"/>
                  </a:cubicBezTo>
                  <a:cubicBezTo>
                    <a:pt x="3" y="20"/>
                    <a:pt x="4" y="20"/>
                    <a:pt x="5" y="22"/>
                  </a:cubicBezTo>
                  <a:cubicBezTo>
                    <a:pt x="5" y="24"/>
                    <a:pt x="6" y="24"/>
                    <a:pt x="8" y="24"/>
                  </a:cubicBezTo>
                  <a:cubicBezTo>
                    <a:pt x="9" y="24"/>
                    <a:pt x="11" y="24"/>
                    <a:pt x="11" y="25"/>
                  </a:cubicBezTo>
                  <a:cubicBezTo>
                    <a:pt x="11" y="26"/>
                    <a:pt x="11" y="27"/>
                    <a:pt x="11" y="28"/>
                  </a:cubicBezTo>
                  <a:cubicBezTo>
                    <a:pt x="13" y="30"/>
                    <a:pt x="18" y="30"/>
                    <a:pt x="21" y="30"/>
                  </a:cubicBezTo>
                  <a:cubicBezTo>
                    <a:pt x="24" y="30"/>
                    <a:pt x="26" y="30"/>
                    <a:pt x="28" y="28"/>
                  </a:cubicBezTo>
                  <a:cubicBezTo>
                    <a:pt x="32" y="26"/>
                    <a:pt x="36" y="28"/>
                    <a:pt x="40" y="30"/>
                  </a:cubicBezTo>
                  <a:cubicBezTo>
                    <a:pt x="40" y="28"/>
                    <a:pt x="40" y="25"/>
                    <a:pt x="41" y="23"/>
                  </a:cubicBezTo>
                  <a:cubicBezTo>
                    <a:pt x="42" y="22"/>
                    <a:pt x="45" y="24"/>
                    <a:pt x="46" y="20"/>
                  </a:cubicBezTo>
                  <a:cubicBezTo>
                    <a:pt x="43" y="18"/>
                    <a:pt x="42" y="20"/>
                    <a:pt x="39" y="20"/>
                  </a:cubicBezTo>
                  <a:cubicBezTo>
                    <a:pt x="37" y="19"/>
                    <a:pt x="37" y="14"/>
                    <a:pt x="38" y="13"/>
                  </a:cubicBezTo>
                  <a:cubicBezTo>
                    <a:pt x="39" y="11"/>
                    <a:pt x="37" y="15"/>
                    <a:pt x="38" y="1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1" name="Freeform 665">
              <a:extLst>
                <a:ext uri="{FF2B5EF4-FFF2-40B4-BE49-F238E27FC236}">
                  <a16:creationId xmlns:a16="http://schemas.microsoft.com/office/drawing/2014/main" id="{32930C90-6FE6-0A40-A06B-31011BFC67D4}"/>
                </a:ext>
              </a:extLst>
            </p:cNvPr>
            <p:cNvSpPr>
              <a:spLocks/>
            </p:cNvSpPr>
            <p:nvPr/>
          </p:nvSpPr>
          <p:spPr bwMode="auto">
            <a:xfrm>
              <a:off x="12929494" y="6564274"/>
              <a:ext cx="156051" cy="187951"/>
            </a:xfrm>
            <a:custGeom>
              <a:avLst/>
              <a:gdLst>
                <a:gd name="T0" fmla="*/ 14 w 17"/>
                <a:gd name="T1" fmla="*/ 10 h 20"/>
                <a:gd name="T2" fmla="*/ 9 w 17"/>
                <a:gd name="T3" fmla="*/ 3 h 20"/>
                <a:gd name="T4" fmla="*/ 0 w 17"/>
                <a:gd name="T5" fmla="*/ 1 h 20"/>
                <a:gd name="T6" fmla="*/ 5 w 17"/>
                <a:gd name="T7" fmla="*/ 10 h 20"/>
                <a:gd name="T8" fmla="*/ 7 w 17"/>
                <a:gd name="T9" fmla="*/ 20 h 20"/>
                <a:gd name="T10" fmla="*/ 10 w 17"/>
                <a:gd name="T11" fmla="*/ 14 h 20"/>
                <a:gd name="T12" fmla="*/ 14 w 17"/>
                <a:gd name="T13" fmla="*/ 14 h 20"/>
                <a:gd name="T14" fmla="*/ 14 w 17"/>
                <a:gd name="T15" fmla="*/ 10 h 20"/>
                <a:gd name="T16" fmla="*/ 14 w 17"/>
                <a:gd name="T1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0">
                  <a:moveTo>
                    <a:pt x="14" y="10"/>
                  </a:moveTo>
                  <a:cubicBezTo>
                    <a:pt x="12" y="8"/>
                    <a:pt x="11" y="4"/>
                    <a:pt x="9" y="3"/>
                  </a:cubicBezTo>
                  <a:cubicBezTo>
                    <a:pt x="8" y="3"/>
                    <a:pt x="0" y="0"/>
                    <a:pt x="0" y="1"/>
                  </a:cubicBezTo>
                  <a:cubicBezTo>
                    <a:pt x="1" y="5"/>
                    <a:pt x="3" y="7"/>
                    <a:pt x="5" y="10"/>
                  </a:cubicBezTo>
                  <a:cubicBezTo>
                    <a:pt x="7" y="13"/>
                    <a:pt x="4" y="17"/>
                    <a:pt x="7" y="20"/>
                  </a:cubicBezTo>
                  <a:cubicBezTo>
                    <a:pt x="8" y="19"/>
                    <a:pt x="9" y="16"/>
                    <a:pt x="10" y="14"/>
                  </a:cubicBezTo>
                  <a:cubicBezTo>
                    <a:pt x="12" y="13"/>
                    <a:pt x="13" y="14"/>
                    <a:pt x="14" y="14"/>
                  </a:cubicBezTo>
                  <a:cubicBezTo>
                    <a:pt x="17" y="14"/>
                    <a:pt x="14" y="10"/>
                    <a:pt x="14" y="10"/>
                  </a:cubicBezTo>
                  <a:cubicBezTo>
                    <a:pt x="13" y="9"/>
                    <a:pt x="14" y="10"/>
                    <a:pt x="14"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2" name="Freeform 666">
              <a:extLst>
                <a:ext uri="{FF2B5EF4-FFF2-40B4-BE49-F238E27FC236}">
                  <a16:creationId xmlns:a16="http://schemas.microsoft.com/office/drawing/2014/main" id="{CBBC7742-9904-F44E-AE5F-5E759B77BB9A}"/>
                </a:ext>
              </a:extLst>
            </p:cNvPr>
            <p:cNvSpPr>
              <a:spLocks/>
            </p:cNvSpPr>
            <p:nvPr/>
          </p:nvSpPr>
          <p:spPr bwMode="auto">
            <a:xfrm>
              <a:off x="12993189" y="6666210"/>
              <a:ext cx="92356" cy="95566"/>
            </a:xfrm>
            <a:custGeom>
              <a:avLst/>
              <a:gdLst>
                <a:gd name="T0" fmla="*/ 7 w 10"/>
                <a:gd name="T1" fmla="*/ 9 h 10"/>
                <a:gd name="T2" fmla="*/ 7 w 10"/>
                <a:gd name="T3" fmla="*/ 7 h 10"/>
                <a:gd name="T4" fmla="*/ 10 w 10"/>
                <a:gd name="T5" fmla="*/ 4 h 10"/>
                <a:gd name="T6" fmla="*/ 8 w 10"/>
                <a:gd name="T7" fmla="*/ 1 h 10"/>
                <a:gd name="T8" fmla="*/ 3 w 10"/>
                <a:gd name="T9" fmla="*/ 4 h 10"/>
                <a:gd name="T10" fmla="*/ 0 w 10"/>
                <a:gd name="T11" fmla="*/ 9 h 10"/>
                <a:gd name="T12" fmla="*/ 3 w 10"/>
                <a:gd name="T13" fmla="*/ 9 h 10"/>
                <a:gd name="T14" fmla="*/ 7 w 10"/>
                <a:gd name="T15" fmla="*/ 10 h 10"/>
                <a:gd name="T16" fmla="*/ 7 w 10"/>
                <a:gd name="T17" fmla="*/ 9 h 10"/>
                <a:gd name="T18" fmla="*/ 7 w 10"/>
                <a:gd name="T19" fmla="*/ 9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7" y="9"/>
                  </a:moveTo>
                  <a:cubicBezTo>
                    <a:pt x="6" y="8"/>
                    <a:pt x="6" y="8"/>
                    <a:pt x="7" y="7"/>
                  </a:cubicBezTo>
                  <a:cubicBezTo>
                    <a:pt x="8" y="6"/>
                    <a:pt x="9" y="5"/>
                    <a:pt x="10" y="4"/>
                  </a:cubicBezTo>
                  <a:cubicBezTo>
                    <a:pt x="10" y="4"/>
                    <a:pt x="8" y="2"/>
                    <a:pt x="8" y="1"/>
                  </a:cubicBezTo>
                  <a:cubicBezTo>
                    <a:pt x="8" y="5"/>
                    <a:pt x="3" y="0"/>
                    <a:pt x="3" y="4"/>
                  </a:cubicBezTo>
                  <a:cubicBezTo>
                    <a:pt x="3" y="6"/>
                    <a:pt x="1" y="8"/>
                    <a:pt x="0" y="9"/>
                  </a:cubicBezTo>
                  <a:cubicBezTo>
                    <a:pt x="0" y="10"/>
                    <a:pt x="2" y="9"/>
                    <a:pt x="3" y="9"/>
                  </a:cubicBezTo>
                  <a:cubicBezTo>
                    <a:pt x="5" y="9"/>
                    <a:pt x="6" y="9"/>
                    <a:pt x="7" y="10"/>
                  </a:cubicBezTo>
                  <a:cubicBezTo>
                    <a:pt x="7" y="10"/>
                    <a:pt x="7" y="9"/>
                    <a:pt x="7" y="9"/>
                  </a:cubicBezTo>
                  <a:cubicBezTo>
                    <a:pt x="6" y="8"/>
                    <a:pt x="7" y="9"/>
                    <a:pt x="7" y="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3" name="Freeform 667">
              <a:extLst>
                <a:ext uri="{FF2B5EF4-FFF2-40B4-BE49-F238E27FC236}">
                  <a16:creationId xmlns:a16="http://schemas.microsoft.com/office/drawing/2014/main" id="{93D5C829-ACCE-394C-B44D-00D3F2153F4D}"/>
                </a:ext>
              </a:extLst>
            </p:cNvPr>
            <p:cNvSpPr>
              <a:spLocks/>
            </p:cNvSpPr>
            <p:nvPr/>
          </p:nvSpPr>
          <p:spPr bwMode="auto">
            <a:xfrm>
              <a:off x="12712935" y="6815931"/>
              <a:ext cx="299364" cy="178393"/>
            </a:xfrm>
            <a:custGeom>
              <a:avLst/>
              <a:gdLst>
                <a:gd name="T0" fmla="*/ 17 w 32"/>
                <a:gd name="T1" fmla="*/ 4 h 19"/>
                <a:gd name="T2" fmla="*/ 2 w 32"/>
                <a:gd name="T3" fmla="*/ 0 h 19"/>
                <a:gd name="T4" fmla="*/ 2 w 32"/>
                <a:gd name="T5" fmla="*/ 5 h 19"/>
                <a:gd name="T6" fmla="*/ 3 w 32"/>
                <a:gd name="T7" fmla="*/ 8 h 19"/>
                <a:gd name="T8" fmla="*/ 1 w 32"/>
                <a:gd name="T9" fmla="*/ 11 h 19"/>
                <a:gd name="T10" fmla="*/ 3 w 32"/>
                <a:gd name="T11" fmla="*/ 17 h 19"/>
                <a:gd name="T12" fmla="*/ 9 w 32"/>
                <a:gd name="T13" fmla="*/ 17 h 19"/>
                <a:gd name="T14" fmla="*/ 16 w 32"/>
                <a:gd name="T15" fmla="*/ 18 h 19"/>
                <a:gd name="T16" fmla="*/ 21 w 32"/>
                <a:gd name="T17" fmla="*/ 15 h 19"/>
                <a:gd name="T18" fmla="*/ 28 w 32"/>
                <a:gd name="T19" fmla="*/ 14 h 19"/>
                <a:gd name="T20" fmla="*/ 28 w 32"/>
                <a:gd name="T21" fmla="*/ 8 h 19"/>
                <a:gd name="T22" fmla="*/ 29 w 32"/>
                <a:gd name="T23" fmla="*/ 3 h 19"/>
                <a:gd name="T24" fmla="*/ 21 w 32"/>
                <a:gd name="T25" fmla="*/ 2 h 19"/>
                <a:gd name="T26" fmla="*/ 17 w 32"/>
                <a:gd name="T2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19">
                  <a:moveTo>
                    <a:pt x="17" y="4"/>
                  </a:moveTo>
                  <a:cubicBezTo>
                    <a:pt x="13" y="4"/>
                    <a:pt x="3" y="6"/>
                    <a:pt x="2" y="0"/>
                  </a:cubicBezTo>
                  <a:cubicBezTo>
                    <a:pt x="1" y="2"/>
                    <a:pt x="0" y="4"/>
                    <a:pt x="2" y="5"/>
                  </a:cubicBezTo>
                  <a:cubicBezTo>
                    <a:pt x="3" y="6"/>
                    <a:pt x="4" y="7"/>
                    <a:pt x="3" y="8"/>
                  </a:cubicBezTo>
                  <a:cubicBezTo>
                    <a:pt x="2" y="9"/>
                    <a:pt x="1" y="9"/>
                    <a:pt x="1" y="11"/>
                  </a:cubicBezTo>
                  <a:cubicBezTo>
                    <a:pt x="2" y="13"/>
                    <a:pt x="3" y="14"/>
                    <a:pt x="3" y="17"/>
                  </a:cubicBezTo>
                  <a:cubicBezTo>
                    <a:pt x="5" y="17"/>
                    <a:pt x="7" y="17"/>
                    <a:pt x="9" y="17"/>
                  </a:cubicBezTo>
                  <a:cubicBezTo>
                    <a:pt x="11" y="17"/>
                    <a:pt x="14" y="19"/>
                    <a:pt x="16" y="18"/>
                  </a:cubicBezTo>
                  <a:cubicBezTo>
                    <a:pt x="18" y="18"/>
                    <a:pt x="20" y="16"/>
                    <a:pt x="21" y="15"/>
                  </a:cubicBezTo>
                  <a:cubicBezTo>
                    <a:pt x="23" y="13"/>
                    <a:pt x="25" y="14"/>
                    <a:pt x="28" y="14"/>
                  </a:cubicBezTo>
                  <a:cubicBezTo>
                    <a:pt x="27" y="12"/>
                    <a:pt x="27" y="11"/>
                    <a:pt x="28" y="8"/>
                  </a:cubicBezTo>
                  <a:cubicBezTo>
                    <a:pt x="29" y="6"/>
                    <a:pt x="32" y="4"/>
                    <a:pt x="29" y="3"/>
                  </a:cubicBezTo>
                  <a:cubicBezTo>
                    <a:pt x="27" y="2"/>
                    <a:pt x="24" y="1"/>
                    <a:pt x="21" y="2"/>
                  </a:cubicBezTo>
                  <a:cubicBezTo>
                    <a:pt x="19" y="2"/>
                    <a:pt x="18" y="4"/>
                    <a:pt x="17"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4" name="Freeform 668">
              <a:extLst>
                <a:ext uri="{FF2B5EF4-FFF2-40B4-BE49-F238E27FC236}">
                  <a16:creationId xmlns:a16="http://schemas.microsoft.com/office/drawing/2014/main" id="{19E38773-CBA8-A643-90E6-7A166CC3D21D}"/>
                </a:ext>
              </a:extLst>
            </p:cNvPr>
            <p:cNvSpPr>
              <a:spLocks/>
            </p:cNvSpPr>
            <p:nvPr/>
          </p:nvSpPr>
          <p:spPr bwMode="auto">
            <a:xfrm>
              <a:off x="12423124" y="6771334"/>
              <a:ext cx="168791" cy="140163"/>
            </a:xfrm>
            <a:custGeom>
              <a:avLst/>
              <a:gdLst>
                <a:gd name="T0" fmla="*/ 10 w 18"/>
                <a:gd name="T1" fmla="*/ 0 h 15"/>
                <a:gd name="T2" fmla="*/ 1 w 18"/>
                <a:gd name="T3" fmla="*/ 2 h 15"/>
                <a:gd name="T4" fmla="*/ 4 w 18"/>
                <a:gd name="T5" fmla="*/ 8 h 15"/>
                <a:gd name="T6" fmla="*/ 13 w 18"/>
                <a:gd name="T7" fmla="*/ 15 h 15"/>
                <a:gd name="T8" fmla="*/ 15 w 18"/>
                <a:gd name="T9" fmla="*/ 10 h 15"/>
                <a:gd name="T10" fmla="*/ 17 w 18"/>
                <a:gd name="T11" fmla="*/ 6 h 15"/>
                <a:gd name="T12" fmla="*/ 16 w 18"/>
                <a:gd name="T13" fmla="*/ 2 h 15"/>
                <a:gd name="T14" fmla="*/ 10 w 18"/>
                <a:gd name="T15" fmla="*/ 0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5">
                  <a:moveTo>
                    <a:pt x="10" y="0"/>
                  </a:moveTo>
                  <a:cubicBezTo>
                    <a:pt x="8" y="0"/>
                    <a:pt x="0" y="0"/>
                    <a:pt x="1" y="2"/>
                  </a:cubicBezTo>
                  <a:cubicBezTo>
                    <a:pt x="1" y="3"/>
                    <a:pt x="3" y="7"/>
                    <a:pt x="4" y="8"/>
                  </a:cubicBezTo>
                  <a:cubicBezTo>
                    <a:pt x="6" y="11"/>
                    <a:pt x="10" y="13"/>
                    <a:pt x="13" y="15"/>
                  </a:cubicBezTo>
                  <a:cubicBezTo>
                    <a:pt x="13" y="13"/>
                    <a:pt x="13" y="11"/>
                    <a:pt x="15" y="10"/>
                  </a:cubicBezTo>
                  <a:cubicBezTo>
                    <a:pt x="17" y="9"/>
                    <a:pt x="18" y="8"/>
                    <a:pt x="17" y="6"/>
                  </a:cubicBezTo>
                  <a:cubicBezTo>
                    <a:pt x="17" y="4"/>
                    <a:pt x="17" y="3"/>
                    <a:pt x="16" y="2"/>
                  </a:cubicBezTo>
                  <a:cubicBezTo>
                    <a:pt x="14" y="1"/>
                    <a:pt x="12" y="0"/>
                    <a:pt x="10"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5" name="Freeform 669">
              <a:extLst>
                <a:ext uri="{FF2B5EF4-FFF2-40B4-BE49-F238E27FC236}">
                  <a16:creationId xmlns:a16="http://schemas.microsoft.com/office/drawing/2014/main" id="{87491849-D1F6-E447-8737-42DAF606A5D4}"/>
                </a:ext>
              </a:extLst>
            </p:cNvPr>
            <p:cNvSpPr>
              <a:spLocks/>
            </p:cNvSpPr>
            <p:nvPr/>
          </p:nvSpPr>
          <p:spPr bwMode="auto">
            <a:xfrm>
              <a:off x="12544142" y="6704437"/>
              <a:ext cx="207006" cy="251657"/>
            </a:xfrm>
            <a:custGeom>
              <a:avLst/>
              <a:gdLst>
                <a:gd name="T0" fmla="*/ 21 w 22"/>
                <a:gd name="T1" fmla="*/ 19 h 27"/>
                <a:gd name="T2" fmla="*/ 20 w 22"/>
                <a:gd name="T3" fmla="*/ 17 h 27"/>
                <a:gd name="T4" fmla="*/ 19 w 22"/>
                <a:gd name="T5" fmla="*/ 13 h 27"/>
                <a:gd name="T6" fmla="*/ 15 w 22"/>
                <a:gd name="T7" fmla="*/ 10 h 27"/>
                <a:gd name="T8" fmla="*/ 14 w 22"/>
                <a:gd name="T9" fmla="*/ 8 h 27"/>
                <a:gd name="T10" fmla="*/ 12 w 22"/>
                <a:gd name="T11" fmla="*/ 5 h 27"/>
                <a:gd name="T12" fmla="*/ 5 w 22"/>
                <a:gd name="T13" fmla="*/ 1 h 27"/>
                <a:gd name="T14" fmla="*/ 2 w 22"/>
                <a:gd name="T15" fmla="*/ 4 h 27"/>
                <a:gd name="T16" fmla="*/ 4 w 22"/>
                <a:gd name="T17" fmla="*/ 14 h 27"/>
                <a:gd name="T18" fmla="*/ 1 w 22"/>
                <a:gd name="T19" fmla="*/ 19 h 27"/>
                <a:gd name="T20" fmla="*/ 0 w 22"/>
                <a:gd name="T21" fmla="*/ 23 h 27"/>
                <a:gd name="T22" fmla="*/ 4 w 22"/>
                <a:gd name="T23" fmla="*/ 27 h 27"/>
                <a:gd name="T24" fmla="*/ 6 w 22"/>
                <a:gd name="T25" fmla="*/ 23 h 27"/>
                <a:gd name="T26" fmla="*/ 10 w 22"/>
                <a:gd name="T27" fmla="*/ 26 h 27"/>
                <a:gd name="T28" fmla="*/ 20 w 22"/>
                <a:gd name="T29" fmla="*/ 24 h 27"/>
                <a:gd name="T30" fmla="*/ 21 w 22"/>
                <a:gd name="T31" fmla="*/ 19 h 27"/>
                <a:gd name="T32" fmla="*/ 21 w 22"/>
                <a:gd name="T33" fmla="*/ 19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27">
                  <a:moveTo>
                    <a:pt x="21" y="19"/>
                  </a:moveTo>
                  <a:cubicBezTo>
                    <a:pt x="22" y="18"/>
                    <a:pt x="21" y="18"/>
                    <a:pt x="20" y="17"/>
                  </a:cubicBezTo>
                  <a:cubicBezTo>
                    <a:pt x="19" y="16"/>
                    <a:pt x="19" y="15"/>
                    <a:pt x="19" y="13"/>
                  </a:cubicBezTo>
                  <a:cubicBezTo>
                    <a:pt x="21" y="10"/>
                    <a:pt x="18" y="10"/>
                    <a:pt x="15" y="10"/>
                  </a:cubicBezTo>
                  <a:cubicBezTo>
                    <a:pt x="14" y="10"/>
                    <a:pt x="14" y="9"/>
                    <a:pt x="14" y="8"/>
                  </a:cubicBezTo>
                  <a:cubicBezTo>
                    <a:pt x="13" y="6"/>
                    <a:pt x="12" y="7"/>
                    <a:pt x="12" y="5"/>
                  </a:cubicBezTo>
                  <a:cubicBezTo>
                    <a:pt x="11" y="2"/>
                    <a:pt x="9" y="0"/>
                    <a:pt x="5" y="1"/>
                  </a:cubicBezTo>
                  <a:cubicBezTo>
                    <a:pt x="2" y="2"/>
                    <a:pt x="2" y="2"/>
                    <a:pt x="2" y="4"/>
                  </a:cubicBezTo>
                  <a:cubicBezTo>
                    <a:pt x="3" y="7"/>
                    <a:pt x="4" y="10"/>
                    <a:pt x="4" y="14"/>
                  </a:cubicBezTo>
                  <a:cubicBezTo>
                    <a:pt x="5" y="17"/>
                    <a:pt x="2" y="16"/>
                    <a:pt x="1" y="19"/>
                  </a:cubicBezTo>
                  <a:cubicBezTo>
                    <a:pt x="0" y="20"/>
                    <a:pt x="0" y="22"/>
                    <a:pt x="0" y="23"/>
                  </a:cubicBezTo>
                  <a:cubicBezTo>
                    <a:pt x="0" y="25"/>
                    <a:pt x="3" y="26"/>
                    <a:pt x="4" y="27"/>
                  </a:cubicBezTo>
                  <a:cubicBezTo>
                    <a:pt x="4" y="26"/>
                    <a:pt x="4" y="23"/>
                    <a:pt x="6" y="23"/>
                  </a:cubicBezTo>
                  <a:cubicBezTo>
                    <a:pt x="8" y="23"/>
                    <a:pt x="9" y="24"/>
                    <a:pt x="10" y="26"/>
                  </a:cubicBezTo>
                  <a:cubicBezTo>
                    <a:pt x="11" y="26"/>
                    <a:pt x="18" y="24"/>
                    <a:pt x="20" y="24"/>
                  </a:cubicBezTo>
                  <a:cubicBezTo>
                    <a:pt x="18" y="22"/>
                    <a:pt x="20" y="21"/>
                    <a:pt x="21" y="19"/>
                  </a:cubicBezTo>
                  <a:cubicBezTo>
                    <a:pt x="22" y="18"/>
                    <a:pt x="20" y="20"/>
                    <a:pt x="21" y="1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6" name="Freeform 670">
              <a:extLst>
                <a:ext uri="{FF2B5EF4-FFF2-40B4-BE49-F238E27FC236}">
                  <a16:creationId xmlns:a16="http://schemas.microsoft.com/office/drawing/2014/main" id="{22A8C2C8-C646-B44A-8FF2-972B8E51D555}"/>
                </a:ext>
              </a:extLst>
            </p:cNvPr>
            <p:cNvSpPr>
              <a:spLocks/>
            </p:cNvSpPr>
            <p:nvPr/>
          </p:nvSpPr>
          <p:spPr bwMode="auto">
            <a:xfrm>
              <a:off x="12432679" y="6554719"/>
              <a:ext cx="328029" cy="178393"/>
            </a:xfrm>
            <a:custGeom>
              <a:avLst/>
              <a:gdLst>
                <a:gd name="T0" fmla="*/ 30 w 35"/>
                <a:gd name="T1" fmla="*/ 3 h 19"/>
                <a:gd name="T2" fmla="*/ 24 w 35"/>
                <a:gd name="T3" fmla="*/ 1 h 19"/>
                <a:gd name="T4" fmla="*/ 19 w 35"/>
                <a:gd name="T5" fmla="*/ 4 h 19"/>
                <a:gd name="T6" fmla="*/ 15 w 35"/>
                <a:gd name="T7" fmla="*/ 4 h 19"/>
                <a:gd name="T8" fmla="*/ 13 w 35"/>
                <a:gd name="T9" fmla="*/ 6 h 19"/>
                <a:gd name="T10" fmla="*/ 5 w 35"/>
                <a:gd name="T11" fmla="*/ 4 h 19"/>
                <a:gd name="T12" fmla="*/ 5 w 35"/>
                <a:gd name="T13" fmla="*/ 7 h 19"/>
                <a:gd name="T14" fmla="*/ 3 w 35"/>
                <a:gd name="T15" fmla="*/ 8 h 19"/>
                <a:gd name="T16" fmla="*/ 3 w 35"/>
                <a:gd name="T17" fmla="*/ 15 h 19"/>
                <a:gd name="T18" fmla="*/ 11 w 35"/>
                <a:gd name="T19" fmla="*/ 19 h 19"/>
                <a:gd name="T20" fmla="*/ 21 w 35"/>
                <a:gd name="T21" fmla="*/ 17 h 19"/>
                <a:gd name="T22" fmla="*/ 25 w 35"/>
                <a:gd name="T23" fmla="*/ 15 h 19"/>
                <a:gd name="T24" fmla="*/ 29 w 35"/>
                <a:gd name="T25" fmla="*/ 9 h 19"/>
                <a:gd name="T26" fmla="*/ 33 w 35"/>
                <a:gd name="T27" fmla="*/ 6 h 19"/>
                <a:gd name="T28" fmla="*/ 30 w 35"/>
                <a:gd name="T29" fmla="*/ 3 h 19"/>
                <a:gd name="T30" fmla="*/ 30 w 35"/>
                <a:gd name="T3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19">
                  <a:moveTo>
                    <a:pt x="30" y="3"/>
                  </a:moveTo>
                  <a:cubicBezTo>
                    <a:pt x="30" y="2"/>
                    <a:pt x="25" y="2"/>
                    <a:pt x="24" y="1"/>
                  </a:cubicBezTo>
                  <a:cubicBezTo>
                    <a:pt x="20" y="0"/>
                    <a:pt x="22" y="4"/>
                    <a:pt x="19" y="4"/>
                  </a:cubicBezTo>
                  <a:cubicBezTo>
                    <a:pt x="18" y="3"/>
                    <a:pt x="17" y="4"/>
                    <a:pt x="15" y="4"/>
                  </a:cubicBezTo>
                  <a:cubicBezTo>
                    <a:pt x="14" y="4"/>
                    <a:pt x="14" y="6"/>
                    <a:pt x="13" y="6"/>
                  </a:cubicBezTo>
                  <a:cubicBezTo>
                    <a:pt x="9" y="8"/>
                    <a:pt x="7" y="6"/>
                    <a:pt x="5" y="4"/>
                  </a:cubicBezTo>
                  <a:cubicBezTo>
                    <a:pt x="5" y="5"/>
                    <a:pt x="5" y="6"/>
                    <a:pt x="5" y="7"/>
                  </a:cubicBezTo>
                  <a:cubicBezTo>
                    <a:pt x="4" y="8"/>
                    <a:pt x="3" y="6"/>
                    <a:pt x="3" y="8"/>
                  </a:cubicBezTo>
                  <a:cubicBezTo>
                    <a:pt x="3" y="11"/>
                    <a:pt x="0" y="13"/>
                    <a:pt x="3" y="15"/>
                  </a:cubicBezTo>
                  <a:cubicBezTo>
                    <a:pt x="5" y="17"/>
                    <a:pt x="8" y="19"/>
                    <a:pt x="11" y="19"/>
                  </a:cubicBezTo>
                  <a:cubicBezTo>
                    <a:pt x="15" y="19"/>
                    <a:pt x="17" y="16"/>
                    <a:pt x="21" y="17"/>
                  </a:cubicBezTo>
                  <a:cubicBezTo>
                    <a:pt x="21" y="16"/>
                    <a:pt x="24" y="16"/>
                    <a:pt x="25" y="15"/>
                  </a:cubicBezTo>
                  <a:cubicBezTo>
                    <a:pt x="26" y="13"/>
                    <a:pt x="27" y="11"/>
                    <a:pt x="29" y="9"/>
                  </a:cubicBezTo>
                  <a:cubicBezTo>
                    <a:pt x="30" y="7"/>
                    <a:pt x="31" y="7"/>
                    <a:pt x="33" y="6"/>
                  </a:cubicBezTo>
                  <a:cubicBezTo>
                    <a:pt x="35" y="4"/>
                    <a:pt x="30" y="4"/>
                    <a:pt x="30" y="3"/>
                  </a:cubicBezTo>
                  <a:cubicBezTo>
                    <a:pt x="30" y="3"/>
                    <a:pt x="30" y="4"/>
                    <a:pt x="30"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7" name="Freeform 671">
              <a:extLst>
                <a:ext uri="{FF2B5EF4-FFF2-40B4-BE49-F238E27FC236}">
                  <a16:creationId xmlns:a16="http://schemas.microsoft.com/office/drawing/2014/main" id="{4C479BBD-5BF2-D742-B677-657292884F57}"/>
                </a:ext>
              </a:extLst>
            </p:cNvPr>
            <p:cNvSpPr>
              <a:spLocks/>
            </p:cNvSpPr>
            <p:nvPr/>
          </p:nvSpPr>
          <p:spPr bwMode="auto">
            <a:xfrm>
              <a:off x="12620574" y="6956097"/>
              <a:ext cx="289811" cy="299442"/>
            </a:xfrm>
            <a:custGeom>
              <a:avLst/>
              <a:gdLst>
                <a:gd name="T0" fmla="*/ 31 w 31"/>
                <a:gd name="T1" fmla="*/ 0 h 32"/>
                <a:gd name="T2" fmla="*/ 23 w 31"/>
                <a:gd name="T3" fmla="*/ 3 h 32"/>
                <a:gd name="T4" fmla="*/ 13 w 31"/>
                <a:gd name="T5" fmla="*/ 2 h 32"/>
                <a:gd name="T6" fmla="*/ 9 w 31"/>
                <a:gd name="T7" fmla="*/ 4 h 32"/>
                <a:gd name="T8" fmla="*/ 6 w 31"/>
                <a:gd name="T9" fmla="*/ 5 h 32"/>
                <a:gd name="T10" fmla="*/ 4 w 31"/>
                <a:gd name="T11" fmla="*/ 8 h 32"/>
                <a:gd name="T12" fmla="*/ 2 w 31"/>
                <a:gd name="T13" fmla="*/ 11 h 32"/>
                <a:gd name="T14" fmla="*/ 2 w 31"/>
                <a:gd name="T15" fmla="*/ 15 h 32"/>
                <a:gd name="T16" fmla="*/ 4 w 31"/>
                <a:gd name="T17" fmla="*/ 17 h 32"/>
                <a:gd name="T18" fmla="*/ 5 w 31"/>
                <a:gd name="T19" fmla="*/ 22 h 32"/>
                <a:gd name="T20" fmla="*/ 6 w 31"/>
                <a:gd name="T21" fmla="*/ 25 h 32"/>
                <a:gd name="T22" fmla="*/ 7 w 31"/>
                <a:gd name="T23" fmla="*/ 28 h 32"/>
                <a:gd name="T24" fmla="*/ 8 w 31"/>
                <a:gd name="T25" fmla="*/ 29 h 32"/>
                <a:gd name="T26" fmla="*/ 10 w 31"/>
                <a:gd name="T27" fmla="*/ 31 h 32"/>
                <a:gd name="T28" fmla="*/ 12 w 31"/>
                <a:gd name="T29" fmla="*/ 30 h 32"/>
                <a:gd name="T30" fmla="*/ 13 w 31"/>
                <a:gd name="T31" fmla="*/ 31 h 32"/>
                <a:gd name="T32" fmla="*/ 13 w 31"/>
                <a:gd name="T33" fmla="*/ 26 h 32"/>
                <a:gd name="T34" fmla="*/ 17 w 31"/>
                <a:gd name="T35" fmla="*/ 26 h 32"/>
                <a:gd name="T36" fmla="*/ 14 w 31"/>
                <a:gd name="T37" fmla="*/ 23 h 32"/>
                <a:gd name="T38" fmla="*/ 17 w 31"/>
                <a:gd name="T39" fmla="*/ 24 h 32"/>
                <a:gd name="T40" fmla="*/ 18 w 31"/>
                <a:gd name="T41" fmla="*/ 22 h 32"/>
                <a:gd name="T42" fmla="*/ 21 w 31"/>
                <a:gd name="T43" fmla="*/ 23 h 32"/>
                <a:gd name="T44" fmla="*/ 19 w 31"/>
                <a:gd name="T45" fmla="*/ 19 h 32"/>
                <a:gd name="T46" fmla="*/ 15 w 31"/>
                <a:gd name="T47" fmla="*/ 17 h 32"/>
                <a:gd name="T48" fmla="*/ 15 w 31"/>
                <a:gd name="T49" fmla="*/ 16 h 32"/>
                <a:gd name="T50" fmla="*/ 11 w 31"/>
                <a:gd name="T51" fmla="*/ 10 h 32"/>
                <a:gd name="T52" fmla="*/ 16 w 31"/>
                <a:gd name="T53" fmla="*/ 11 h 32"/>
                <a:gd name="T54" fmla="*/ 16 w 31"/>
                <a:gd name="T55" fmla="*/ 10 h 32"/>
                <a:gd name="T56" fmla="*/ 18 w 31"/>
                <a:gd name="T57" fmla="*/ 11 h 32"/>
                <a:gd name="T58" fmla="*/ 17 w 31"/>
                <a:gd name="T59" fmla="*/ 9 h 32"/>
                <a:gd name="T60" fmla="*/ 21 w 31"/>
                <a:gd name="T61" fmla="*/ 10 h 32"/>
                <a:gd name="T62" fmla="*/ 17 w 31"/>
                <a:gd name="T63" fmla="*/ 7 h 32"/>
                <a:gd name="T64" fmla="*/ 22 w 31"/>
                <a:gd name="T65" fmla="*/ 5 h 32"/>
                <a:gd name="T66" fmla="*/ 21 w 31"/>
                <a:gd name="T67" fmla="*/ 7 h 32"/>
                <a:gd name="T68" fmla="*/ 25 w 31"/>
                <a:gd name="T69" fmla="*/ 5 h 32"/>
                <a:gd name="T70" fmla="*/ 29 w 31"/>
                <a:gd name="T71" fmla="*/ 7 h 32"/>
                <a:gd name="T72" fmla="*/ 31 w 31"/>
                <a:gd name="T7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 h="32">
                  <a:moveTo>
                    <a:pt x="31" y="0"/>
                  </a:moveTo>
                  <a:cubicBezTo>
                    <a:pt x="28" y="2"/>
                    <a:pt x="27" y="4"/>
                    <a:pt x="23" y="3"/>
                  </a:cubicBezTo>
                  <a:cubicBezTo>
                    <a:pt x="21" y="2"/>
                    <a:pt x="15" y="1"/>
                    <a:pt x="13" y="2"/>
                  </a:cubicBezTo>
                  <a:cubicBezTo>
                    <a:pt x="13" y="5"/>
                    <a:pt x="10" y="3"/>
                    <a:pt x="9" y="4"/>
                  </a:cubicBezTo>
                  <a:cubicBezTo>
                    <a:pt x="8" y="5"/>
                    <a:pt x="7" y="5"/>
                    <a:pt x="6" y="5"/>
                  </a:cubicBezTo>
                  <a:cubicBezTo>
                    <a:pt x="4" y="6"/>
                    <a:pt x="4" y="7"/>
                    <a:pt x="4" y="8"/>
                  </a:cubicBezTo>
                  <a:cubicBezTo>
                    <a:pt x="3" y="9"/>
                    <a:pt x="3" y="10"/>
                    <a:pt x="2" y="11"/>
                  </a:cubicBezTo>
                  <a:cubicBezTo>
                    <a:pt x="0" y="13"/>
                    <a:pt x="0" y="13"/>
                    <a:pt x="2" y="15"/>
                  </a:cubicBezTo>
                  <a:cubicBezTo>
                    <a:pt x="3" y="16"/>
                    <a:pt x="4" y="16"/>
                    <a:pt x="4" y="17"/>
                  </a:cubicBezTo>
                  <a:cubicBezTo>
                    <a:pt x="4" y="19"/>
                    <a:pt x="4" y="20"/>
                    <a:pt x="5" y="22"/>
                  </a:cubicBezTo>
                  <a:cubicBezTo>
                    <a:pt x="5" y="23"/>
                    <a:pt x="5" y="24"/>
                    <a:pt x="6" y="25"/>
                  </a:cubicBezTo>
                  <a:cubicBezTo>
                    <a:pt x="8" y="26"/>
                    <a:pt x="6" y="27"/>
                    <a:pt x="7" y="28"/>
                  </a:cubicBezTo>
                  <a:cubicBezTo>
                    <a:pt x="7" y="30"/>
                    <a:pt x="8" y="29"/>
                    <a:pt x="8" y="29"/>
                  </a:cubicBezTo>
                  <a:cubicBezTo>
                    <a:pt x="10" y="29"/>
                    <a:pt x="10" y="30"/>
                    <a:pt x="10" y="31"/>
                  </a:cubicBezTo>
                  <a:cubicBezTo>
                    <a:pt x="11" y="31"/>
                    <a:pt x="12" y="30"/>
                    <a:pt x="12" y="30"/>
                  </a:cubicBezTo>
                  <a:cubicBezTo>
                    <a:pt x="13" y="29"/>
                    <a:pt x="13" y="31"/>
                    <a:pt x="13" y="31"/>
                  </a:cubicBezTo>
                  <a:cubicBezTo>
                    <a:pt x="14" y="32"/>
                    <a:pt x="13" y="25"/>
                    <a:pt x="13" y="26"/>
                  </a:cubicBezTo>
                  <a:cubicBezTo>
                    <a:pt x="13" y="25"/>
                    <a:pt x="16" y="26"/>
                    <a:pt x="17" y="26"/>
                  </a:cubicBezTo>
                  <a:cubicBezTo>
                    <a:pt x="17" y="25"/>
                    <a:pt x="14" y="24"/>
                    <a:pt x="14" y="23"/>
                  </a:cubicBezTo>
                  <a:cubicBezTo>
                    <a:pt x="15" y="21"/>
                    <a:pt x="17" y="23"/>
                    <a:pt x="17" y="24"/>
                  </a:cubicBezTo>
                  <a:cubicBezTo>
                    <a:pt x="19" y="25"/>
                    <a:pt x="18" y="23"/>
                    <a:pt x="18" y="22"/>
                  </a:cubicBezTo>
                  <a:cubicBezTo>
                    <a:pt x="18" y="21"/>
                    <a:pt x="21" y="23"/>
                    <a:pt x="21" y="23"/>
                  </a:cubicBezTo>
                  <a:cubicBezTo>
                    <a:pt x="21" y="22"/>
                    <a:pt x="19" y="19"/>
                    <a:pt x="19" y="19"/>
                  </a:cubicBezTo>
                  <a:cubicBezTo>
                    <a:pt x="18" y="18"/>
                    <a:pt x="16" y="18"/>
                    <a:pt x="15" y="17"/>
                  </a:cubicBezTo>
                  <a:cubicBezTo>
                    <a:pt x="15" y="17"/>
                    <a:pt x="15" y="15"/>
                    <a:pt x="15" y="16"/>
                  </a:cubicBezTo>
                  <a:cubicBezTo>
                    <a:pt x="14" y="14"/>
                    <a:pt x="11" y="12"/>
                    <a:pt x="11" y="10"/>
                  </a:cubicBezTo>
                  <a:cubicBezTo>
                    <a:pt x="12" y="6"/>
                    <a:pt x="15" y="10"/>
                    <a:pt x="16" y="11"/>
                  </a:cubicBezTo>
                  <a:cubicBezTo>
                    <a:pt x="16" y="11"/>
                    <a:pt x="16" y="10"/>
                    <a:pt x="16" y="10"/>
                  </a:cubicBezTo>
                  <a:cubicBezTo>
                    <a:pt x="17" y="9"/>
                    <a:pt x="18" y="10"/>
                    <a:pt x="18" y="11"/>
                  </a:cubicBezTo>
                  <a:cubicBezTo>
                    <a:pt x="18" y="11"/>
                    <a:pt x="17" y="9"/>
                    <a:pt x="17" y="9"/>
                  </a:cubicBezTo>
                  <a:cubicBezTo>
                    <a:pt x="18" y="9"/>
                    <a:pt x="20" y="10"/>
                    <a:pt x="21" y="10"/>
                  </a:cubicBezTo>
                  <a:cubicBezTo>
                    <a:pt x="21" y="9"/>
                    <a:pt x="17" y="9"/>
                    <a:pt x="17" y="7"/>
                  </a:cubicBezTo>
                  <a:cubicBezTo>
                    <a:pt x="17" y="7"/>
                    <a:pt x="21" y="5"/>
                    <a:pt x="22" y="5"/>
                  </a:cubicBezTo>
                  <a:cubicBezTo>
                    <a:pt x="22" y="5"/>
                    <a:pt x="21" y="7"/>
                    <a:pt x="21" y="7"/>
                  </a:cubicBezTo>
                  <a:cubicBezTo>
                    <a:pt x="21" y="7"/>
                    <a:pt x="24" y="5"/>
                    <a:pt x="25" y="5"/>
                  </a:cubicBezTo>
                  <a:cubicBezTo>
                    <a:pt x="26" y="5"/>
                    <a:pt x="27" y="6"/>
                    <a:pt x="29" y="7"/>
                  </a:cubicBezTo>
                  <a:cubicBezTo>
                    <a:pt x="30" y="5"/>
                    <a:pt x="31" y="2"/>
                    <a:pt x="3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8" name="Freeform 672">
              <a:extLst>
                <a:ext uri="{FF2B5EF4-FFF2-40B4-BE49-F238E27FC236}">
                  <a16:creationId xmlns:a16="http://schemas.microsoft.com/office/drawing/2014/main" id="{B42AB537-0CBB-E241-94A1-1F55D6B3A283}"/>
                </a:ext>
              </a:extLst>
            </p:cNvPr>
            <p:cNvSpPr>
              <a:spLocks/>
            </p:cNvSpPr>
            <p:nvPr/>
          </p:nvSpPr>
          <p:spPr bwMode="auto">
            <a:xfrm>
              <a:off x="12881724" y="6940166"/>
              <a:ext cx="140127" cy="92380"/>
            </a:xfrm>
            <a:custGeom>
              <a:avLst/>
              <a:gdLst>
                <a:gd name="T0" fmla="*/ 15 w 15"/>
                <a:gd name="T1" fmla="*/ 6 h 10"/>
                <a:gd name="T2" fmla="*/ 10 w 15"/>
                <a:gd name="T3" fmla="*/ 1 h 10"/>
                <a:gd name="T4" fmla="*/ 2 w 15"/>
                <a:gd name="T5" fmla="*/ 5 h 10"/>
                <a:gd name="T6" fmla="*/ 1 w 15"/>
                <a:gd name="T7" fmla="*/ 9 h 10"/>
                <a:gd name="T8" fmla="*/ 6 w 15"/>
                <a:gd name="T9" fmla="*/ 9 h 10"/>
                <a:gd name="T10" fmla="*/ 11 w 15"/>
                <a:gd name="T11" fmla="*/ 7 h 10"/>
                <a:gd name="T12" fmla="*/ 15 w 15"/>
                <a:gd name="T13" fmla="*/ 6 h 10"/>
                <a:gd name="T14" fmla="*/ 15 w 1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0">
                  <a:moveTo>
                    <a:pt x="15" y="6"/>
                  </a:moveTo>
                  <a:cubicBezTo>
                    <a:pt x="13" y="4"/>
                    <a:pt x="10" y="4"/>
                    <a:pt x="10" y="1"/>
                  </a:cubicBezTo>
                  <a:cubicBezTo>
                    <a:pt x="5" y="0"/>
                    <a:pt x="4" y="0"/>
                    <a:pt x="2" y="5"/>
                  </a:cubicBezTo>
                  <a:cubicBezTo>
                    <a:pt x="2" y="6"/>
                    <a:pt x="0" y="9"/>
                    <a:pt x="1" y="9"/>
                  </a:cubicBezTo>
                  <a:cubicBezTo>
                    <a:pt x="3" y="10"/>
                    <a:pt x="5" y="10"/>
                    <a:pt x="6" y="9"/>
                  </a:cubicBezTo>
                  <a:cubicBezTo>
                    <a:pt x="8" y="8"/>
                    <a:pt x="9" y="7"/>
                    <a:pt x="11" y="7"/>
                  </a:cubicBezTo>
                  <a:cubicBezTo>
                    <a:pt x="11" y="7"/>
                    <a:pt x="15" y="7"/>
                    <a:pt x="15" y="6"/>
                  </a:cubicBezTo>
                  <a:cubicBezTo>
                    <a:pt x="14" y="6"/>
                    <a:pt x="15" y="7"/>
                    <a:pt x="15"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299" name="Freeform 673">
              <a:extLst>
                <a:ext uri="{FF2B5EF4-FFF2-40B4-BE49-F238E27FC236}">
                  <a16:creationId xmlns:a16="http://schemas.microsoft.com/office/drawing/2014/main" id="{8C0AB8A7-26E7-4142-BC66-6E9ED382593C}"/>
                </a:ext>
              </a:extLst>
            </p:cNvPr>
            <p:cNvSpPr>
              <a:spLocks/>
            </p:cNvSpPr>
            <p:nvPr/>
          </p:nvSpPr>
          <p:spPr bwMode="auto">
            <a:xfrm>
              <a:off x="12582361" y="6911499"/>
              <a:ext cx="82803" cy="168837"/>
            </a:xfrm>
            <a:custGeom>
              <a:avLst/>
              <a:gdLst>
                <a:gd name="T0" fmla="*/ 6 w 9"/>
                <a:gd name="T1" fmla="*/ 16 h 18"/>
                <a:gd name="T2" fmla="*/ 7 w 9"/>
                <a:gd name="T3" fmla="*/ 11 h 18"/>
                <a:gd name="T4" fmla="*/ 6 w 9"/>
                <a:gd name="T5" fmla="*/ 6 h 18"/>
                <a:gd name="T6" fmla="*/ 7 w 9"/>
                <a:gd name="T7" fmla="*/ 4 h 18"/>
                <a:gd name="T8" fmla="*/ 3 w 9"/>
                <a:gd name="T9" fmla="*/ 1 h 18"/>
                <a:gd name="T10" fmla="*/ 0 w 9"/>
                <a:gd name="T11" fmla="*/ 9 h 18"/>
                <a:gd name="T12" fmla="*/ 4 w 9"/>
                <a:gd name="T13" fmla="*/ 18 h 18"/>
                <a:gd name="T14" fmla="*/ 6 w 9"/>
                <a:gd name="T15" fmla="*/ 16 h 18"/>
                <a:gd name="T16" fmla="*/ 6 w 9"/>
                <a:gd name="T17" fmla="*/ 1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8">
                  <a:moveTo>
                    <a:pt x="6" y="16"/>
                  </a:moveTo>
                  <a:cubicBezTo>
                    <a:pt x="7" y="14"/>
                    <a:pt x="9" y="12"/>
                    <a:pt x="7" y="11"/>
                  </a:cubicBezTo>
                  <a:cubicBezTo>
                    <a:pt x="6" y="10"/>
                    <a:pt x="5" y="8"/>
                    <a:pt x="6" y="6"/>
                  </a:cubicBezTo>
                  <a:cubicBezTo>
                    <a:pt x="6" y="6"/>
                    <a:pt x="7" y="4"/>
                    <a:pt x="7" y="4"/>
                  </a:cubicBezTo>
                  <a:cubicBezTo>
                    <a:pt x="6" y="3"/>
                    <a:pt x="4" y="1"/>
                    <a:pt x="3" y="1"/>
                  </a:cubicBezTo>
                  <a:cubicBezTo>
                    <a:pt x="0" y="0"/>
                    <a:pt x="0" y="7"/>
                    <a:pt x="0" y="9"/>
                  </a:cubicBezTo>
                  <a:cubicBezTo>
                    <a:pt x="0" y="13"/>
                    <a:pt x="2" y="15"/>
                    <a:pt x="4" y="18"/>
                  </a:cubicBezTo>
                  <a:cubicBezTo>
                    <a:pt x="5" y="17"/>
                    <a:pt x="6" y="16"/>
                    <a:pt x="6" y="16"/>
                  </a:cubicBezTo>
                  <a:cubicBezTo>
                    <a:pt x="7" y="14"/>
                    <a:pt x="6" y="16"/>
                    <a:pt x="6" y="1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0" name="Freeform 674">
              <a:extLst>
                <a:ext uri="{FF2B5EF4-FFF2-40B4-BE49-F238E27FC236}">
                  <a16:creationId xmlns:a16="http://schemas.microsoft.com/office/drawing/2014/main" id="{210F7FCD-701C-A349-A254-EC491949C612}"/>
                </a:ext>
              </a:extLst>
            </p:cNvPr>
            <p:cNvSpPr>
              <a:spLocks/>
            </p:cNvSpPr>
            <p:nvPr/>
          </p:nvSpPr>
          <p:spPr bwMode="auto">
            <a:xfrm>
              <a:off x="12630129" y="6930613"/>
              <a:ext cx="121018" cy="82827"/>
            </a:xfrm>
            <a:custGeom>
              <a:avLst/>
              <a:gdLst>
                <a:gd name="T0" fmla="*/ 11 w 13"/>
                <a:gd name="T1" fmla="*/ 0 h 9"/>
                <a:gd name="T2" fmla="*/ 2 w 13"/>
                <a:gd name="T3" fmla="*/ 2 h 9"/>
                <a:gd name="T4" fmla="*/ 3 w 13"/>
                <a:gd name="T5" fmla="*/ 9 h 9"/>
                <a:gd name="T6" fmla="*/ 7 w 13"/>
                <a:gd name="T7" fmla="*/ 8 h 9"/>
                <a:gd name="T8" fmla="*/ 10 w 13"/>
                <a:gd name="T9" fmla="*/ 7 h 9"/>
                <a:gd name="T10" fmla="*/ 11 w 13"/>
                <a:gd name="T11" fmla="*/ 0 h 9"/>
              </a:gdLst>
              <a:ahLst/>
              <a:cxnLst>
                <a:cxn ang="0">
                  <a:pos x="T0" y="T1"/>
                </a:cxn>
                <a:cxn ang="0">
                  <a:pos x="T2" y="T3"/>
                </a:cxn>
                <a:cxn ang="0">
                  <a:pos x="T4" y="T5"/>
                </a:cxn>
                <a:cxn ang="0">
                  <a:pos x="T6" y="T7"/>
                </a:cxn>
                <a:cxn ang="0">
                  <a:pos x="T8" y="T9"/>
                </a:cxn>
                <a:cxn ang="0">
                  <a:pos x="T10" y="T11"/>
                </a:cxn>
              </a:cxnLst>
              <a:rect l="0" t="0" r="r" b="b"/>
              <a:pathLst>
                <a:path w="13" h="9">
                  <a:moveTo>
                    <a:pt x="11" y="0"/>
                  </a:moveTo>
                  <a:cubicBezTo>
                    <a:pt x="9" y="0"/>
                    <a:pt x="2" y="0"/>
                    <a:pt x="2" y="2"/>
                  </a:cubicBezTo>
                  <a:cubicBezTo>
                    <a:pt x="0" y="4"/>
                    <a:pt x="0" y="8"/>
                    <a:pt x="3" y="9"/>
                  </a:cubicBezTo>
                  <a:cubicBezTo>
                    <a:pt x="4" y="8"/>
                    <a:pt x="6" y="9"/>
                    <a:pt x="7" y="8"/>
                  </a:cubicBezTo>
                  <a:cubicBezTo>
                    <a:pt x="8" y="8"/>
                    <a:pt x="9" y="6"/>
                    <a:pt x="10" y="7"/>
                  </a:cubicBezTo>
                  <a:cubicBezTo>
                    <a:pt x="13" y="9"/>
                    <a:pt x="11" y="1"/>
                    <a:pt x="1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1" name="Freeform 675">
              <a:extLst>
                <a:ext uri="{FF2B5EF4-FFF2-40B4-BE49-F238E27FC236}">
                  <a16:creationId xmlns:a16="http://schemas.microsoft.com/office/drawing/2014/main" id="{0A3550C3-F21C-B843-9EE1-399E9A282CEE}"/>
                </a:ext>
              </a:extLst>
            </p:cNvPr>
            <p:cNvSpPr>
              <a:spLocks/>
            </p:cNvSpPr>
            <p:nvPr/>
          </p:nvSpPr>
          <p:spPr bwMode="auto">
            <a:xfrm>
              <a:off x="13655610" y="6984764"/>
              <a:ext cx="178346" cy="149721"/>
            </a:xfrm>
            <a:custGeom>
              <a:avLst/>
              <a:gdLst>
                <a:gd name="T0" fmla="*/ 19 w 19"/>
                <a:gd name="T1" fmla="*/ 14 h 16"/>
                <a:gd name="T2" fmla="*/ 17 w 19"/>
                <a:gd name="T3" fmla="*/ 10 h 16"/>
                <a:gd name="T4" fmla="*/ 16 w 19"/>
                <a:gd name="T5" fmla="*/ 7 h 16"/>
                <a:gd name="T6" fmla="*/ 14 w 19"/>
                <a:gd name="T7" fmla="*/ 3 h 16"/>
                <a:gd name="T8" fmla="*/ 12 w 19"/>
                <a:gd name="T9" fmla="*/ 0 h 16"/>
                <a:gd name="T10" fmla="*/ 6 w 19"/>
                <a:gd name="T11" fmla="*/ 6 h 16"/>
                <a:gd name="T12" fmla="*/ 9 w 19"/>
                <a:gd name="T13" fmla="*/ 9 h 16"/>
                <a:gd name="T14" fmla="*/ 12 w 19"/>
                <a:gd name="T15" fmla="*/ 11 h 16"/>
                <a:gd name="T16" fmla="*/ 16 w 19"/>
                <a:gd name="T17" fmla="*/ 13 h 16"/>
                <a:gd name="T18" fmla="*/ 19 w 19"/>
                <a:gd name="T19" fmla="*/ 14 h 16"/>
                <a:gd name="T20" fmla="*/ 19 w 19"/>
                <a:gd name="T2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6">
                  <a:moveTo>
                    <a:pt x="19" y="14"/>
                  </a:moveTo>
                  <a:cubicBezTo>
                    <a:pt x="19" y="12"/>
                    <a:pt x="19" y="11"/>
                    <a:pt x="17" y="10"/>
                  </a:cubicBezTo>
                  <a:cubicBezTo>
                    <a:pt x="15" y="9"/>
                    <a:pt x="17" y="8"/>
                    <a:pt x="16" y="7"/>
                  </a:cubicBezTo>
                  <a:cubicBezTo>
                    <a:pt x="15" y="5"/>
                    <a:pt x="14" y="6"/>
                    <a:pt x="14" y="3"/>
                  </a:cubicBezTo>
                  <a:cubicBezTo>
                    <a:pt x="14" y="3"/>
                    <a:pt x="11" y="1"/>
                    <a:pt x="12" y="0"/>
                  </a:cubicBezTo>
                  <a:cubicBezTo>
                    <a:pt x="9" y="0"/>
                    <a:pt x="0" y="1"/>
                    <a:pt x="6" y="6"/>
                  </a:cubicBezTo>
                  <a:cubicBezTo>
                    <a:pt x="7" y="7"/>
                    <a:pt x="8" y="8"/>
                    <a:pt x="9" y="9"/>
                  </a:cubicBezTo>
                  <a:cubicBezTo>
                    <a:pt x="10" y="10"/>
                    <a:pt x="11" y="10"/>
                    <a:pt x="12" y="11"/>
                  </a:cubicBezTo>
                  <a:cubicBezTo>
                    <a:pt x="14" y="11"/>
                    <a:pt x="16" y="11"/>
                    <a:pt x="16" y="13"/>
                  </a:cubicBezTo>
                  <a:cubicBezTo>
                    <a:pt x="17" y="14"/>
                    <a:pt x="18" y="16"/>
                    <a:pt x="19" y="14"/>
                  </a:cubicBezTo>
                  <a:cubicBezTo>
                    <a:pt x="19" y="13"/>
                    <a:pt x="18" y="15"/>
                    <a:pt x="19" y="1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2" name="Freeform 676">
              <a:extLst>
                <a:ext uri="{FF2B5EF4-FFF2-40B4-BE49-F238E27FC236}">
                  <a16:creationId xmlns:a16="http://schemas.microsoft.com/office/drawing/2014/main" id="{52B48ECE-4871-0D48-8196-E0097D882E2D}"/>
                </a:ext>
              </a:extLst>
            </p:cNvPr>
            <p:cNvSpPr>
              <a:spLocks/>
            </p:cNvSpPr>
            <p:nvPr/>
          </p:nvSpPr>
          <p:spPr bwMode="auto">
            <a:xfrm>
              <a:off x="13722489" y="7061218"/>
              <a:ext cx="923568" cy="783643"/>
            </a:xfrm>
            <a:custGeom>
              <a:avLst/>
              <a:gdLst>
                <a:gd name="T0" fmla="*/ 95 w 99"/>
                <a:gd name="T1" fmla="*/ 73 h 84"/>
                <a:gd name="T2" fmla="*/ 93 w 99"/>
                <a:gd name="T3" fmla="*/ 68 h 84"/>
                <a:gd name="T4" fmla="*/ 90 w 99"/>
                <a:gd name="T5" fmla="*/ 65 h 84"/>
                <a:gd name="T6" fmla="*/ 86 w 99"/>
                <a:gd name="T7" fmla="*/ 60 h 84"/>
                <a:gd name="T8" fmla="*/ 87 w 99"/>
                <a:gd name="T9" fmla="*/ 55 h 84"/>
                <a:gd name="T10" fmla="*/ 89 w 99"/>
                <a:gd name="T11" fmla="*/ 50 h 84"/>
                <a:gd name="T12" fmla="*/ 84 w 99"/>
                <a:gd name="T13" fmla="*/ 49 h 84"/>
                <a:gd name="T14" fmla="*/ 84 w 99"/>
                <a:gd name="T15" fmla="*/ 46 h 84"/>
                <a:gd name="T16" fmla="*/ 84 w 99"/>
                <a:gd name="T17" fmla="*/ 40 h 84"/>
                <a:gd name="T18" fmla="*/ 82 w 99"/>
                <a:gd name="T19" fmla="*/ 36 h 84"/>
                <a:gd name="T20" fmla="*/ 85 w 99"/>
                <a:gd name="T21" fmla="*/ 31 h 84"/>
                <a:gd name="T22" fmla="*/ 86 w 99"/>
                <a:gd name="T23" fmla="*/ 20 h 84"/>
                <a:gd name="T24" fmla="*/ 79 w 99"/>
                <a:gd name="T25" fmla="*/ 18 h 84"/>
                <a:gd name="T26" fmla="*/ 76 w 99"/>
                <a:gd name="T27" fmla="*/ 15 h 84"/>
                <a:gd name="T28" fmla="*/ 71 w 99"/>
                <a:gd name="T29" fmla="*/ 13 h 84"/>
                <a:gd name="T30" fmla="*/ 66 w 99"/>
                <a:gd name="T31" fmla="*/ 12 h 84"/>
                <a:gd name="T32" fmla="*/ 61 w 99"/>
                <a:gd name="T33" fmla="*/ 11 h 84"/>
                <a:gd name="T34" fmla="*/ 57 w 99"/>
                <a:gd name="T35" fmla="*/ 12 h 84"/>
                <a:gd name="T36" fmla="*/ 53 w 99"/>
                <a:gd name="T37" fmla="*/ 15 h 84"/>
                <a:gd name="T38" fmla="*/ 49 w 99"/>
                <a:gd name="T39" fmla="*/ 17 h 84"/>
                <a:gd name="T40" fmla="*/ 46 w 99"/>
                <a:gd name="T41" fmla="*/ 20 h 84"/>
                <a:gd name="T42" fmla="*/ 33 w 99"/>
                <a:gd name="T43" fmla="*/ 18 h 84"/>
                <a:gd name="T44" fmla="*/ 30 w 99"/>
                <a:gd name="T45" fmla="*/ 16 h 84"/>
                <a:gd name="T46" fmla="*/ 25 w 99"/>
                <a:gd name="T47" fmla="*/ 15 h 84"/>
                <a:gd name="T48" fmla="*/ 24 w 99"/>
                <a:gd name="T49" fmla="*/ 10 h 84"/>
                <a:gd name="T50" fmla="*/ 20 w 99"/>
                <a:gd name="T51" fmla="*/ 5 h 84"/>
                <a:gd name="T52" fmla="*/ 14 w 99"/>
                <a:gd name="T53" fmla="*/ 5 h 84"/>
                <a:gd name="T54" fmla="*/ 11 w 99"/>
                <a:gd name="T55" fmla="*/ 7 h 84"/>
                <a:gd name="T56" fmla="*/ 5 w 99"/>
                <a:gd name="T57" fmla="*/ 4 h 84"/>
                <a:gd name="T58" fmla="*/ 1 w 99"/>
                <a:gd name="T59" fmla="*/ 3 h 84"/>
                <a:gd name="T60" fmla="*/ 0 w 99"/>
                <a:gd name="T61" fmla="*/ 5 h 84"/>
                <a:gd name="T62" fmla="*/ 1 w 99"/>
                <a:gd name="T63" fmla="*/ 8 h 84"/>
                <a:gd name="T64" fmla="*/ 1 w 99"/>
                <a:gd name="T65" fmla="*/ 10 h 84"/>
                <a:gd name="T66" fmla="*/ 1 w 99"/>
                <a:gd name="T67" fmla="*/ 12 h 84"/>
                <a:gd name="T68" fmla="*/ 3 w 99"/>
                <a:gd name="T69" fmla="*/ 14 h 84"/>
                <a:gd name="T70" fmla="*/ 3 w 99"/>
                <a:gd name="T71" fmla="*/ 16 h 84"/>
                <a:gd name="T72" fmla="*/ 5 w 99"/>
                <a:gd name="T73" fmla="*/ 21 h 84"/>
                <a:gd name="T74" fmla="*/ 8 w 99"/>
                <a:gd name="T75" fmla="*/ 24 h 84"/>
                <a:gd name="T76" fmla="*/ 10 w 99"/>
                <a:gd name="T77" fmla="*/ 25 h 84"/>
                <a:gd name="T78" fmla="*/ 8 w 99"/>
                <a:gd name="T79" fmla="*/ 37 h 84"/>
                <a:gd name="T80" fmla="*/ 12 w 99"/>
                <a:gd name="T81" fmla="*/ 41 h 84"/>
                <a:gd name="T82" fmla="*/ 18 w 99"/>
                <a:gd name="T83" fmla="*/ 47 h 84"/>
                <a:gd name="T84" fmla="*/ 17 w 99"/>
                <a:gd name="T85" fmla="*/ 50 h 84"/>
                <a:gd name="T86" fmla="*/ 19 w 99"/>
                <a:gd name="T87" fmla="*/ 52 h 84"/>
                <a:gd name="T88" fmla="*/ 22 w 99"/>
                <a:gd name="T89" fmla="*/ 58 h 84"/>
                <a:gd name="T90" fmla="*/ 24 w 99"/>
                <a:gd name="T91" fmla="*/ 55 h 84"/>
                <a:gd name="T92" fmla="*/ 25 w 99"/>
                <a:gd name="T93" fmla="*/ 56 h 84"/>
                <a:gd name="T94" fmla="*/ 26 w 99"/>
                <a:gd name="T95" fmla="*/ 57 h 84"/>
                <a:gd name="T96" fmla="*/ 30 w 99"/>
                <a:gd name="T97" fmla="*/ 57 h 84"/>
                <a:gd name="T98" fmla="*/ 35 w 99"/>
                <a:gd name="T99" fmla="*/ 66 h 84"/>
                <a:gd name="T100" fmla="*/ 46 w 99"/>
                <a:gd name="T101" fmla="*/ 74 h 84"/>
                <a:gd name="T102" fmla="*/ 52 w 99"/>
                <a:gd name="T103" fmla="*/ 76 h 84"/>
                <a:gd name="T104" fmla="*/ 56 w 99"/>
                <a:gd name="T105" fmla="*/ 75 h 84"/>
                <a:gd name="T106" fmla="*/ 56 w 99"/>
                <a:gd name="T107" fmla="*/ 76 h 84"/>
                <a:gd name="T108" fmla="*/ 61 w 99"/>
                <a:gd name="T109" fmla="*/ 73 h 84"/>
                <a:gd name="T110" fmla="*/ 60 w 99"/>
                <a:gd name="T111" fmla="*/ 73 h 84"/>
                <a:gd name="T112" fmla="*/ 62 w 99"/>
                <a:gd name="T113" fmla="*/ 73 h 84"/>
                <a:gd name="T114" fmla="*/ 65 w 99"/>
                <a:gd name="T115" fmla="*/ 77 h 84"/>
                <a:gd name="T116" fmla="*/ 69 w 99"/>
                <a:gd name="T117" fmla="*/ 81 h 84"/>
                <a:gd name="T118" fmla="*/ 88 w 99"/>
                <a:gd name="T119" fmla="*/ 84 h 84"/>
                <a:gd name="T120" fmla="*/ 92 w 99"/>
                <a:gd name="T121" fmla="*/ 77 h 84"/>
                <a:gd name="T122" fmla="*/ 95 w 99"/>
                <a:gd name="T123" fmla="*/ 73 h 84"/>
                <a:gd name="T124" fmla="*/ 95 w 99"/>
                <a:gd name="T12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 h="84">
                  <a:moveTo>
                    <a:pt x="95" y="73"/>
                  </a:moveTo>
                  <a:cubicBezTo>
                    <a:pt x="93" y="72"/>
                    <a:pt x="94" y="70"/>
                    <a:pt x="93" y="68"/>
                  </a:cubicBezTo>
                  <a:cubicBezTo>
                    <a:pt x="93" y="67"/>
                    <a:pt x="91" y="66"/>
                    <a:pt x="90" y="65"/>
                  </a:cubicBezTo>
                  <a:cubicBezTo>
                    <a:pt x="88" y="64"/>
                    <a:pt x="87" y="62"/>
                    <a:pt x="86" y="60"/>
                  </a:cubicBezTo>
                  <a:cubicBezTo>
                    <a:pt x="84" y="58"/>
                    <a:pt x="85" y="58"/>
                    <a:pt x="87" y="55"/>
                  </a:cubicBezTo>
                  <a:cubicBezTo>
                    <a:pt x="88" y="54"/>
                    <a:pt x="90" y="52"/>
                    <a:pt x="89" y="50"/>
                  </a:cubicBezTo>
                  <a:cubicBezTo>
                    <a:pt x="88" y="49"/>
                    <a:pt x="85" y="49"/>
                    <a:pt x="84" y="49"/>
                  </a:cubicBezTo>
                  <a:cubicBezTo>
                    <a:pt x="83" y="48"/>
                    <a:pt x="84" y="46"/>
                    <a:pt x="84" y="46"/>
                  </a:cubicBezTo>
                  <a:cubicBezTo>
                    <a:pt x="83" y="44"/>
                    <a:pt x="83" y="41"/>
                    <a:pt x="84" y="40"/>
                  </a:cubicBezTo>
                  <a:cubicBezTo>
                    <a:pt x="86" y="38"/>
                    <a:pt x="83" y="37"/>
                    <a:pt x="82" y="36"/>
                  </a:cubicBezTo>
                  <a:cubicBezTo>
                    <a:pt x="82" y="35"/>
                    <a:pt x="84" y="32"/>
                    <a:pt x="85" y="31"/>
                  </a:cubicBezTo>
                  <a:cubicBezTo>
                    <a:pt x="85" y="30"/>
                    <a:pt x="87" y="20"/>
                    <a:pt x="86" y="20"/>
                  </a:cubicBezTo>
                  <a:cubicBezTo>
                    <a:pt x="83" y="20"/>
                    <a:pt x="82" y="20"/>
                    <a:pt x="79" y="18"/>
                  </a:cubicBezTo>
                  <a:cubicBezTo>
                    <a:pt x="78" y="17"/>
                    <a:pt x="77" y="16"/>
                    <a:pt x="76" y="15"/>
                  </a:cubicBezTo>
                  <a:cubicBezTo>
                    <a:pt x="75" y="14"/>
                    <a:pt x="72" y="14"/>
                    <a:pt x="71" y="13"/>
                  </a:cubicBezTo>
                  <a:cubicBezTo>
                    <a:pt x="69" y="13"/>
                    <a:pt x="68" y="13"/>
                    <a:pt x="66" y="12"/>
                  </a:cubicBezTo>
                  <a:cubicBezTo>
                    <a:pt x="65" y="10"/>
                    <a:pt x="63" y="11"/>
                    <a:pt x="61" y="11"/>
                  </a:cubicBezTo>
                  <a:cubicBezTo>
                    <a:pt x="60" y="12"/>
                    <a:pt x="58" y="11"/>
                    <a:pt x="57" y="12"/>
                  </a:cubicBezTo>
                  <a:cubicBezTo>
                    <a:pt x="55" y="12"/>
                    <a:pt x="54" y="14"/>
                    <a:pt x="53" y="15"/>
                  </a:cubicBezTo>
                  <a:cubicBezTo>
                    <a:pt x="52" y="16"/>
                    <a:pt x="49" y="15"/>
                    <a:pt x="49" y="17"/>
                  </a:cubicBezTo>
                  <a:cubicBezTo>
                    <a:pt x="49" y="19"/>
                    <a:pt x="48" y="19"/>
                    <a:pt x="46" y="20"/>
                  </a:cubicBezTo>
                  <a:cubicBezTo>
                    <a:pt x="41" y="21"/>
                    <a:pt x="37" y="21"/>
                    <a:pt x="33" y="18"/>
                  </a:cubicBezTo>
                  <a:cubicBezTo>
                    <a:pt x="32" y="17"/>
                    <a:pt x="31" y="16"/>
                    <a:pt x="30" y="16"/>
                  </a:cubicBezTo>
                  <a:cubicBezTo>
                    <a:pt x="28" y="14"/>
                    <a:pt x="27" y="15"/>
                    <a:pt x="25" y="15"/>
                  </a:cubicBezTo>
                  <a:cubicBezTo>
                    <a:pt x="24" y="14"/>
                    <a:pt x="24" y="11"/>
                    <a:pt x="24" y="10"/>
                  </a:cubicBezTo>
                  <a:cubicBezTo>
                    <a:pt x="21" y="9"/>
                    <a:pt x="20" y="8"/>
                    <a:pt x="20" y="5"/>
                  </a:cubicBezTo>
                  <a:cubicBezTo>
                    <a:pt x="20" y="0"/>
                    <a:pt x="16" y="3"/>
                    <a:pt x="14" y="5"/>
                  </a:cubicBezTo>
                  <a:cubicBezTo>
                    <a:pt x="13" y="6"/>
                    <a:pt x="12" y="7"/>
                    <a:pt x="11" y="7"/>
                  </a:cubicBezTo>
                  <a:cubicBezTo>
                    <a:pt x="9" y="6"/>
                    <a:pt x="6" y="6"/>
                    <a:pt x="5" y="4"/>
                  </a:cubicBezTo>
                  <a:cubicBezTo>
                    <a:pt x="3" y="2"/>
                    <a:pt x="3" y="1"/>
                    <a:pt x="1" y="3"/>
                  </a:cubicBezTo>
                  <a:cubicBezTo>
                    <a:pt x="1" y="4"/>
                    <a:pt x="0" y="4"/>
                    <a:pt x="0" y="5"/>
                  </a:cubicBezTo>
                  <a:cubicBezTo>
                    <a:pt x="0" y="6"/>
                    <a:pt x="0" y="7"/>
                    <a:pt x="1" y="8"/>
                  </a:cubicBezTo>
                  <a:cubicBezTo>
                    <a:pt x="1" y="8"/>
                    <a:pt x="2" y="10"/>
                    <a:pt x="1" y="10"/>
                  </a:cubicBezTo>
                  <a:cubicBezTo>
                    <a:pt x="1" y="11"/>
                    <a:pt x="0" y="11"/>
                    <a:pt x="1" y="12"/>
                  </a:cubicBezTo>
                  <a:cubicBezTo>
                    <a:pt x="1" y="13"/>
                    <a:pt x="3" y="13"/>
                    <a:pt x="3" y="14"/>
                  </a:cubicBezTo>
                  <a:cubicBezTo>
                    <a:pt x="3" y="15"/>
                    <a:pt x="2" y="16"/>
                    <a:pt x="3" y="16"/>
                  </a:cubicBezTo>
                  <a:cubicBezTo>
                    <a:pt x="4" y="18"/>
                    <a:pt x="4" y="19"/>
                    <a:pt x="5" y="21"/>
                  </a:cubicBezTo>
                  <a:cubicBezTo>
                    <a:pt x="6" y="22"/>
                    <a:pt x="6" y="23"/>
                    <a:pt x="8" y="24"/>
                  </a:cubicBezTo>
                  <a:cubicBezTo>
                    <a:pt x="8" y="24"/>
                    <a:pt x="10" y="25"/>
                    <a:pt x="10" y="25"/>
                  </a:cubicBezTo>
                  <a:cubicBezTo>
                    <a:pt x="11" y="29"/>
                    <a:pt x="2" y="33"/>
                    <a:pt x="8" y="37"/>
                  </a:cubicBezTo>
                  <a:cubicBezTo>
                    <a:pt x="10" y="38"/>
                    <a:pt x="10" y="40"/>
                    <a:pt x="12" y="41"/>
                  </a:cubicBezTo>
                  <a:cubicBezTo>
                    <a:pt x="14" y="43"/>
                    <a:pt x="16" y="44"/>
                    <a:pt x="18" y="47"/>
                  </a:cubicBezTo>
                  <a:cubicBezTo>
                    <a:pt x="18" y="48"/>
                    <a:pt x="17" y="49"/>
                    <a:pt x="17" y="50"/>
                  </a:cubicBezTo>
                  <a:cubicBezTo>
                    <a:pt x="18" y="51"/>
                    <a:pt x="20" y="51"/>
                    <a:pt x="19" y="52"/>
                  </a:cubicBezTo>
                  <a:cubicBezTo>
                    <a:pt x="19" y="55"/>
                    <a:pt x="21" y="56"/>
                    <a:pt x="22" y="58"/>
                  </a:cubicBezTo>
                  <a:cubicBezTo>
                    <a:pt x="24" y="57"/>
                    <a:pt x="23" y="56"/>
                    <a:pt x="24" y="55"/>
                  </a:cubicBezTo>
                  <a:cubicBezTo>
                    <a:pt x="24" y="55"/>
                    <a:pt x="25" y="56"/>
                    <a:pt x="25" y="56"/>
                  </a:cubicBezTo>
                  <a:cubicBezTo>
                    <a:pt x="27" y="56"/>
                    <a:pt x="25" y="56"/>
                    <a:pt x="26" y="57"/>
                  </a:cubicBezTo>
                  <a:cubicBezTo>
                    <a:pt x="27" y="58"/>
                    <a:pt x="28" y="55"/>
                    <a:pt x="30" y="57"/>
                  </a:cubicBezTo>
                  <a:cubicBezTo>
                    <a:pt x="32" y="60"/>
                    <a:pt x="33" y="63"/>
                    <a:pt x="35" y="66"/>
                  </a:cubicBezTo>
                  <a:cubicBezTo>
                    <a:pt x="37" y="69"/>
                    <a:pt x="42" y="72"/>
                    <a:pt x="46" y="74"/>
                  </a:cubicBezTo>
                  <a:cubicBezTo>
                    <a:pt x="48" y="75"/>
                    <a:pt x="50" y="75"/>
                    <a:pt x="52" y="76"/>
                  </a:cubicBezTo>
                  <a:cubicBezTo>
                    <a:pt x="53" y="76"/>
                    <a:pt x="56" y="75"/>
                    <a:pt x="56" y="75"/>
                  </a:cubicBezTo>
                  <a:cubicBezTo>
                    <a:pt x="56" y="75"/>
                    <a:pt x="56" y="76"/>
                    <a:pt x="56" y="76"/>
                  </a:cubicBezTo>
                  <a:cubicBezTo>
                    <a:pt x="57" y="76"/>
                    <a:pt x="60" y="74"/>
                    <a:pt x="61" y="73"/>
                  </a:cubicBezTo>
                  <a:cubicBezTo>
                    <a:pt x="61" y="73"/>
                    <a:pt x="60" y="73"/>
                    <a:pt x="60" y="73"/>
                  </a:cubicBezTo>
                  <a:cubicBezTo>
                    <a:pt x="60" y="72"/>
                    <a:pt x="62" y="73"/>
                    <a:pt x="62" y="73"/>
                  </a:cubicBezTo>
                  <a:cubicBezTo>
                    <a:pt x="64" y="74"/>
                    <a:pt x="64" y="75"/>
                    <a:pt x="65" y="77"/>
                  </a:cubicBezTo>
                  <a:cubicBezTo>
                    <a:pt x="66" y="80"/>
                    <a:pt x="67" y="80"/>
                    <a:pt x="69" y="81"/>
                  </a:cubicBezTo>
                  <a:cubicBezTo>
                    <a:pt x="75" y="82"/>
                    <a:pt x="82" y="83"/>
                    <a:pt x="88" y="84"/>
                  </a:cubicBezTo>
                  <a:cubicBezTo>
                    <a:pt x="88" y="80"/>
                    <a:pt x="89" y="79"/>
                    <a:pt x="92" y="77"/>
                  </a:cubicBezTo>
                  <a:cubicBezTo>
                    <a:pt x="94" y="76"/>
                    <a:pt x="99" y="75"/>
                    <a:pt x="95" y="73"/>
                  </a:cubicBezTo>
                  <a:cubicBezTo>
                    <a:pt x="94" y="72"/>
                    <a:pt x="97" y="74"/>
                    <a:pt x="95" y="7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3" name="Freeform 677">
              <a:extLst>
                <a:ext uri="{FF2B5EF4-FFF2-40B4-BE49-F238E27FC236}">
                  <a16:creationId xmlns:a16="http://schemas.microsoft.com/office/drawing/2014/main" id="{616FECBE-0227-B04E-9BE6-9EC68B0C40E2}"/>
                </a:ext>
              </a:extLst>
            </p:cNvPr>
            <p:cNvSpPr>
              <a:spLocks/>
            </p:cNvSpPr>
            <p:nvPr/>
          </p:nvSpPr>
          <p:spPr bwMode="auto">
            <a:xfrm>
              <a:off x="13741597" y="7070776"/>
              <a:ext cx="73250" cy="54156"/>
            </a:xfrm>
            <a:custGeom>
              <a:avLst/>
              <a:gdLst>
                <a:gd name="T0" fmla="*/ 1 w 8"/>
                <a:gd name="T1" fmla="*/ 1 h 6"/>
                <a:gd name="T2" fmla="*/ 3 w 8"/>
                <a:gd name="T3" fmla="*/ 4 h 6"/>
                <a:gd name="T4" fmla="*/ 8 w 8"/>
                <a:gd name="T5" fmla="*/ 6 h 6"/>
                <a:gd name="T6" fmla="*/ 0 w 8"/>
                <a:gd name="T7" fmla="*/ 0 h 6"/>
                <a:gd name="T8" fmla="*/ 1 w 8"/>
                <a:gd name="T9" fmla="*/ 1 h 6"/>
                <a:gd name="T10" fmla="*/ 1 w 8"/>
                <a:gd name="T11" fmla="*/ 1 h 6"/>
              </a:gdLst>
              <a:ahLst/>
              <a:cxnLst>
                <a:cxn ang="0">
                  <a:pos x="T0" y="T1"/>
                </a:cxn>
                <a:cxn ang="0">
                  <a:pos x="T2" y="T3"/>
                </a:cxn>
                <a:cxn ang="0">
                  <a:pos x="T4" y="T5"/>
                </a:cxn>
                <a:cxn ang="0">
                  <a:pos x="T6" y="T7"/>
                </a:cxn>
                <a:cxn ang="0">
                  <a:pos x="T8" y="T9"/>
                </a:cxn>
                <a:cxn ang="0">
                  <a:pos x="T10" y="T11"/>
                </a:cxn>
              </a:cxnLst>
              <a:rect l="0" t="0" r="r" b="b"/>
              <a:pathLst>
                <a:path w="8" h="6">
                  <a:moveTo>
                    <a:pt x="1" y="1"/>
                  </a:moveTo>
                  <a:cubicBezTo>
                    <a:pt x="2" y="1"/>
                    <a:pt x="2" y="3"/>
                    <a:pt x="3" y="4"/>
                  </a:cubicBezTo>
                  <a:cubicBezTo>
                    <a:pt x="5" y="4"/>
                    <a:pt x="6" y="5"/>
                    <a:pt x="8" y="6"/>
                  </a:cubicBezTo>
                  <a:cubicBezTo>
                    <a:pt x="7" y="2"/>
                    <a:pt x="3" y="1"/>
                    <a:pt x="0" y="0"/>
                  </a:cubicBezTo>
                  <a:cubicBezTo>
                    <a:pt x="0" y="1"/>
                    <a:pt x="0" y="1"/>
                    <a:pt x="1" y="1"/>
                  </a:cubicBezTo>
                  <a:cubicBezTo>
                    <a:pt x="2" y="1"/>
                    <a:pt x="0" y="1"/>
                    <a:pt x="1"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4" name="Freeform 678">
              <a:extLst>
                <a:ext uri="{FF2B5EF4-FFF2-40B4-BE49-F238E27FC236}">
                  <a16:creationId xmlns:a16="http://schemas.microsoft.com/office/drawing/2014/main" id="{501C079D-B1AB-334E-94D5-F007F39B64A1}"/>
                </a:ext>
              </a:extLst>
            </p:cNvPr>
            <p:cNvSpPr>
              <a:spLocks/>
            </p:cNvSpPr>
            <p:nvPr/>
          </p:nvSpPr>
          <p:spPr bwMode="auto">
            <a:xfrm>
              <a:off x="13525034" y="6844600"/>
              <a:ext cx="328029" cy="168837"/>
            </a:xfrm>
            <a:custGeom>
              <a:avLst/>
              <a:gdLst>
                <a:gd name="T0" fmla="*/ 26 w 35"/>
                <a:gd name="T1" fmla="*/ 15 h 18"/>
                <a:gd name="T2" fmla="*/ 30 w 35"/>
                <a:gd name="T3" fmla="*/ 17 h 18"/>
                <a:gd name="T4" fmla="*/ 34 w 35"/>
                <a:gd name="T5" fmla="*/ 17 h 18"/>
                <a:gd name="T6" fmla="*/ 33 w 35"/>
                <a:gd name="T7" fmla="*/ 12 h 18"/>
                <a:gd name="T8" fmla="*/ 30 w 35"/>
                <a:gd name="T9" fmla="*/ 10 h 18"/>
                <a:gd name="T10" fmla="*/ 27 w 35"/>
                <a:gd name="T11" fmla="*/ 7 h 18"/>
                <a:gd name="T12" fmla="*/ 19 w 35"/>
                <a:gd name="T13" fmla="*/ 6 h 18"/>
                <a:gd name="T14" fmla="*/ 9 w 35"/>
                <a:gd name="T15" fmla="*/ 4 h 18"/>
                <a:gd name="T16" fmla="*/ 0 w 35"/>
                <a:gd name="T17" fmla="*/ 2 h 18"/>
                <a:gd name="T18" fmla="*/ 8 w 35"/>
                <a:gd name="T19" fmla="*/ 14 h 18"/>
                <a:gd name="T20" fmla="*/ 18 w 35"/>
                <a:gd name="T21" fmla="*/ 18 h 18"/>
                <a:gd name="T22" fmla="*/ 26 w 35"/>
                <a:gd name="T23" fmla="*/ 15 h 18"/>
                <a:gd name="T24" fmla="*/ 26 w 35"/>
                <a:gd name="T25" fmla="*/ 1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18">
                  <a:moveTo>
                    <a:pt x="26" y="15"/>
                  </a:moveTo>
                  <a:cubicBezTo>
                    <a:pt x="27" y="14"/>
                    <a:pt x="29" y="16"/>
                    <a:pt x="30" y="17"/>
                  </a:cubicBezTo>
                  <a:cubicBezTo>
                    <a:pt x="30" y="17"/>
                    <a:pt x="34" y="17"/>
                    <a:pt x="34" y="17"/>
                  </a:cubicBezTo>
                  <a:cubicBezTo>
                    <a:pt x="35" y="16"/>
                    <a:pt x="30" y="12"/>
                    <a:pt x="33" y="12"/>
                  </a:cubicBezTo>
                  <a:cubicBezTo>
                    <a:pt x="32" y="11"/>
                    <a:pt x="30" y="11"/>
                    <a:pt x="30" y="10"/>
                  </a:cubicBezTo>
                  <a:cubicBezTo>
                    <a:pt x="30" y="8"/>
                    <a:pt x="29" y="7"/>
                    <a:pt x="27" y="7"/>
                  </a:cubicBezTo>
                  <a:cubicBezTo>
                    <a:pt x="24" y="7"/>
                    <a:pt x="22" y="8"/>
                    <a:pt x="19" y="6"/>
                  </a:cubicBezTo>
                  <a:cubicBezTo>
                    <a:pt x="16" y="5"/>
                    <a:pt x="13" y="5"/>
                    <a:pt x="9" y="4"/>
                  </a:cubicBezTo>
                  <a:cubicBezTo>
                    <a:pt x="6" y="3"/>
                    <a:pt x="4" y="0"/>
                    <a:pt x="0" y="2"/>
                  </a:cubicBezTo>
                  <a:cubicBezTo>
                    <a:pt x="3" y="6"/>
                    <a:pt x="11" y="7"/>
                    <a:pt x="8" y="14"/>
                  </a:cubicBezTo>
                  <a:cubicBezTo>
                    <a:pt x="11" y="14"/>
                    <a:pt x="18" y="14"/>
                    <a:pt x="18" y="18"/>
                  </a:cubicBezTo>
                  <a:cubicBezTo>
                    <a:pt x="18" y="15"/>
                    <a:pt x="24" y="15"/>
                    <a:pt x="26" y="15"/>
                  </a:cubicBezTo>
                  <a:cubicBezTo>
                    <a:pt x="27" y="14"/>
                    <a:pt x="19" y="15"/>
                    <a:pt x="26" y="1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5" name="Freeform 679">
              <a:extLst>
                <a:ext uri="{FF2B5EF4-FFF2-40B4-BE49-F238E27FC236}">
                  <a16:creationId xmlns:a16="http://schemas.microsoft.com/office/drawing/2014/main" id="{C559FC7F-5226-2F42-BABF-98DCB261B109}"/>
                </a:ext>
              </a:extLst>
            </p:cNvPr>
            <p:cNvSpPr>
              <a:spLocks/>
            </p:cNvSpPr>
            <p:nvPr/>
          </p:nvSpPr>
          <p:spPr bwMode="auto">
            <a:xfrm>
              <a:off x="13751153" y="6956097"/>
              <a:ext cx="251592" cy="197506"/>
            </a:xfrm>
            <a:custGeom>
              <a:avLst/>
              <a:gdLst>
                <a:gd name="T0" fmla="*/ 8 w 27"/>
                <a:gd name="T1" fmla="*/ 2 h 21"/>
                <a:gd name="T2" fmla="*/ 10 w 27"/>
                <a:gd name="T3" fmla="*/ 5 h 21"/>
                <a:gd name="T4" fmla="*/ 7 w 27"/>
                <a:gd name="T5" fmla="*/ 5 h 21"/>
                <a:gd name="T6" fmla="*/ 4 w 27"/>
                <a:gd name="T7" fmla="*/ 3 h 21"/>
                <a:gd name="T8" fmla="*/ 4 w 27"/>
                <a:gd name="T9" fmla="*/ 7 h 21"/>
                <a:gd name="T10" fmla="*/ 6 w 27"/>
                <a:gd name="T11" fmla="*/ 11 h 21"/>
                <a:gd name="T12" fmla="*/ 8 w 27"/>
                <a:gd name="T13" fmla="*/ 14 h 21"/>
                <a:gd name="T14" fmla="*/ 9 w 27"/>
                <a:gd name="T15" fmla="*/ 17 h 21"/>
                <a:gd name="T16" fmla="*/ 16 w 27"/>
                <a:gd name="T17" fmla="*/ 13 h 21"/>
                <a:gd name="T18" fmla="*/ 17 w 27"/>
                <a:gd name="T19" fmla="*/ 16 h 21"/>
                <a:gd name="T20" fmla="*/ 21 w 27"/>
                <a:gd name="T21" fmla="*/ 21 h 21"/>
                <a:gd name="T22" fmla="*/ 21 w 27"/>
                <a:gd name="T23" fmla="*/ 18 h 21"/>
                <a:gd name="T24" fmla="*/ 23 w 27"/>
                <a:gd name="T25" fmla="*/ 16 h 21"/>
                <a:gd name="T26" fmla="*/ 25 w 27"/>
                <a:gd name="T27" fmla="*/ 11 h 21"/>
                <a:gd name="T28" fmla="*/ 19 w 27"/>
                <a:gd name="T29" fmla="*/ 1 h 21"/>
                <a:gd name="T30" fmla="*/ 12 w 27"/>
                <a:gd name="T31" fmla="*/ 2 h 21"/>
                <a:gd name="T32" fmla="*/ 9 w 27"/>
                <a:gd name="T33" fmla="*/ 0 h 21"/>
                <a:gd name="T34" fmla="*/ 8 w 27"/>
                <a:gd name="T35" fmla="*/ 2 h 21"/>
                <a:gd name="T36" fmla="*/ 8 w 27"/>
                <a:gd name="T3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1">
                  <a:moveTo>
                    <a:pt x="8" y="2"/>
                  </a:moveTo>
                  <a:cubicBezTo>
                    <a:pt x="8" y="2"/>
                    <a:pt x="11" y="4"/>
                    <a:pt x="10" y="5"/>
                  </a:cubicBezTo>
                  <a:cubicBezTo>
                    <a:pt x="10" y="5"/>
                    <a:pt x="7" y="5"/>
                    <a:pt x="7" y="5"/>
                  </a:cubicBezTo>
                  <a:cubicBezTo>
                    <a:pt x="5" y="5"/>
                    <a:pt x="5" y="3"/>
                    <a:pt x="4" y="3"/>
                  </a:cubicBezTo>
                  <a:cubicBezTo>
                    <a:pt x="0" y="2"/>
                    <a:pt x="4" y="6"/>
                    <a:pt x="4" y="7"/>
                  </a:cubicBezTo>
                  <a:cubicBezTo>
                    <a:pt x="4" y="10"/>
                    <a:pt x="7" y="8"/>
                    <a:pt x="6" y="11"/>
                  </a:cubicBezTo>
                  <a:cubicBezTo>
                    <a:pt x="5" y="13"/>
                    <a:pt x="7" y="13"/>
                    <a:pt x="8" y="14"/>
                  </a:cubicBezTo>
                  <a:cubicBezTo>
                    <a:pt x="9" y="14"/>
                    <a:pt x="9" y="16"/>
                    <a:pt x="9" y="17"/>
                  </a:cubicBezTo>
                  <a:cubicBezTo>
                    <a:pt x="10" y="16"/>
                    <a:pt x="14" y="14"/>
                    <a:pt x="16" y="13"/>
                  </a:cubicBezTo>
                  <a:cubicBezTo>
                    <a:pt x="17" y="13"/>
                    <a:pt x="17" y="15"/>
                    <a:pt x="17" y="16"/>
                  </a:cubicBezTo>
                  <a:cubicBezTo>
                    <a:pt x="17" y="19"/>
                    <a:pt x="18" y="20"/>
                    <a:pt x="21" y="21"/>
                  </a:cubicBezTo>
                  <a:cubicBezTo>
                    <a:pt x="21" y="20"/>
                    <a:pt x="21" y="18"/>
                    <a:pt x="21" y="18"/>
                  </a:cubicBezTo>
                  <a:cubicBezTo>
                    <a:pt x="22" y="17"/>
                    <a:pt x="23" y="17"/>
                    <a:pt x="23" y="16"/>
                  </a:cubicBezTo>
                  <a:cubicBezTo>
                    <a:pt x="24" y="14"/>
                    <a:pt x="24" y="12"/>
                    <a:pt x="25" y="11"/>
                  </a:cubicBezTo>
                  <a:cubicBezTo>
                    <a:pt x="27" y="8"/>
                    <a:pt x="21" y="2"/>
                    <a:pt x="19" y="1"/>
                  </a:cubicBezTo>
                  <a:cubicBezTo>
                    <a:pt x="17" y="4"/>
                    <a:pt x="15" y="4"/>
                    <a:pt x="12" y="2"/>
                  </a:cubicBezTo>
                  <a:cubicBezTo>
                    <a:pt x="12" y="1"/>
                    <a:pt x="10" y="0"/>
                    <a:pt x="9" y="0"/>
                  </a:cubicBezTo>
                  <a:cubicBezTo>
                    <a:pt x="8" y="0"/>
                    <a:pt x="8" y="1"/>
                    <a:pt x="8" y="2"/>
                  </a:cubicBezTo>
                  <a:cubicBezTo>
                    <a:pt x="9" y="3"/>
                    <a:pt x="7" y="0"/>
                    <a:pt x="8"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6" name="Freeform 680">
              <a:extLst>
                <a:ext uri="{FF2B5EF4-FFF2-40B4-BE49-F238E27FC236}">
                  <a16:creationId xmlns:a16="http://schemas.microsoft.com/office/drawing/2014/main" id="{6AA36958-CBCA-2946-8260-719C3BBA69B3}"/>
                </a:ext>
              </a:extLst>
            </p:cNvPr>
            <p:cNvSpPr>
              <a:spLocks/>
            </p:cNvSpPr>
            <p:nvPr/>
          </p:nvSpPr>
          <p:spPr bwMode="auto">
            <a:xfrm>
              <a:off x="13833954" y="7574093"/>
              <a:ext cx="82803" cy="95566"/>
            </a:xfrm>
            <a:custGeom>
              <a:avLst/>
              <a:gdLst>
                <a:gd name="T0" fmla="*/ 3 w 9"/>
                <a:gd name="T1" fmla="*/ 2 h 10"/>
                <a:gd name="T2" fmla="*/ 0 w 9"/>
                <a:gd name="T3" fmla="*/ 7 h 10"/>
                <a:gd name="T4" fmla="*/ 4 w 9"/>
                <a:gd name="T5" fmla="*/ 8 h 10"/>
                <a:gd name="T6" fmla="*/ 9 w 9"/>
                <a:gd name="T7" fmla="*/ 10 h 10"/>
                <a:gd name="T8" fmla="*/ 7 w 9"/>
                <a:gd name="T9" fmla="*/ 5 h 10"/>
                <a:gd name="T10" fmla="*/ 8 w 9"/>
                <a:gd name="T11" fmla="*/ 3 h 10"/>
                <a:gd name="T12" fmla="*/ 3 w 9"/>
                <a:gd name="T13" fmla="*/ 2 h 10"/>
                <a:gd name="T14" fmla="*/ 3 w 9"/>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2"/>
                  </a:moveTo>
                  <a:cubicBezTo>
                    <a:pt x="1" y="3"/>
                    <a:pt x="0" y="5"/>
                    <a:pt x="0" y="7"/>
                  </a:cubicBezTo>
                  <a:cubicBezTo>
                    <a:pt x="1" y="7"/>
                    <a:pt x="4" y="7"/>
                    <a:pt x="4" y="8"/>
                  </a:cubicBezTo>
                  <a:cubicBezTo>
                    <a:pt x="6" y="10"/>
                    <a:pt x="7" y="10"/>
                    <a:pt x="9" y="10"/>
                  </a:cubicBezTo>
                  <a:cubicBezTo>
                    <a:pt x="9" y="10"/>
                    <a:pt x="7" y="5"/>
                    <a:pt x="7" y="5"/>
                  </a:cubicBezTo>
                  <a:cubicBezTo>
                    <a:pt x="8" y="5"/>
                    <a:pt x="9" y="5"/>
                    <a:pt x="8" y="3"/>
                  </a:cubicBezTo>
                  <a:cubicBezTo>
                    <a:pt x="6" y="2"/>
                    <a:pt x="5" y="0"/>
                    <a:pt x="3" y="2"/>
                  </a:cubicBezTo>
                  <a:cubicBezTo>
                    <a:pt x="1" y="4"/>
                    <a:pt x="4" y="1"/>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7" name="Freeform 681">
              <a:extLst>
                <a:ext uri="{FF2B5EF4-FFF2-40B4-BE49-F238E27FC236}">
                  <a16:creationId xmlns:a16="http://schemas.microsoft.com/office/drawing/2014/main" id="{9387CBBA-3A1A-8148-9EE9-FA3F3E9F3B59}"/>
                </a:ext>
              </a:extLst>
            </p:cNvPr>
            <p:cNvSpPr>
              <a:spLocks/>
            </p:cNvSpPr>
            <p:nvPr/>
          </p:nvSpPr>
          <p:spPr bwMode="auto">
            <a:xfrm>
              <a:off x="13311662" y="7220495"/>
              <a:ext cx="324842" cy="251657"/>
            </a:xfrm>
            <a:custGeom>
              <a:avLst/>
              <a:gdLst>
                <a:gd name="T0" fmla="*/ 29 w 35"/>
                <a:gd name="T1" fmla="*/ 10 h 27"/>
                <a:gd name="T2" fmla="*/ 30 w 35"/>
                <a:gd name="T3" fmla="*/ 7 h 27"/>
                <a:gd name="T4" fmla="*/ 29 w 35"/>
                <a:gd name="T5" fmla="*/ 5 h 27"/>
                <a:gd name="T6" fmla="*/ 35 w 35"/>
                <a:gd name="T7" fmla="*/ 0 h 27"/>
                <a:gd name="T8" fmla="*/ 25 w 35"/>
                <a:gd name="T9" fmla="*/ 1 h 27"/>
                <a:gd name="T10" fmla="*/ 19 w 35"/>
                <a:gd name="T11" fmla="*/ 2 h 27"/>
                <a:gd name="T12" fmla="*/ 13 w 35"/>
                <a:gd name="T13" fmla="*/ 2 h 27"/>
                <a:gd name="T14" fmla="*/ 8 w 35"/>
                <a:gd name="T15" fmla="*/ 2 h 27"/>
                <a:gd name="T16" fmla="*/ 7 w 35"/>
                <a:gd name="T17" fmla="*/ 4 h 27"/>
                <a:gd name="T18" fmla="*/ 6 w 35"/>
                <a:gd name="T19" fmla="*/ 6 h 27"/>
                <a:gd name="T20" fmla="*/ 3 w 35"/>
                <a:gd name="T21" fmla="*/ 6 h 27"/>
                <a:gd name="T22" fmla="*/ 3 w 35"/>
                <a:gd name="T23" fmla="*/ 10 h 27"/>
                <a:gd name="T24" fmla="*/ 4 w 35"/>
                <a:gd name="T25" fmla="*/ 14 h 27"/>
                <a:gd name="T26" fmla="*/ 2 w 35"/>
                <a:gd name="T27" fmla="*/ 22 h 27"/>
                <a:gd name="T28" fmla="*/ 7 w 35"/>
                <a:gd name="T29" fmla="*/ 27 h 27"/>
                <a:gd name="T30" fmla="*/ 13 w 35"/>
                <a:gd name="T31" fmla="*/ 24 h 27"/>
                <a:gd name="T32" fmla="*/ 22 w 35"/>
                <a:gd name="T33" fmla="*/ 19 h 27"/>
                <a:gd name="T34" fmla="*/ 28 w 35"/>
                <a:gd name="T35" fmla="*/ 15 h 27"/>
                <a:gd name="T36" fmla="*/ 29 w 35"/>
                <a:gd name="T37" fmla="*/ 10 h 27"/>
                <a:gd name="T38" fmla="*/ 29 w 35"/>
                <a:gd name="T39"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27">
                  <a:moveTo>
                    <a:pt x="29" y="10"/>
                  </a:moveTo>
                  <a:cubicBezTo>
                    <a:pt x="30" y="9"/>
                    <a:pt x="31" y="8"/>
                    <a:pt x="30" y="7"/>
                  </a:cubicBezTo>
                  <a:cubicBezTo>
                    <a:pt x="29" y="6"/>
                    <a:pt x="28" y="6"/>
                    <a:pt x="29" y="5"/>
                  </a:cubicBezTo>
                  <a:cubicBezTo>
                    <a:pt x="31" y="3"/>
                    <a:pt x="35" y="3"/>
                    <a:pt x="35" y="0"/>
                  </a:cubicBezTo>
                  <a:cubicBezTo>
                    <a:pt x="32" y="0"/>
                    <a:pt x="28" y="0"/>
                    <a:pt x="25" y="1"/>
                  </a:cubicBezTo>
                  <a:cubicBezTo>
                    <a:pt x="23" y="1"/>
                    <a:pt x="21" y="2"/>
                    <a:pt x="19" y="2"/>
                  </a:cubicBezTo>
                  <a:cubicBezTo>
                    <a:pt x="16" y="2"/>
                    <a:pt x="15" y="1"/>
                    <a:pt x="13" y="2"/>
                  </a:cubicBezTo>
                  <a:cubicBezTo>
                    <a:pt x="11" y="3"/>
                    <a:pt x="10" y="3"/>
                    <a:pt x="8" y="2"/>
                  </a:cubicBezTo>
                  <a:cubicBezTo>
                    <a:pt x="6" y="0"/>
                    <a:pt x="7" y="4"/>
                    <a:pt x="7" y="4"/>
                  </a:cubicBezTo>
                  <a:cubicBezTo>
                    <a:pt x="6" y="5"/>
                    <a:pt x="6" y="6"/>
                    <a:pt x="6" y="6"/>
                  </a:cubicBezTo>
                  <a:cubicBezTo>
                    <a:pt x="5" y="8"/>
                    <a:pt x="4" y="6"/>
                    <a:pt x="3" y="6"/>
                  </a:cubicBezTo>
                  <a:cubicBezTo>
                    <a:pt x="2" y="7"/>
                    <a:pt x="3" y="9"/>
                    <a:pt x="3" y="10"/>
                  </a:cubicBezTo>
                  <a:cubicBezTo>
                    <a:pt x="3" y="11"/>
                    <a:pt x="2" y="13"/>
                    <a:pt x="4" y="14"/>
                  </a:cubicBezTo>
                  <a:cubicBezTo>
                    <a:pt x="9" y="17"/>
                    <a:pt x="5" y="19"/>
                    <a:pt x="2" y="22"/>
                  </a:cubicBezTo>
                  <a:cubicBezTo>
                    <a:pt x="0" y="24"/>
                    <a:pt x="5" y="27"/>
                    <a:pt x="7" y="27"/>
                  </a:cubicBezTo>
                  <a:cubicBezTo>
                    <a:pt x="9" y="27"/>
                    <a:pt x="11" y="25"/>
                    <a:pt x="13" y="24"/>
                  </a:cubicBezTo>
                  <a:cubicBezTo>
                    <a:pt x="16" y="22"/>
                    <a:pt x="19" y="21"/>
                    <a:pt x="22" y="19"/>
                  </a:cubicBezTo>
                  <a:cubicBezTo>
                    <a:pt x="24" y="18"/>
                    <a:pt x="26" y="17"/>
                    <a:pt x="28" y="15"/>
                  </a:cubicBezTo>
                  <a:cubicBezTo>
                    <a:pt x="29" y="13"/>
                    <a:pt x="28" y="11"/>
                    <a:pt x="29" y="10"/>
                  </a:cubicBezTo>
                  <a:cubicBezTo>
                    <a:pt x="30" y="8"/>
                    <a:pt x="29" y="11"/>
                    <a:pt x="29"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8" name="Freeform 682">
              <a:extLst>
                <a:ext uri="{FF2B5EF4-FFF2-40B4-BE49-F238E27FC236}">
                  <a16:creationId xmlns:a16="http://schemas.microsoft.com/office/drawing/2014/main" id="{C7D67FCA-A7AE-DA49-BCB6-BECC1CE3ACED}"/>
                </a:ext>
              </a:extLst>
            </p:cNvPr>
            <p:cNvSpPr>
              <a:spLocks/>
            </p:cNvSpPr>
            <p:nvPr/>
          </p:nvSpPr>
          <p:spPr bwMode="auto">
            <a:xfrm>
              <a:off x="13461341" y="7201383"/>
              <a:ext cx="464969" cy="439605"/>
            </a:xfrm>
            <a:custGeom>
              <a:avLst/>
              <a:gdLst>
                <a:gd name="T0" fmla="*/ 47 w 50"/>
                <a:gd name="T1" fmla="*/ 36 h 47"/>
                <a:gd name="T2" fmla="*/ 45 w 50"/>
                <a:gd name="T3" fmla="*/ 34 h 47"/>
                <a:gd name="T4" fmla="*/ 46 w 50"/>
                <a:gd name="T5" fmla="*/ 32 h 47"/>
                <a:gd name="T6" fmla="*/ 41 w 50"/>
                <a:gd name="T7" fmla="*/ 27 h 47"/>
                <a:gd name="T8" fmla="*/ 38 w 50"/>
                <a:gd name="T9" fmla="*/ 25 h 47"/>
                <a:gd name="T10" fmla="*/ 35 w 50"/>
                <a:gd name="T11" fmla="*/ 18 h 47"/>
                <a:gd name="T12" fmla="*/ 38 w 50"/>
                <a:gd name="T13" fmla="*/ 10 h 47"/>
                <a:gd name="T14" fmla="*/ 34 w 50"/>
                <a:gd name="T15" fmla="*/ 6 h 47"/>
                <a:gd name="T16" fmla="*/ 32 w 50"/>
                <a:gd name="T17" fmla="*/ 2 h 47"/>
                <a:gd name="T18" fmla="*/ 30 w 50"/>
                <a:gd name="T19" fmla="*/ 3 h 47"/>
                <a:gd name="T20" fmla="*/ 28 w 50"/>
                <a:gd name="T21" fmla="*/ 1 h 47"/>
                <a:gd name="T22" fmla="*/ 25 w 50"/>
                <a:gd name="T23" fmla="*/ 2 h 47"/>
                <a:gd name="T24" fmla="*/ 20 w 50"/>
                <a:gd name="T25" fmla="*/ 1 h 47"/>
                <a:gd name="T26" fmla="*/ 18 w 50"/>
                <a:gd name="T27" fmla="*/ 4 h 47"/>
                <a:gd name="T28" fmla="*/ 13 w 50"/>
                <a:gd name="T29" fmla="*/ 7 h 47"/>
                <a:gd name="T30" fmla="*/ 14 w 50"/>
                <a:gd name="T31" fmla="*/ 10 h 47"/>
                <a:gd name="T32" fmla="*/ 13 w 50"/>
                <a:gd name="T33" fmla="*/ 13 h 47"/>
                <a:gd name="T34" fmla="*/ 9 w 50"/>
                <a:gd name="T35" fmla="*/ 19 h 47"/>
                <a:gd name="T36" fmla="*/ 1 w 50"/>
                <a:gd name="T37" fmla="*/ 25 h 47"/>
                <a:gd name="T38" fmla="*/ 3 w 50"/>
                <a:gd name="T39" fmla="*/ 30 h 47"/>
                <a:gd name="T40" fmla="*/ 9 w 50"/>
                <a:gd name="T41" fmla="*/ 31 h 47"/>
                <a:gd name="T42" fmla="*/ 18 w 50"/>
                <a:gd name="T43" fmla="*/ 36 h 47"/>
                <a:gd name="T44" fmla="*/ 29 w 50"/>
                <a:gd name="T45" fmla="*/ 45 h 47"/>
                <a:gd name="T46" fmla="*/ 38 w 50"/>
                <a:gd name="T47" fmla="*/ 47 h 47"/>
                <a:gd name="T48" fmla="*/ 43 w 50"/>
                <a:gd name="T49" fmla="*/ 42 h 47"/>
                <a:gd name="T50" fmla="*/ 50 w 50"/>
                <a:gd name="T51" fmla="*/ 43 h 47"/>
                <a:gd name="T52" fmla="*/ 47 w 50"/>
                <a:gd name="T53" fmla="*/ 39 h 47"/>
                <a:gd name="T54" fmla="*/ 47 w 50"/>
                <a:gd name="T55" fmla="*/ 36 h 47"/>
                <a:gd name="T56" fmla="*/ 47 w 50"/>
                <a:gd name="T57" fmla="*/ 3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 h="47">
                  <a:moveTo>
                    <a:pt x="47" y="36"/>
                  </a:moveTo>
                  <a:cubicBezTo>
                    <a:pt x="47" y="36"/>
                    <a:pt x="45" y="35"/>
                    <a:pt x="45" y="34"/>
                  </a:cubicBezTo>
                  <a:cubicBezTo>
                    <a:pt x="45" y="33"/>
                    <a:pt x="46" y="33"/>
                    <a:pt x="46" y="32"/>
                  </a:cubicBezTo>
                  <a:cubicBezTo>
                    <a:pt x="45" y="30"/>
                    <a:pt x="43" y="29"/>
                    <a:pt x="41" y="27"/>
                  </a:cubicBezTo>
                  <a:cubicBezTo>
                    <a:pt x="40" y="27"/>
                    <a:pt x="38" y="26"/>
                    <a:pt x="38" y="25"/>
                  </a:cubicBezTo>
                  <a:cubicBezTo>
                    <a:pt x="37" y="23"/>
                    <a:pt x="35" y="21"/>
                    <a:pt x="35" y="18"/>
                  </a:cubicBezTo>
                  <a:cubicBezTo>
                    <a:pt x="34" y="16"/>
                    <a:pt x="40" y="12"/>
                    <a:pt x="38" y="10"/>
                  </a:cubicBezTo>
                  <a:cubicBezTo>
                    <a:pt x="36" y="9"/>
                    <a:pt x="35" y="8"/>
                    <a:pt x="34" y="6"/>
                  </a:cubicBezTo>
                  <a:cubicBezTo>
                    <a:pt x="33" y="5"/>
                    <a:pt x="33" y="3"/>
                    <a:pt x="32" y="2"/>
                  </a:cubicBezTo>
                  <a:cubicBezTo>
                    <a:pt x="31" y="2"/>
                    <a:pt x="31" y="3"/>
                    <a:pt x="30" y="3"/>
                  </a:cubicBezTo>
                  <a:cubicBezTo>
                    <a:pt x="28" y="3"/>
                    <a:pt x="29" y="1"/>
                    <a:pt x="28" y="1"/>
                  </a:cubicBezTo>
                  <a:cubicBezTo>
                    <a:pt x="27" y="1"/>
                    <a:pt x="25" y="2"/>
                    <a:pt x="25" y="2"/>
                  </a:cubicBezTo>
                  <a:cubicBezTo>
                    <a:pt x="23" y="0"/>
                    <a:pt x="22" y="1"/>
                    <a:pt x="20" y="1"/>
                  </a:cubicBezTo>
                  <a:cubicBezTo>
                    <a:pt x="18" y="2"/>
                    <a:pt x="19" y="3"/>
                    <a:pt x="18" y="4"/>
                  </a:cubicBezTo>
                  <a:cubicBezTo>
                    <a:pt x="16" y="5"/>
                    <a:pt x="14" y="5"/>
                    <a:pt x="13" y="7"/>
                  </a:cubicBezTo>
                  <a:cubicBezTo>
                    <a:pt x="12" y="9"/>
                    <a:pt x="14" y="8"/>
                    <a:pt x="14" y="10"/>
                  </a:cubicBezTo>
                  <a:cubicBezTo>
                    <a:pt x="14" y="11"/>
                    <a:pt x="13" y="11"/>
                    <a:pt x="13" y="13"/>
                  </a:cubicBezTo>
                  <a:cubicBezTo>
                    <a:pt x="13" y="16"/>
                    <a:pt x="12" y="17"/>
                    <a:pt x="9" y="19"/>
                  </a:cubicBezTo>
                  <a:cubicBezTo>
                    <a:pt x="7" y="20"/>
                    <a:pt x="0" y="23"/>
                    <a:pt x="1" y="25"/>
                  </a:cubicBezTo>
                  <a:cubicBezTo>
                    <a:pt x="2" y="26"/>
                    <a:pt x="2" y="29"/>
                    <a:pt x="3" y="30"/>
                  </a:cubicBezTo>
                  <a:cubicBezTo>
                    <a:pt x="4" y="31"/>
                    <a:pt x="8" y="31"/>
                    <a:pt x="9" y="31"/>
                  </a:cubicBezTo>
                  <a:cubicBezTo>
                    <a:pt x="12" y="32"/>
                    <a:pt x="15" y="34"/>
                    <a:pt x="18" y="36"/>
                  </a:cubicBezTo>
                  <a:cubicBezTo>
                    <a:pt x="22" y="39"/>
                    <a:pt x="25" y="42"/>
                    <a:pt x="29" y="45"/>
                  </a:cubicBezTo>
                  <a:cubicBezTo>
                    <a:pt x="32" y="47"/>
                    <a:pt x="35" y="47"/>
                    <a:pt x="38" y="47"/>
                  </a:cubicBezTo>
                  <a:cubicBezTo>
                    <a:pt x="41" y="47"/>
                    <a:pt x="41" y="44"/>
                    <a:pt x="43" y="42"/>
                  </a:cubicBezTo>
                  <a:cubicBezTo>
                    <a:pt x="45" y="40"/>
                    <a:pt x="49" y="44"/>
                    <a:pt x="50" y="43"/>
                  </a:cubicBezTo>
                  <a:cubicBezTo>
                    <a:pt x="49" y="42"/>
                    <a:pt x="48" y="41"/>
                    <a:pt x="47" y="39"/>
                  </a:cubicBezTo>
                  <a:cubicBezTo>
                    <a:pt x="47" y="38"/>
                    <a:pt x="48" y="37"/>
                    <a:pt x="47" y="36"/>
                  </a:cubicBezTo>
                  <a:cubicBezTo>
                    <a:pt x="46" y="35"/>
                    <a:pt x="48" y="37"/>
                    <a:pt x="47" y="3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09" name="Freeform 683">
              <a:extLst>
                <a:ext uri="{FF2B5EF4-FFF2-40B4-BE49-F238E27FC236}">
                  <a16:creationId xmlns:a16="http://schemas.microsoft.com/office/drawing/2014/main" id="{17F7AF39-23E5-7D42-AB10-F8F1E5B0FBDB}"/>
                </a:ext>
              </a:extLst>
            </p:cNvPr>
            <p:cNvSpPr>
              <a:spLocks/>
            </p:cNvSpPr>
            <p:nvPr/>
          </p:nvSpPr>
          <p:spPr bwMode="auto">
            <a:xfrm>
              <a:off x="12872168" y="6946541"/>
              <a:ext cx="885351" cy="337667"/>
            </a:xfrm>
            <a:custGeom>
              <a:avLst/>
              <a:gdLst>
                <a:gd name="T0" fmla="*/ 52 w 95"/>
                <a:gd name="T1" fmla="*/ 36 h 36"/>
                <a:gd name="T2" fmla="*/ 54 w 95"/>
                <a:gd name="T3" fmla="*/ 33 h 36"/>
                <a:gd name="T4" fmla="*/ 55 w 95"/>
                <a:gd name="T5" fmla="*/ 31 h 36"/>
                <a:gd name="T6" fmla="*/ 60 w 95"/>
                <a:gd name="T7" fmla="*/ 31 h 36"/>
                <a:gd name="T8" fmla="*/ 64 w 95"/>
                <a:gd name="T9" fmla="*/ 31 h 36"/>
                <a:gd name="T10" fmla="*/ 75 w 95"/>
                <a:gd name="T11" fmla="*/ 29 h 36"/>
                <a:gd name="T12" fmla="*/ 85 w 95"/>
                <a:gd name="T13" fmla="*/ 28 h 36"/>
                <a:gd name="T14" fmla="*/ 90 w 95"/>
                <a:gd name="T15" fmla="*/ 28 h 36"/>
                <a:gd name="T16" fmla="*/ 92 w 95"/>
                <a:gd name="T17" fmla="*/ 30 h 36"/>
                <a:gd name="T18" fmla="*/ 94 w 95"/>
                <a:gd name="T19" fmla="*/ 28 h 36"/>
                <a:gd name="T20" fmla="*/ 92 w 95"/>
                <a:gd name="T21" fmla="*/ 24 h 36"/>
                <a:gd name="T22" fmla="*/ 92 w 95"/>
                <a:gd name="T23" fmla="*/ 22 h 36"/>
                <a:gd name="T24" fmla="*/ 91 w 95"/>
                <a:gd name="T25" fmla="*/ 17 h 36"/>
                <a:gd name="T26" fmla="*/ 93 w 95"/>
                <a:gd name="T27" fmla="*/ 14 h 36"/>
                <a:gd name="T28" fmla="*/ 89 w 95"/>
                <a:gd name="T29" fmla="*/ 8 h 36"/>
                <a:gd name="T30" fmla="*/ 83 w 95"/>
                <a:gd name="T31" fmla="*/ 3 h 36"/>
                <a:gd name="T32" fmla="*/ 80 w 95"/>
                <a:gd name="T33" fmla="*/ 3 h 36"/>
                <a:gd name="T34" fmla="*/ 78 w 95"/>
                <a:gd name="T35" fmla="*/ 3 h 36"/>
                <a:gd name="T36" fmla="*/ 73 w 95"/>
                <a:gd name="T37" fmla="*/ 6 h 36"/>
                <a:gd name="T38" fmla="*/ 63 w 95"/>
                <a:gd name="T39" fmla="*/ 6 h 36"/>
                <a:gd name="T40" fmla="*/ 58 w 95"/>
                <a:gd name="T41" fmla="*/ 6 h 36"/>
                <a:gd name="T42" fmla="*/ 54 w 95"/>
                <a:gd name="T43" fmla="*/ 4 h 36"/>
                <a:gd name="T44" fmla="*/ 50 w 95"/>
                <a:gd name="T45" fmla="*/ 2 h 36"/>
                <a:gd name="T46" fmla="*/ 46 w 95"/>
                <a:gd name="T47" fmla="*/ 0 h 36"/>
                <a:gd name="T48" fmla="*/ 37 w 95"/>
                <a:gd name="T49" fmla="*/ 0 h 36"/>
                <a:gd name="T50" fmla="*/ 29 w 95"/>
                <a:gd name="T51" fmla="*/ 4 h 36"/>
                <a:gd name="T52" fmla="*/ 18 w 95"/>
                <a:gd name="T53" fmla="*/ 5 h 36"/>
                <a:gd name="T54" fmla="*/ 16 w 95"/>
                <a:gd name="T55" fmla="*/ 6 h 36"/>
                <a:gd name="T56" fmla="*/ 18 w 95"/>
                <a:gd name="T57" fmla="*/ 7 h 36"/>
                <a:gd name="T58" fmla="*/ 15 w 95"/>
                <a:gd name="T59" fmla="*/ 8 h 36"/>
                <a:gd name="T60" fmla="*/ 13 w 95"/>
                <a:gd name="T61" fmla="*/ 9 h 36"/>
                <a:gd name="T62" fmla="*/ 4 w 95"/>
                <a:gd name="T63" fmla="*/ 9 h 36"/>
                <a:gd name="T64" fmla="*/ 3 w 95"/>
                <a:gd name="T65" fmla="*/ 11 h 36"/>
                <a:gd name="T66" fmla="*/ 3 w 95"/>
                <a:gd name="T67" fmla="*/ 15 h 36"/>
                <a:gd name="T68" fmla="*/ 5 w 95"/>
                <a:gd name="T69" fmla="*/ 14 h 36"/>
                <a:gd name="T70" fmla="*/ 3 w 95"/>
                <a:gd name="T71" fmla="*/ 17 h 36"/>
                <a:gd name="T72" fmla="*/ 5 w 95"/>
                <a:gd name="T73" fmla="*/ 17 h 36"/>
                <a:gd name="T74" fmla="*/ 5 w 95"/>
                <a:gd name="T75" fmla="*/ 19 h 36"/>
                <a:gd name="T76" fmla="*/ 3 w 95"/>
                <a:gd name="T77" fmla="*/ 20 h 36"/>
                <a:gd name="T78" fmla="*/ 4 w 95"/>
                <a:gd name="T79" fmla="*/ 22 h 36"/>
                <a:gd name="T80" fmla="*/ 4 w 95"/>
                <a:gd name="T81" fmla="*/ 25 h 36"/>
                <a:gd name="T82" fmla="*/ 8 w 95"/>
                <a:gd name="T83" fmla="*/ 27 h 36"/>
                <a:gd name="T84" fmla="*/ 7 w 95"/>
                <a:gd name="T85" fmla="*/ 30 h 36"/>
                <a:gd name="T86" fmla="*/ 10 w 95"/>
                <a:gd name="T87" fmla="*/ 30 h 36"/>
                <a:gd name="T88" fmla="*/ 8 w 95"/>
                <a:gd name="T89" fmla="*/ 31 h 36"/>
                <a:gd name="T90" fmla="*/ 10 w 95"/>
                <a:gd name="T91" fmla="*/ 31 h 36"/>
                <a:gd name="T92" fmla="*/ 9 w 95"/>
                <a:gd name="T93" fmla="*/ 34 h 36"/>
                <a:gd name="T94" fmla="*/ 11 w 95"/>
                <a:gd name="T95" fmla="*/ 35 h 36"/>
                <a:gd name="T96" fmla="*/ 12 w 95"/>
                <a:gd name="T97" fmla="*/ 31 h 36"/>
                <a:gd name="T98" fmla="*/ 16 w 95"/>
                <a:gd name="T99" fmla="*/ 32 h 36"/>
                <a:gd name="T100" fmla="*/ 22 w 95"/>
                <a:gd name="T101" fmla="*/ 33 h 36"/>
                <a:gd name="T102" fmla="*/ 27 w 95"/>
                <a:gd name="T103" fmla="*/ 31 h 36"/>
                <a:gd name="T104" fmla="*/ 35 w 95"/>
                <a:gd name="T105" fmla="*/ 35 h 36"/>
                <a:gd name="T106" fmla="*/ 42 w 95"/>
                <a:gd name="T107" fmla="*/ 32 h 36"/>
                <a:gd name="T108" fmla="*/ 44 w 95"/>
                <a:gd name="T109" fmla="*/ 30 h 36"/>
                <a:gd name="T110" fmla="*/ 48 w 95"/>
                <a:gd name="T111" fmla="*/ 31 h 36"/>
                <a:gd name="T112" fmla="*/ 50 w 95"/>
                <a:gd name="T113" fmla="*/ 33 h 36"/>
                <a:gd name="T114" fmla="*/ 50 w 95"/>
                <a:gd name="T115" fmla="*/ 35 h 36"/>
                <a:gd name="T116" fmla="*/ 52 w 95"/>
                <a:gd name="T117" fmla="*/ 36 h 36"/>
                <a:gd name="T118" fmla="*/ 52 w 95"/>
                <a:gd name="T1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5" h="36">
                  <a:moveTo>
                    <a:pt x="52" y="36"/>
                  </a:moveTo>
                  <a:cubicBezTo>
                    <a:pt x="53" y="35"/>
                    <a:pt x="54" y="33"/>
                    <a:pt x="54" y="33"/>
                  </a:cubicBezTo>
                  <a:cubicBezTo>
                    <a:pt x="53" y="31"/>
                    <a:pt x="54" y="30"/>
                    <a:pt x="55" y="31"/>
                  </a:cubicBezTo>
                  <a:cubicBezTo>
                    <a:pt x="57" y="32"/>
                    <a:pt x="58" y="31"/>
                    <a:pt x="60" y="31"/>
                  </a:cubicBezTo>
                  <a:cubicBezTo>
                    <a:pt x="62" y="30"/>
                    <a:pt x="62" y="30"/>
                    <a:pt x="64" y="31"/>
                  </a:cubicBezTo>
                  <a:cubicBezTo>
                    <a:pt x="68" y="31"/>
                    <a:pt x="71" y="29"/>
                    <a:pt x="75" y="29"/>
                  </a:cubicBezTo>
                  <a:cubicBezTo>
                    <a:pt x="78" y="29"/>
                    <a:pt x="82" y="29"/>
                    <a:pt x="85" y="28"/>
                  </a:cubicBezTo>
                  <a:cubicBezTo>
                    <a:pt x="87" y="27"/>
                    <a:pt x="87" y="29"/>
                    <a:pt x="90" y="28"/>
                  </a:cubicBezTo>
                  <a:cubicBezTo>
                    <a:pt x="92" y="27"/>
                    <a:pt x="91" y="29"/>
                    <a:pt x="92" y="30"/>
                  </a:cubicBezTo>
                  <a:cubicBezTo>
                    <a:pt x="93" y="31"/>
                    <a:pt x="95" y="29"/>
                    <a:pt x="94" y="28"/>
                  </a:cubicBezTo>
                  <a:cubicBezTo>
                    <a:pt x="93" y="27"/>
                    <a:pt x="95" y="25"/>
                    <a:pt x="92" y="24"/>
                  </a:cubicBezTo>
                  <a:cubicBezTo>
                    <a:pt x="91" y="23"/>
                    <a:pt x="93" y="23"/>
                    <a:pt x="92" y="22"/>
                  </a:cubicBezTo>
                  <a:cubicBezTo>
                    <a:pt x="92" y="20"/>
                    <a:pt x="91" y="19"/>
                    <a:pt x="91" y="17"/>
                  </a:cubicBezTo>
                  <a:cubicBezTo>
                    <a:pt x="91" y="16"/>
                    <a:pt x="93" y="14"/>
                    <a:pt x="93" y="14"/>
                  </a:cubicBezTo>
                  <a:cubicBezTo>
                    <a:pt x="92" y="12"/>
                    <a:pt x="90" y="11"/>
                    <a:pt x="89" y="8"/>
                  </a:cubicBezTo>
                  <a:cubicBezTo>
                    <a:pt x="87" y="5"/>
                    <a:pt x="87" y="4"/>
                    <a:pt x="83" y="3"/>
                  </a:cubicBezTo>
                  <a:cubicBezTo>
                    <a:pt x="82" y="3"/>
                    <a:pt x="81" y="3"/>
                    <a:pt x="80" y="3"/>
                  </a:cubicBezTo>
                  <a:cubicBezTo>
                    <a:pt x="78" y="2"/>
                    <a:pt x="79" y="3"/>
                    <a:pt x="78" y="3"/>
                  </a:cubicBezTo>
                  <a:cubicBezTo>
                    <a:pt x="76" y="5"/>
                    <a:pt x="74" y="5"/>
                    <a:pt x="73" y="6"/>
                  </a:cubicBezTo>
                  <a:cubicBezTo>
                    <a:pt x="70" y="7"/>
                    <a:pt x="66" y="6"/>
                    <a:pt x="63" y="6"/>
                  </a:cubicBezTo>
                  <a:cubicBezTo>
                    <a:pt x="61" y="6"/>
                    <a:pt x="59" y="6"/>
                    <a:pt x="58" y="6"/>
                  </a:cubicBezTo>
                  <a:cubicBezTo>
                    <a:pt x="56" y="5"/>
                    <a:pt x="56" y="4"/>
                    <a:pt x="54" y="4"/>
                  </a:cubicBezTo>
                  <a:cubicBezTo>
                    <a:pt x="52" y="4"/>
                    <a:pt x="51" y="3"/>
                    <a:pt x="50" y="2"/>
                  </a:cubicBezTo>
                  <a:cubicBezTo>
                    <a:pt x="49" y="2"/>
                    <a:pt x="45" y="0"/>
                    <a:pt x="46" y="0"/>
                  </a:cubicBezTo>
                  <a:cubicBezTo>
                    <a:pt x="44" y="1"/>
                    <a:pt x="39" y="0"/>
                    <a:pt x="37" y="0"/>
                  </a:cubicBezTo>
                  <a:cubicBezTo>
                    <a:pt x="34" y="0"/>
                    <a:pt x="31" y="3"/>
                    <a:pt x="29" y="4"/>
                  </a:cubicBezTo>
                  <a:cubicBezTo>
                    <a:pt x="26" y="6"/>
                    <a:pt x="21" y="4"/>
                    <a:pt x="18" y="5"/>
                  </a:cubicBezTo>
                  <a:cubicBezTo>
                    <a:pt x="17" y="5"/>
                    <a:pt x="16" y="5"/>
                    <a:pt x="16" y="6"/>
                  </a:cubicBezTo>
                  <a:cubicBezTo>
                    <a:pt x="16" y="6"/>
                    <a:pt x="18" y="6"/>
                    <a:pt x="18" y="7"/>
                  </a:cubicBezTo>
                  <a:cubicBezTo>
                    <a:pt x="18" y="7"/>
                    <a:pt x="15" y="7"/>
                    <a:pt x="15" y="8"/>
                  </a:cubicBezTo>
                  <a:cubicBezTo>
                    <a:pt x="15" y="9"/>
                    <a:pt x="15" y="9"/>
                    <a:pt x="13" y="9"/>
                  </a:cubicBezTo>
                  <a:cubicBezTo>
                    <a:pt x="10" y="9"/>
                    <a:pt x="7" y="9"/>
                    <a:pt x="4" y="9"/>
                  </a:cubicBezTo>
                  <a:cubicBezTo>
                    <a:pt x="2" y="9"/>
                    <a:pt x="3" y="10"/>
                    <a:pt x="3" y="11"/>
                  </a:cubicBezTo>
                  <a:cubicBezTo>
                    <a:pt x="2" y="13"/>
                    <a:pt x="0" y="14"/>
                    <a:pt x="3" y="15"/>
                  </a:cubicBezTo>
                  <a:cubicBezTo>
                    <a:pt x="3" y="15"/>
                    <a:pt x="5" y="14"/>
                    <a:pt x="5" y="14"/>
                  </a:cubicBezTo>
                  <a:cubicBezTo>
                    <a:pt x="5" y="15"/>
                    <a:pt x="3" y="17"/>
                    <a:pt x="3" y="17"/>
                  </a:cubicBezTo>
                  <a:cubicBezTo>
                    <a:pt x="4" y="18"/>
                    <a:pt x="4" y="17"/>
                    <a:pt x="5" y="17"/>
                  </a:cubicBezTo>
                  <a:cubicBezTo>
                    <a:pt x="5" y="17"/>
                    <a:pt x="5" y="19"/>
                    <a:pt x="5" y="19"/>
                  </a:cubicBezTo>
                  <a:cubicBezTo>
                    <a:pt x="7" y="22"/>
                    <a:pt x="4" y="20"/>
                    <a:pt x="3" y="20"/>
                  </a:cubicBezTo>
                  <a:cubicBezTo>
                    <a:pt x="3" y="20"/>
                    <a:pt x="2" y="23"/>
                    <a:pt x="4" y="22"/>
                  </a:cubicBezTo>
                  <a:cubicBezTo>
                    <a:pt x="6" y="22"/>
                    <a:pt x="4" y="24"/>
                    <a:pt x="4" y="25"/>
                  </a:cubicBezTo>
                  <a:cubicBezTo>
                    <a:pt x="4" y="26"/>
                    <a:pt x="7" y="26"/>
                    <a:pt x="8" y="27"/>
                  </a:cubicBezTo>
                  <a:cubicBezTo>
                    <a:pt x="9" y="28"/>
                    <a:pt x="7" y="30"/>
                    <a:pt x="7" y="30"/>
                  </a:cubicBezTo>
                  <a:cubicBezTo>
                    <a:pt x="8" y="30"/>
                    <a:pt x="9" y="28"/>
                    <a:pt x="10" y="30"/>
                  </a:cubicBezTo>
                  <a:cubicBezTo>
                    <a:pt x="10" y="31"/>
                    <a:pt x="8" y="31"/>
                    <a:pt x="8" y="31"/>
                  </a:cubicBezTo>
                  <a:cubicBezTo>
                    <a:pt x="8" y="31"/>
                    <a:pt x="10" y="31"/>
                    <a:pt x="10" y="31"/>
                  </a:cubicBezTo>
                  <a:cubicBezTo>
                    <a:pt x="11" y="32"/>
                    <a:pt x="10" y="33"/>
                    <a:pt x="9" y="34"/>
                  </a:cubicBezTo>
                  <a:cubicBezTo>
                    <a:pt x="9" y="35"/>
                    <a:pt x="11" y="36"/>
                    <a:pt x="11" y="35"/>
                  </a:cubicBezTo>
                  <a:cubicBezTo>
                    <a:pt x="12" y="34"/>
                    <a:pt x="11" y="32"/>
                    <a:pt x="12" y="31"/>
                  </a:cubicBezTo>
                  <a:cubicBezTo>
                    <a:pt x="13" y="30"/>
                    <a:pt x="15" y="32"/>
                    <a:pt x="16" y="32"/>
                  </a:cubicBezTo>
                  <a:cubicBezTo>
                    <a:pt x="18" y="33"/>
                    <a:pt x="20" y="35"/>
                    <a:pt x="22" y="33"/>
                  </a:cubicBezTo>
                  <a:cubicBezTo>
                    <a:pt x="25" y="32"/>
                    <a:pt x="23" y="29"/>
                    <a:pt x="27" y="31"/>
                  </a:cubicBezTo>
                  <a:cubicBezTo>
                    <a:pt x="29" y="33"/>
                    <a:pt x="32" y="35"/>
                    <a:pt x="35" y="35"/>
                  </a:cubicBezTo>
                  <a:cubicBezTo>
                    <a:pt x="37" y="34"/>
                    <a:pt x="40" y="33"/>
                    <a:pt x="42" y="32"/>
                  </a:cubicBezTo>
                  <a:cubicBezTo>
                    <a:pt x="43" y="31"/>
                    <a:pt x="43" y="30"/>
                    <a:pt x="44" y="30"/>
                  </a:cubicBezTo>
                  <a:cubicBezTo>
                    <a:pt x="46" y="31"/>
                    <a:pt x="47" y="32"/>
                    <a:pt x="48" y="31"/>
                  </a:cubicBezTo>
                  <a:cubicBezTo>
                    <a:pt x="51" y="30"/>
                    <a:pt x="51" y="31"/>
                    <a:pt x="50" y="33"/>
                  </a:cubicBezTo>
                  <a:cubicBezTo>
                    <a:pt x="50" y="34"/>
                    <a:pt x="52" y="34"/>
                    <a:pt x="50" y="35"/>
                  </a:cubicBezTo>
                  <a:cubicBezTo>
                    <a:pt x="51" y="36"/>
                    <a:pt x="51" y="36"/>
                    <a:pt x="52" y="36"/>
                  </a:cubicBezTo>
                  <a:cubicBezTo>
                    <a:pt x="53" y="35"/>
                    <a:pt x="51" y="36"/>
                    <a:pt x="52" y="3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0" name="Freeform 684">
              <a:extLst>
                <a:ext uri="{FF2B5EF4-FFF2-40B4-BE49-F238E27FC236}">
                  <a16:creationId xmlns:a16="http://schemas.microsoft.com/office/drawing/2014/main" id="{F40365E9-C4DA-7044-B83F-91E9957A0A4A}"/>
                </a:ext>
              </a:extLst>
            </p:cNvPr>
            <p:cNvSpPr>
              <a:spLocks/>
            </p:cNvSpPr>
            <p:nvPr/>
          </p:nvSpPr>
          <p:spPr bwMode="auto">
            <a:xfrm>
              <a:off x="13273442" y="7481712"/>
              <a:ext cx="980892" cy="786831"/>
            </a:xfrm>
            <a:custGeom>
              <a:avLst/>
              <a:gdLst>
                <a:gd name="T0" fmla="*/ 65 w 105"/>
                <a:gd name="T1" fmla="*/ 20 h 84"/>
                <a:gd name="T2" fmla="*/ 61 w 105"/>
                <a:gd name="T3" fmla="*/ 17 h 84"/>
                <a:gd name="T4" fmla="*/ 52 w 105"/>
                <a:gd name="T5" fmla="*/ 17 h 84"/>
                <a:gd name="T6" fmla="*/ 48 w 105"/>
                <a:gd name="T7" fmla="*/ 15 h 84"/>
                <a:gd name="T8" fmla="*/ 40 w 105"/>
                <a:gd name="T9" fmla="*/ 8 h 84"/>
                <a:gd name="T10" fmla="*/ 27 w 105"/>
                <a:gd name="T11" fmla="*/ 1 h 84"/>
                <a:gd name="T12" fmla="*/ 21 w 105"/>
                <a:gd name="T13" fmla="*/ 1 h 84"/>
                <a:gd name="T14" fmla="*/ 13 w 105"/>
                <a:gd name="T15" fmla="*/ 3 h 84"/>
                <a:gd name="T16" fmla="*/ 17 w 105"/>
                <a:gd name="T17" fmla="*/ 9 h 84"/>
                <a:gd name="T18" fmla="*/ 13 w 105"/>
                <a:gd name="T19" fmla="*/ 12 h 84"/>
                <a:gd name="T20" fmla="*/ 10 w 105"/>
                <a:gd name="T21" fmla="*/ 12 h 84"/>
                <a:gd name="T22" fmla="*/ 9 w 105"/>
                <a:gd name="T23" fmla="*/ 14 h 84"/>
                <a:gd name="T24" fmla="*/ 2 w 105"/>
                <a:gd name="T25" fmla="*/ 14 h 84"/>
                <a:gd name="T26" fmla="*/ 1 w 105"/>
                <a:gd name="T27" fmla="*/ 19 h 84"/>
                <a:gd name="T28" fmla="*/ 3 w 105"/>
                <a:gd name="T29" fmla="*/ 22 h 84"/>
                <a:gd name="T30" fmla="*/ 8 w 105"/>
                <a:gd name="T31" fmla="*/ 31 h 84"/>
                <a:gd name="T32" fmla="*/ 12 w 105"/>
                <a:gd name="T33" fmla="*/ 38 h 84"/>
                <a:gd name="T34" fmla="*/ 15 w 105"/>
                <a:gd name="T35" fmla="*/ 42 h 84"/>
                <a:gd name="T36" fmla="*/ 20 w 105"/>
                <a:gd name="T37" fmla="*/ 46 h 84"/>
                <a:gd name="T38" fmla="*/ 22 w 105"/>
                <a:gd name="T39" fmla="*/ 53 h 84"/>
                <a:gd name="T40" fmla="*/ 23 w 105"/>
                <a:gd name="T41" fmla="*/ 59 h 84"/>
                <a:gd name="T42" fmla="*/ 31 w 105"/>
                <a:gd name="T43" fmla="*/ 67 h 84"/>
                <a:gd name="T44" fmla="*/ 36 w 105"/>
                <a:gd name="T45" fmla="*/ 76 h 84"/>
                <a:gd name="T46" fmla="*/ 40 w 105"/>
                <a:gd name="T47" fmla="*/ 81 h 84"/>
                <a:gd name="T48" fmla="*/ 41 w 105"/>
                <a:gd name="T49" fmla="*/ 84 h 84"/>
                <a:gd name="T50" fmla="*/ 43 w 105"/>
                <a:gd name="T51" fmla="*/ 81 h 84"/>
                <a:gd name="T52" fmla="*/ 50 w 105"/>
                <a:gd name="T53" fmla="*/ 79 h 84"/>
                <a:gd name="T54" fmla="*/ 60 w 105"/>
                <a:gd name="T55" fmla="*/ 80 h 84"/>
                <a:gd name="T56" fmla="*/ 66 w 105"/>
                <a:gd name="T57" fmla="*/ 77 h 84"/>
                <a:gd name="T58" fmla="*/ 76 w 105"/>
                <a:gd name="T59" fmla="*/ 72 h 84"/>
                <a:gd name="T60" fmla="*/ 94 w 105"/>
                <a:gd name="T61" fmla="*/ 68 h 84"/>
                <a:gd name="T62" fmla="*/ 102 w 105"/>
                <a:gd name="T63" fmla="*/ 66 h 84"/>
                <a:gd name="T64" fmla="*/ 104 w 105"/>
                <a:gd name="T65" fmla="*/ 61 h 84"/>
                <a:gd name="T66" fmla="*/ 105 w 105"/>
                <a:gd name="T67" fmla="*/ 56 h 84"/>
                <a:gd name="T68" fmla="*/ 103 w 105"/>
                <a:gd name="T69" fmla="*/ 51 h 84"/>
                <a:gd name="T70" fmla="*/ 93 w 105"/>
                <a:gd name="T71" fmla="*/ 50 h 84"/>
                <a:gd name="T72" fmla="*/ 88 w 105"/>
                <a:gd name="T73" fmla="*/ 47 h 84"/>
                <a:gd name="T74" fmla="*/ 81 w 105"/>
                <a:gd name="T75" fmla="*/ 39 h 84"/>
                <a:gd name="T76" fmla="*/ 77 w 105"/>
                <a:gd name="T77" fmla="*/ 34 h 84"/>
                <a:gd name="T78" fmla="*/ 77 w 105"/>
                <a:gd name="T79" fmla="*/ 29 h 84"/>
                <a:gd name="T80" fmla="*/ 74 w 105"/>
                <a:gd name="T81" fmla="*/ 27 h 84"/>
                <a:gd name="T82" fmla="*/ 70 w 105"/>
                <a:gd name="T83" fmla="*/ 22 h 84"/>
                <a:gd name="T84" fmla="*/ 65 w 105"/>
                <a:gd name="T85" fmla="*/ 2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84">
                  <a:moveTo>
                    <a:pt x="65" y="20"/>
                  </a:moveTo>
                  <a:cubicBezTo>
                    <a:pt x="64" y="17"/>
                    <a:pt x="64" y="17"/>
                    <a:pt x="61" y="17"/>
                  </a:cubicBezTo>
                  <a:cubicBezTo>
                    <a:pt x="58" y="17"/>
                    <a:pt x="55" y="17"/>
                    <a:pt x="52" y="17"/>
                  </a:cubicBezTo>
                  <a:cubicBezTo>
                    <a:pt x="50" y="17"/>
                    <a:pt x="49" y="15"/>
                    <a:pt x="48" y="15"/>
                  </a:cubicBezTo>
                  <a:cubicBezTo>
                    <a:pt x="45" y="12"/>
                    <a:pt x="42" y="10"/>
                    <a:pt x="40" y="8"/>
                  </a:cubicBezTo>
                  <a:cubicBezTo>
                    <a:pt x="36" y="5"/>
                    <a:pt x="32" y="2"/>
                    <a:pt x="27" y="1"/>
                  </a:cubicBezTo>
                  <a:cubicBezTo>
                    <a:pt x="25" y="0"/>
                    <a:pt x="24" y="0"/>
                    <a:pt x="21" y="1"/>
                  </a:cubicBezTo>
                  <a:cubicBezTo>
                    <a:pt x="19" y="1"/>
                    <a:pt x="16" y="2"/>
                    <a:pt x="13" y="3"/>
                  </a:cubicBezTo>
                  <a:cubicBezTo>
                    <a:pt x="14" y="5"/>
                    <a:pt x="17" y="7"/>
                    <a:pt x="17" y="9"/>
                  </a:cubicBezTo>
                  <a:cubicBezTo>
                    <a:pt x="17" y="11"/>
                    <a:pt x="14" y="12"/>
                    <a:pt x="13" y="12"/>
                  </a:cubicBezTo>
                  <a:cubicBezTo>
                    <a:pt x="12" y="13"/>
                    <a:pt x="11" y="12"/>
                    <a:pt x="10" y="12"/>
                  </a:cubicBezTo>
                  <a:cubicBezTo>
                    <a:pt x="9" y="13"/>
                    <a:pt x="9" y="14"/>
                    <a:pt x="9" y="14"/>
                  </a:cubicBezTo>
                  <a:cubicBezTo>
                    <a:pt x="7" y="17"/>
                    <a:pt x="3" y="15"/>
                    <a:pt x="2" y="14"/>
                  </a:cubicBezTo>
                  <a:cubicBezTo>
                    <a:pt x="1" y="16"/>
                    <a:pt x="1" y="17"/>
                    <a:pt x="1" y="19"/>
                  </a:cubicBezTo>
                  <a:cubicBezTo>
                    <a:pt x="0" y="22"/>
                    <a:pt x="1" y="21"/>
                    <a:pt x="3" y="22"/>
                  </a:cubicBezTo>
                  <a:cubicBezTo>
                    <a:pt x="5" y="24"/>
                    <a:pt x="7" y="28"/>
                    <a:pt x="8" y="31"/>
                  </a:cubicBezTo>
                  <a:cubicBezTo>
                    <a:pt x="10" y="33"/>
                    <a:pt x="11" y="35"/>
                    <a:pt x="12" y="38"/>
                  </a:cubicBezTo>
                  <a:cubicBezTo>
                    <a:pt x="13" y="40"/>
                    <a:pt x="14" y="41"/>
                    <a:pt x="15" y="42"/>
                  </a:cubicBezTo>
                  <a:cubicBezTo>
                    <a:pt x="17" y="44"/>
                    <a:pt x="19" y="44"/>
                    <a:pt x="20" y="46"/>
                  </a:cubicBezTo>
                  <a:cubicBezTo>
                    <a:pt x="21" y="48"/>
                    <a:pt x="22" y="50"/>
                    <a:pt x="22" y="53"/>
                  </a:cubicBezTo>
                  <a:cubicBezTo>
                    <a:pt x="23" y="55"/>
                    <a:pt x="22" y="57"/>
                    <a:pt x="23" y="59"/>
                  </a:cubicBezTo>
                  <a:cubicBezTo>
                    <a:pt x="25" y="63"/>
                    <a:pt x="29" y="64"/>
                    <a:pt x="31" y="67"/>
                  </a:cubicBezTo>
                  <a:cubicBezTo>
                    <a:pt x="33" y="70"/>
                    <a:pt x="34" y="74"/>
                    <a:pt x="36" y="76"/>
                  </a:cubicBezTo>
                  <a:cubicBezTo>
                    <a:pt x="37" y="78"/>
                    <a:pt x="39" y="80"/>
                    <a:pt x="40" y="81"/>
                  </a:cubicBezTo>
                  <a:cubicBezTo>
                    <a:pt x="40" y="82"/>
                    <a:pt x="40" y="84"/>
                    <a:pt x="41" y="84"/>
                  </a:cubicBezTo>
                  <a:cubicBezTo>
                    <a:pt x="43" y="84"/>
                    <a:pt x="42" y="82"/>
                    <a:pt x="43" y="81"/>
                  </a:cubicBezTo>
                  <a:cubicBezTo>
                    <a:pt x="43" y="78"/>
                    <a:pt x="48" y="79"/>
                    <a:pt x="50" y="79"/>
                  </a:cubicBezTo>
                  <a:cubicBezTo>
                    <a:pt x="53" y="79"/>
                    <a:pt x="58" y="78"/>
                    <a:pt x="60" y="80"/>
                  </a:cubicBezTo>
                  <a:cubicBezTo>
                    <a:pt x="63" y="81"/>
                    <a:pt x="64" y="79"/>
                    <a:pt x="66" y="77"/>
                  </a:cubicBezTo>
                  <a:cubicBezTo>
                    <a:pt x="69" y="73"/>
                    <a:pt x="72" y="73"/>
                    <a:pt x="76" y="72"/>
                  </a:cubicBezTo>
                  <a:cubicBezTo>
                    <a:pt x="82" y="72"/>
                    <a:pt x="88" y="70"/>
                    <a:pt x="94" y="68"/>
                  </a:cubicBezTo>
                  <a:cubicBezTo>
                    <a:pt x="96" y="67"/>
                    <a:pt x="99" y="66"/>
                    <a:pt x="102" y="66"/>
                  </a:cubicBezTo>
                  <a:cubicBezTo>
                    <a:pt x="103" y="65"/>
                    <a:pt x="103" y="63"/>
                    <a:pt x="104" y="61"/>
                  </a:cubicBezTo>
                  <a:cubicBezTo>
                    <a:pt x="104" y="60"/>
                    <a:pt x="105" y="58"/>
                    <a:pt x="105" y="56"/>
                  </a:cubicBezTo>
                  <a:cubicBezTo>
                    <a:pt x="105" y="55"/>
                    <a:pt x="104" y="52"/>
                    <a:pt x="103" y="51"/>
                  </a:cubicBezTo>
                  <a:cubicBezTo>
                    <a:pt x="100" y="51"/>
                    <a:pt x="96" y="51"/>
                    <a:pt x="93" y="50"/>
                  </a:cubicBezTo>
                  <a:cubicBezTo>
                    <a:pt x="90" y="50"/>
                    <a:pt x="90" y="49"/>
                    <a:pt x="88" y="47"/>
                  </a:cubicBezTo>
                  <a:cubicBezTo>
                    <a:pt x="86" y="43"/>
                    <a:pt x="83" y="42"/>
                    <a:pt x="81" y="39"/>
                  </a:cubicBezTo>
                  <a:cubicBezTo>
                    <a:pt x="80" y="39"/>
                    <a:pt x="78" y="35"/>
                    <a:pt x="77" y="34"/>
                  </a:cubicBezTo>
                  <a:cubicBezTo>
                    <a:pt x="76" y="32"/>
                    <a:pt x="81" y="31"/>
                    <a:pt x="77" y="29"/>
                  </a:cubicBezTo>
                  <a:cubicBezTo>
                    <a:pt x="76" y="29"/>
                    <a:pt x="75" y="27"/>
                    <a:pt x="74" y="27"/>
                  </a:cubicBezTo>
                  <a:cubicBezTo>
                    <a:pt x="72" y="27"/>
                    <a:pt x="71" y="24"/>
                    <a:pt x="70" y="22"/>
                  </a:cubicBezTo>
                  <a:cubicBezTo>
                    <a:pt x="69" y="19"/>
                    <a:pt x="69" y="20"/>
                    <a:pt x="65" y="2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1" name="Freeform 685">
              <a:extLst>
                <a:ext uri="{FF2B5EF4-FFF2-40B4-BE49-F238E27FC236}">
                  <a16:creationId xmlns:a16="http://schemas.microsoft.com/office/drawing/2014/main" id="{69049B53-0B62-BE4D-8CAD-2DDC72B55760}"/>
                </a:ext>
              </a:extLst>
            </p:cNvPr>
            <p:cNvSpPr>
              <a:spLocks/>
            </p:cNvSpPr>
            <p:nvPr/>
          </p:nvSpPr>
          <p:spPr bwMode="auto">
            <a:xfrm>
              <a:off x="13292551" y="7424369"/>
              <a:ext cx="194268" cy="207060"/>
            </a:xfrm>
            <a:custGeom>
              <a:avLst/>
              <a:gdLst>
                <a:gd name="T0" fmla="*/ 5 w 21"/>
                <a:gd name="T1" fmla="*/ 22 h 22"/>
                <a:gd name="T2" fmla="*/ 8 w 21"/>
                <a:gd name="T3" fmla="*/ 19 h 22"/>
                <a:gd name="T4" fmla="*/ 12 w 21"/>
                <a:gd name="T5" fmla="*/ 18 h 22"/>
                <a:gd name="T6" fmla="*/ 15 w 21"/>
                <a:gd name="T7" fmla="*/ 15 h 22"/>
                <a:gd name="T8" fmla="*/ 11 w 21"/>
                <a:gd name="T9" fmla="*/ 9 h 22"/>
                <a:gd name="T10" fmla="*/ 21 w 21"/>
                <a:gd name="T11" fmla="*/ 6 h 22"/>
                <a:gd name="T12" fmla="*/ 19 w 21"/>
                <a:gd name="T13" fmla="*/ 0 h 22"/>
                <a:gd name="T14" fmla="*/ 9 w 21"/>
                <a:gd name="T15" fmla="*/ 5 h 22"/>
                <a:gd name="T16" fmla="*/ 4 w 21"/>
                <a:gd name="T17" fmla="*/ 1 h 22"/>
                <a:gd name="T18" fmla="*/ 3 w 21"/>
                <a:gd name="T19" fmla="*/ 11 h 22"/>
                <a:gd name="T20" fmla="*/ 0 w 21"/>
                <a:gd name="T21" fmla="*/ 18 h 22"/>
                <a:gd name="T22" fmla="*/ 1 w 21"/>
                <a:gd name="T23" fmla="*/ 21 h 22"/>
                <a:gd name="T24" fmla="*/ 5 w 21"/>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22">
                  <a:moveTo>
                    <a:pt x="5" y="22"/>
                  </a:moveTo>
                  <a:cubicBezTo>
                    <a:pt x="7" y="22"/>
                    <a:pt x="7" y="19"/>
                    <a:pt x="8" y="19"/>
                  </a:cubicBezTo>
                  <a:cubicBezTo>
                    <a:pt x="9" y="17"/>
                    <a:pt x="11" y="18"/>
                    <a:pt x="12" y="18"/>
                  </a:cubicBezTo>
                  <a:cubicBezTo>
                    <a:pt x="13" y="17"/>
                    <a:pt x="16" y="16"/>
                    <a:pt x="15" y="15"/>
                  </a:cubicBezTo>
                  <a:cubicBezTo>
                    <a:pt x="14" y="13"/>
                    <a:pt x="13" y="11"/>
                    <a:pt x="11" y="9"/>
                  </a:cubicBezTo>
                  <a:cubicBezTo>
                    <a:pt x="15" y="8"/>
                    <a:pt x="18" y="7"/>
                    <a:pt x="21" y="6"/>
                  </a:cubicBezTo>
                  <a:cubicBezTo>
                    <a:pt x="21" y="4"/>
                    <a:pt x="20" y="2"/>
                    <a:pt x="19" y="0"/>
                  </a:cubicBezTo>
                  <a:cubicBezTo>
                    <a:pt x="16" y="1"/>
                    <a:pt x="12" y="5"/>
                    <a:pt x="9" y="5"/>
                  </a:cubicBezTo>
                  <a:cubicBezTo>
                    <a:pt x="7" y="5"/>
                    <a:pt x="4" y="3"/>
                    <a:pt x="4" y="1"/>
                  </a:cubicBezTo>
                  <a:cubicBezTo>
                    <a:pt x="3" y="5"/>
                    <a:pt x="3" y="8"/>
                    <a:pt x="3" y="11"/>
                  </a:cubicBezTo>
                  <a:cubicBezTo>
                    <a:pt x="2" y="13"/>
                    <a:pt x="0" y="16"/>
                    <a:pt x="0" y="18"/>
                  </a:cubicBezTo>
                  <a:cubicBezTo>
                    <a:pt x="0" y="20"/>
                    <a:pt x="0" y="20"/>
                    <a:pt x="1" y="21"/>
                  </a:cubicBezTo>
                  <a:cubicBezTo>
                    <a:pt x="3" y="21"/>
                    <a:pt x="4" y="22"/>
                    <a:pt x="5" y="2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2" name="Freeform 686">
              <a:extLst>
                <a:ext uri="{FF2B5EF4-FFF2-40B4-BE49-F238E27FC236}">
                  <a16:creationId xmlns:a16="http://schemas.microsoft.com/office/drawing/2014/main" id="{0108B7F9-57C9-CE41-AC35-C777B669655C}"/>
                </a:ext>
              </a:extLst>
            </p:cNvPr>
            <p:cNvSpPr>
              <a:spLocks/>
            </p:cNvSpPr>
            <p:nvPr/>
          </p:nvSpPr>
          <p:spPr bwMode="auto">
            <a:xfrm>
              <a:off x="13302106" y="7351105"/>
              <a:ext cx="73250" cy="82827"/>
            </a:xfrm>
            <a:custGeom>
              <a:avLst/>
              <a:gdLst>
                <a:gd name="T0" fmla="*/ 7 w 8"/>
                <a:gd name="T1" fmla="*/ 2 h 9"/>
                <a:gd name="T2" fmla="*/ 4 w 8"/>
                <a:gd name="T3" fmla="*/ 0 h 9"/>
                <a:gd name="T4" fmla="*/ 2 w 8"/>
                <a:gd name="T5" fmla="*/ 2 h 9"/>
                <a:gd name="T6" fmla="*/ 0 w 8"/>
                <a:gd name="T7" fmla="*/ 8 h 9"/>
                <a:gd name="T8" fmla="*/ 4 w 8"/>
                <a:gd name="T9" fmla="*/ 8 h 9"/>
                <a:gd name="T10" fmla="*/ 7 w 8"/>
                <a:gd name="T11" fmla="*/ 2 h 9"/>
              </a:gdLst>
              <a:ahLst/>
              <a:cxnLst>
                <a:cxn ang="0">
                  <a:pos x="T0" y="T1"/>
                </a:cxn>
                <a:cxn ang="0">
                  <a:pos x="T2" y="T3"/>
                </a:cxn>
                <a:cxn ang="0">
                  <a:pos x="T4" y="T5"/>
                </a:cxn>
                <a:cxn ang="0">
                  <a:pos x="T6" y="T7"/>
                </a:cxn>
                <a:cxn ang="0">
                  <a:pos x="T8" y="T9"/>
                </a:cxn>
                <a:cxn ang="0">
                  <a:pos x="T10" y="T11"/>
                </a:cxn>
              </a:cxnLst>
              <a:rect l="0" t="0" r="r" b="b"/>
              <a:pathLst>
                <a:path w="8" h="9">
                  <a:moveTo>
                    <a:pt x="7" y="2"/>
                  </a:moveTo>
                  <a:cubicBezTo>
                    <a:pt x="7" y="1"/>
                    <a:pt x="5" y="0"/>
                    <a:pt x="4" y="0"/>
                  </a:cubicBezTo>
                  <a:cubicBezTo>
                    <a:pt x="3" y="1"/>
                    <a:pt x="3" y="1"/>
                    <a:pt x="2" y="2"/>
                  </a:cubicBezTo>
                  <a:cubicBezTo>
                    <a:pt x="2" y="4"/>
                    <a:pt x="1" y="6"/>
                    <a:pt x="0" y="8"/>
                  </a:cubicBezTo>
                  <a:cubicBezTo>
                    <a:pt x="2" y="8"/>
                    <a:pt x="2" y="9"/>
                    <a:pt x="4" y="8"/>
                  </a:cubicBezTo>
                  <a:cubicBezTo>
                    <a:pt x="5" y="7"/>
                    <a:pt x="8" y="4"/>
                    <a:pt x="7"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3" name="Freeform 687">
              <a:extLst>
                <a:ext uri="{FF2B5EF4-FFF2-40B4-BE49-F238E27FC236}">
                  <a16:creationId xmlns:a16="http://schemas.microsoft.com/office/drawing/2014/main" id="{990404DD-943A-154E-AF18-60952A4D16A9}"/>
                </a:ext>
              </a:extLst>
            </p:cNvPr>
            <p:cNvSpPr>
              <a:spLocks/>
            </p:cNvSpPr>
            <p:nvPr/>
          </p:nvSpPr>
          <p:spPr bwMode="auto">
            <a:xfrm>
              <a:off x="13292551" y="7462599"/>
              <a:ext cx="28664" cy="66896"/>
            </a:xfrm>
            <a:custGeom>
              <a:avLst/>
              <a:gdLst>
                <a:gd name="T0" fmla="*/ 0 w 3"/>
                <a:gd name="T1" fmla="*/ 3 h 7"/>
                <a:gd name="T2" fmla="*/ 3 w 3"/>
                <a:gd name="T3" fmla="*/ 7 h 7"/>
                <a:gd name="T4" fmla="*/ 3 w 3"/>
                <a:gd name="T5" fmla="*/ 1 h 7"/>
                <a:gd name="T6" fmla="*/ 2 w 3"/>
                <a:gd name="T7" fmla="*/ 0 h 7"/>
                <a:gd name="T8" fmla="*/ 0 w 3"/>
                <a:gd name="T9" fmla="*/ 3 h 7"/>
              </a:gdLst>
              <a:ahLst/>
              <a:cxnLst>
                <a:cxn ang="0">
                  <a:pos x="T0" y="T1"/>
                </a:cxn>
                <a:cxn ang="0">
                  <a:pos x="T2" y="T3"/>
                </a:cxn>
                <a:cxn ang="0">
                  <a:pos x="T4" y="T5"/>
                </a:cxn>
                <a:cxn ang="0">
                  <a:pos x="T6" y="T7"/>
                </a:cxn>
                <a:cxn ang="0">
                  <a:pos x="T8" y="T9"/>
                </a:cxn>
              </a:cxnLst>
              <a:rect l="0" t="0" r="r" b="b"/>
              <a:pathLst>
                <a:path w="3" h="7">
                  <a:moveTo>
                    <a:pt x="0" y="3"/>
                  </a:moveTo>
                  <a:cubicBezTo>
                    <a:pt x="0" y="5"/>
                    <a:pt x="1" y="6"/>
                    <a:pt x="3" y="7"/>
                  </a:cubicBezTo>
                  <a:cubicBezTo>
                    <a:pt x="3" y="5"/>
                    <a:pt x="3" y="3"/>
                    <a:pt x="3" y="1"/>
                  </a:cubicBezTo>
                  <a:cubicBezTo>
                    <a:pt x="3" y="0"/>
                    <a:pt x="3" y="0"/>
                    <a:pt x="2" y="0"/>
                  </a:cubicBezTo>
                  <a:cubicBezTo>
                    <a:pt x="0" y="0"/>
                    <a:pt x="0" y="2"/>
                    <a:pt x="0"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4" name="Freeform 688">
              <a:extLst>
                <a:ext uri="{FF2B5EF4-FFF2-40B4-BE49-F238E27FC236}">
                  <a16:creationId xmlns:a16="http://schemas.microsoft.com/office/drawing/2014/main" id="{637D94EA-52F7-404D-B982-04C4D3920097}"/>
                </a:ext>
              </a:extLst>
            </p:cNvPr>
            <p:cNvSpPr>
              <a:spLocks/>
            </p:cNvSpPr>
            <p:nvPr/>
          </p:nvSpPr>
          <p:spPr bwMode="auto">
            <a:xfrm>
              <a:off x="13254336" y="7424369"/>
              <a:ext cx="76432" cy="245289"/>
            </a:xfrm>
            <a:custGeom>
              <a:avLst/>
              <a:gdLst>
                <a:gd name="T0" fmla="*/ 4 w 8"/>
                <a:gd name="T1" fmla="*/ 17 h 26"/>
                <a:gd name="T2" fmla="*/ 6 w 8"/>
                <a:gd name="T3" fmla="*/ 13 h 26"/>
                <a:gd name="T4" fmla="*/ 5 w 8"/>
                <a:gd name="T5" fmla="*/ 10 h 26"/>
                <a:gd name="T6" fmla="*/ 7 w 8"/>
                <a:gd name="T7" fmla="*/ 4 h 26"/>
                <a:gd name="T8" fmla="*/ 6 w 8"/>
                <a:gd name="T9" fmla="*/ 0 h 26"/>
                <a:gd name="T10" fmla="*/ 2 w 8"/>
                <a:gd name="T11" fmla="*/ 7 h 26"/>
                <a:gd name="T12" fmla="*/ 0 w 8"/>
                <a:gd name="T13" fmla="*/ 11 h 26"/>
                <a:gd name="T14" fmla="*/ 1 w 8"/>
                <a:gd name="T15" fmla="*/ 16 h 26"/>
                <a:gd name="T16" fmla="*/ 2 w 8"/>
                <a:gd name="T17" fmla="*/ 26 h 26"/>
                <a:gd name="T18" fmla="*/ 2 w 8"/>
                <a:gd name="T19" fmla="*/ 25 h 26"/>
                <a:gd name="T20" fmla="*/ 4 w 8"/>
                <a:gd name="T21" fmla="*/ 17 h 26"/>
                <a:gd name="T22" fmla="*/ 4 w 8"/>
                <a:gd name="T23"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4" y="17"/>
                  </a:moveTo>
                  <a:cubicBezTo>
                    <a:pt x="4" y="16"/>
                    <a:pt x="5" y="15"/>
                    <a:pt x="6" y="13"/>
                  </a:cubicBezTo>
                  <a:cubicBezTo>
                    <a:pt x="7" y="11"/>
                    <a:pt x="6" y="12"/>
                    <a:pt x="5" y="10"/>
                  </a:cubicBezTo>
                  <a:cubicBezTo>
                    <a:pt x="3" y="8"/>
                    <a:pt x="4" y="3"/>
                    <a:pt x="7" y="4"/>
                  </a:cubicBezTo>
                  <a:cubicBezTo>
                    <a:pt x="8" y="1"/>
                    <a:pt x="8" y="1"/>
                    <a:pt x="6" y="0"/>
                  </a:cubicBezTo>
                  <a:cubicBezTo>
                    <a:pt x="4" y="0"/>
                    <a:pt x="3" y="5"/>
                    <a:pt x="2" y="7"/>
                  </a:cubicBezTo>
                  <a:cubicBezTo>
                    <a:pt x="1" y="8"/>
                    <a:pt x="0" y="9"/>
                    <a:pt x="0" y="11"/>
                  </a:cubicBezTo>
                  <a:cubicBezTo>
                    <a:pt x="0" y="12"/>
                    <a:pt x="1" y="14"/>
                    <a:pt x="1" y="16"/>
                  </a:cubicBezTo>
                  <a:cubicBezTo>
                    <a:pt x="1" y="19"/>
                    <a:pt x="2" y="22"/>
                    <a:pt x="2" y="26"/>
                  </a:cubicBezTo>
                  <a:cubicBezTo>
                    <a:pt x="2" y="25"/>
                    <a:pt x="2" y="25"/>
                    <a:pt x="2" y="25"/>
                  </a:cubicBezTo>
                  <a:cubicBezTo>
                    <a:pt x="3" y="23"/>
                    <a:pt x="3" y="20"/>
                    <a:pt x="4" y="17"/>
                  </a:cubicBezTo>
                  <a:cubicBezTo>
                    <a:pt x="4" y="16"/>
                    <a:pt x="4" y="18"/>
                    <a:pt x="4" y="1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5" name="Freeform 689">
              <a:extLst>
                <a:ext uri="{FF2B5EF4-FFF2-40B4-BE49-F238E27FC236}">
                  <a16:creationId xmlns:a16="http://schemas.microsoft.com/office/drawing/2014/main" id="{69FD4493-92E7-414F-9595-9BF324FB4E98}"/>
                </a:ext>
              </a:extLst>
            </p:cNvPr>
            <p:cNvSpPr>
              <a:spLocks/>
            </p:cNvSpPr>
            <p:nvPr/>
          </p:nvSpPr>
          <p:spPr bwMode="auto">
            <a:xfrm>
              <a:off x="14028220" y="7790708"/>
              <a:ext cx="47770" cy="73269"/>
            </a:xfrm>
            <a:custGeom>
              <a:avLst/>
              <a:gdLst>
                <a:gd name="T0" fmla="*/ 3 w 5"/>
                <a:gd name="T1" fmla="*/ 8 h 8"/>
                <a:gd name="T2" fmla="*/ 2 w 5"/>
                <a:gd name="T3" fmla="*/ 0 h 8"/>
                <a:gd name="T4" fmla="*/ 0 w 5"/>
                <a:gd name="T5" fmla="*/ 4 h 8"/>
                <a:gd name="T6" fmla="*/ 3 w 5"/>
                <a:gd name="T7" fmla="*/ 8 h 8"/>
                <a:gd name="T8" fmla="*/ 3 w 5"/>
                <a:gd name="T9" fmla="*/ 8 h 8"/>
              </a:gdLst>
              <a:ahLst/>
              <a:cxnLst>
                <a:cxn ang="0">
                  <a:pos x="T0" y="T1"/>
                </a:cxn>
                <a:cxn ang="0">
                  <a:pos x="T2" y="T3"/>
                </a:cxn>
                <a:cxn ang="0">
                  <a:pos x="T4" y="T5"/>
                </a:cxn>
                <a:cxn ang="0">
                  <a:pos x="T6" y="T7"/>
                </a:cxn>
                <a:cxn ang="0">
                  <a:pos x="T8" y="T9"/>
                </a:cxn>
              </a:cxnLst>
              <a:rect l="0" t="0" r="r" b="b"/>
              <a:pathLst>
                <a:path w="5" h="8">
                  <a:moveTo>
                    <a:pt x="3" y="8"/>
                  </a:moveTo>
                  <a:cubicBezTo>
                    <a:pt x="3" y="7"/>
                    <a:pt x="5" y="0"/>
                    <a:pt x="2" y="0"/>
                  </a:cubicBezTo>
                  <a:cubicBezTo>
                    <a:pt x="1" y="1"/>
                    <a:pt x="0" y="3"/>
                    <a:pt x="0" y="4"/>
                  </a:cubicBezTo>
                  <a:cubicBezTo>
                    <a:pt x="0" y="6"/>
                    <a:pt x="1" y="7"/>
                    <a:pt x="3" y="8"/>
                  </a:cubicBezTo>
                  <a:cubicBezTo>
                    <a:pt x="3" y="8"/>
                    <a:pt x="2" y="8"/>
                    <a:pt x="3" y="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6" name="Freeform 690">
              <a:extLst>
                <a:ext uri="{FF2B5EF4-FFF2-40B4-BE49-F238E27FC236}">
                  <a16:creationId xmlns:a16="http://schemas.microsoft.com/office/drawing/2014/main" id="{353D88F3-1A79-7949-9C68-DD7FB551AD5F}"/>
                </a:ext>
              </a:extLst>
            </p:cNvPr>
            <p:cNvSpPr>
              <a:spLocks/>
            </p:cNvSpPr>
            <p:nvPr/>
          </p:nvSpPr>
          <p:spPr bwMode="auto">
            <a:xfrm>
              <a:off x="13646057" y="8137935"/>
              <a:ext cx="496815" cy="315371"/>
            </a:xfrm>
            <a:custGeom>
              <a:avLst/>
              <a:gdLst>
                <a:gd name="T0" fmla="*/ 47 w 53"/>
                <a:gd name="T1" fmla="*/ 0 h 34"/>
                <a:gd name="T2" fmla="*/ 38 w 53"/>
                <a:gd name="T3" fmla="*/ 2 h 34"/>
                <a:gd name="T4" fmla="*/ 28 w 53"/>
                <a:gd name="T5" fmla="*/ 4 h 34"/>
                <a:gd name="T6" fmla="*/ 23 w 53"/>
                <a:gd name="T7" fmla="*/ 10 h 34"/>
                <a:gd name="T8" fmla="*/ 17 w 53"/>
                <a:gd name="T9" fmla="*/ 9 h 34"/>
                <a:gd name="T10" fmla="*/ 9 w 53"/>
                <a:gd name="T11" fmla="*/ 9 h 34"/>
                <a:gd name="T12" fmla="*/ 3 w 53"/>
                <a:gd name="T13" fmla="*/ 12 h 34"/>
                <a:gd name="T14" fmla="*/ 1 w 53"/>
                <a:gd name="T15" fmla="*/ 15 h 34"/>
                <a:gd name="T16" fmla="*/ 1 w 53"/>
                <a:gd name="T17" fmla="*/ 21 h 34"/>
                <a:gd name="T18" fmla="*/ 3 w 53"/>
                <a:gd name="T19" fmla="*/ 28 h 34"/>
                <a:gd name="T20" fmla="*/ 4 w 53"/>
                <a:gd name="T21" fmla="*/ 32 h 34"/>
                <a:gd name="T22" fmla="*/ 12 w 53"/>
                <a:gd name="T23" fmla="*/ 32 h 34"/>
                <a:gd name="T24" fmla="*/ 16 w 53"/>
                <a:gd name="T25" fmla="*/ 29 h 34"/>
                <a:gd name="T26" fmla="*/ 21 w 53"/>
                <a:gd name="T27" fmla="*/ 29 h 34"/>
                <a:gd name="T28" fmla="*/ 24 w 53"/>
                <a:gd name="T29" fmla="*/ 26 h 34"/>
                <a:gd name="T30" fmla="*/ 32 w 53"/>
                <a:gd name="T31" fmla="*/ 24 h 34"/>
                <a:gd name="T32" fmla="*/ 41 w 53"/>
                <a:gd name="T33" fmla="*/ 21 h 34"/>
                <a:gd name="T34" fmla="*/ 47 w 53"/>
                <a:gd name="T35" fmla="*/ 17 h 34"/>
                <a:gd name="T36" fmla="*/ 52 w 53"/>
                <a:gd name="T37" fmla="*/ 12 h 34"/>
                <a:gd name="T38" fmla="*/ 47 w 53"/>
                <a:gd name="T39"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34">
                  <a:moveTo>
                    <a:pt x="47" y="0"/>
                  </a:moveTo>
                  <a:cubicBezTo>
                    <a:pt x="44" y="1"/>
                    <a:pt x="41" y="2"/>
                    <a:pt x="38" y="2"/>
                  </a:cubicBezTo>
                  <a:cubicBezTo>
                    <a:pt x="35" y="3"/>
                    <a:pt x="31" y="2"/>
                    <a:pt x="28" y="4"/>
                  </a:cubicBezTo>
                  <a:cubicBezTo>
                    <a:pt x="26" y="6"/>
                    <a:pt x="25" y="8"/>
                    <a:pt x="23" y="10"/>
                  </a:cubicBezTo>
                  <a:cubicBezTo>
                    <a:pt x="22" y="11"/>
                    <a:pt x="19" y="9"/>
                    <a:pt x="17" y="9"/>
                  </a:cubicBezTo>
                  <a:cubicBezTo>
                    <a:pt x="14" y="9"/>
                    <a:pt x="12" y="9"/>
                    <a:pt x="9" y="9"/>
                  </a:cubicBezTo>
                  <a:cubicBezTo>
                    <a:pt x="6" y="9"/>
                    <a:pt x="3" y="8"/>
                    <a:pt x="3" y="12"/>
                  </a:cubicBezTo>
                  <a:cubicBezTo>
                    <a:pt x="2" y="14"/>
                    <a:pt x="1" y="13"/>
                    <a:pt x="1" y="15"/>
                  </a:cubicBezTo>
                  <a:cubicBezTo>
                    <a:pt x="0" y="17"/>
                    <a:pt x="0" y="19"/>
                    <a:pt x="1" y="21"/>
                  </a:cubicBezTo>
                  <a:cubicBezTo>
                    <a:pt x="1" y="23"/>
                    <a:pt x="2" y="26"/>
                    <a:pt x="3" y="28"/>
                  </a:cubicBezTo>
                  <a:cubicBezTo>
                    <a:pt x="3" y="29"/>
                    <a:pt x="3" y="31"/>
                    <a:pt x="4" y="32"/>
                  </a:cubicBezTo>
                  <a:cubicBezTo>
                    <a:pt x="5" y="34"/>
                    <a:pt x="10" y="33"/>
                    <a:pt x="12" y="32"/>
                  </a:cubicBezTo>
                  <a:cubicBezTo>
                    <a:pt x="13" y="31"/>
                    <a:pt x="14" y="30"/>
                    <a:pt x="16" y="29"/>
                  </a:cubicBezTo>
                  <a:cubicBezTo>
                    <a:pt x="17" y="29"/>
                    <a:pt x="19" y="29"/>
                    <a:pt x="21" y="29"/>
                  </a:cubicBezTo>
                  <a:cubicBezTo>
                    <a:pt x="22" y="28"/>
                    <a:pt x="23" y="27"/>
                    <a:pt x="24" y="26"/>
                  </a:cubicBezTo>
                  <a:cubicBezTo>
                    <a:pt x="27" y="25"/>
                    <a:pt x="29" y="25"/>
                    <a:pt x="32" y="24"/>
                  </a:cubicBezTo>
                  <a:cubicBezTo>
                    <a:pt x="35" y="23"/>
                    <a:pt x="38" y="22"/>
                    <a:pt x="41" y="21"/>
                  </a:cubicBezTo>
                  <a:cubicBezTo>
                    <a:pt x="43" y="20"/>
                    <a:pt x="47" y="19"/>
                    <a:pt x="47" y="17"/>
                  </a:cubicBezTo>
                  <a:cubicBezTo>
                    <a:pt x="48" y="14"/>
                    <a:pt x="53" y="14"/>
                    <a:pt x="52" y="12"/>
                  </a:cubicBezTo>
                  <a:cubicBezTo>
                    <a:pt x="50" y="8"/>
                    <a:pt x="49" y="4"/>
                    <a:pt x="47"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7" name="Freeform 691">
              <a:extLst>
                <a:ext uri="{FF2B5EF4-FFF2-40B4-BE49-F238E27FC236}">
                  <a16:creationId xmlns:a16="http://schemas.microsoft.com/office/drawing/2014/main" id="{AB84E7E7-FB2A-1D43-854F-5732611BCE03}"/>
                </a:ext>
              </a:extLst>
            </p:cNvPr>
            <p:cNvSpPr>
              <a:spLocks/>
            </p:cNvSpPr>
            <p:nvPr/>
          </p:nvSpPr>
          <p:spPr bwMode="auto">
            <a:xfrm>
              <a:off x="14085545" y="7790708"/>
              <a:ext cx="382165" cy="458719"/>
            </a:xfrm>
            <a:custGeom>
              <a:avLst/>
              <a:gdLst>
                <a:gd name="T0" fmla="*/ 39 w 41"/>
                <a:gd name="T1" fmla="*/ 19 h 49"/>
                <a:gd name="T2" fmla="*/ 34 w 41"/>
                <a:gd name="T3" fmla="*/ 14 h 49"/>
                <a:gd name="T4" fmla="*/ 28 w 41"/>
                <a:gd name="T5" fmla="*/ 12 h 49"/>
                <a:gd name="T6" fmla="*/ 22 w 41"/>
                <a:gd name="T7" fmla="*/ 6 h 49"/>
                <a:gd name="T8" fmla="*/ 21 w 41"/>
                <a:gd name="T9" fmla="*/ 3 h 49"/>
                <a:gd name="T10" fmla="*/ 22 w 41"/>
                <a:gd name="T11" fmla="*/ 0 h 49"/>
                <a:gd name="T12" fmla="*/ 17 w 41"/>
                <a:gd name="T13" fmla="*/ 5 h 49"/>
                <a:gd name="T14" fmla="*/ 10 w 41"/>
                <a:gd name="T15" fmla="*/ 10 h 49"/>
                <a:gd name="T16" fmla="*/ 5 w 41"/>
                <a:gd name="T17" fmla="*/ 10 h 49"/>
                <a:gd name="T18" fmla="*/ 0 w 41"/>
                <a:gd name="T19" fmla="*/ 11 h 49"/>
                <a:gd name="T20" fmla="*/ 5 w 41"/>
                <a:gd name="T21" fmla="*/ 17 h 49"/>
                <a:gd name="T22" fmla="*/ 16 w 41"/>
                <a:gd name="T23" fmla="*/ 19 h 49"/>
                <a:gd name="T24" fmla="*/ 16 w 41"/>
                <a:gd name="T25" fmla="*/ 32 h 49"/>
                <a:gd name="T26" fmla="*/ 11 w 41"/>
                <a:gd name="T27" fmla="*/ 34 h 49"/>
                <a:gd name="T28" fmla="*/ 0 w 41"/>
                <a:gd name="T29" fmla="*/ 37 h 49"/>
                <a:gd name="T30" fmla="*/ 5 w 41"/>
                <a:gd name="T31" fmla="*/ 49 h 49"/>
                <a:gd name="T32" fmla="*/ 14 w 41"/>
                <a:gd name="T33" fmla="*/ 48 h 49"/>
                <a:gd name="T34" fmla="*/ 17 w 41"/>
                <a:gd name="T35" fmla="*/ 44 h 49"/>
                <a:gd name="T36" fmla="*/ 23 w 41"/>
                <a:gd name="T37" fmla="*/ 42 h 49"/>
                <a:gd name="T38" fmla="*/ 28 w 41"/>
                <a:gd name="T39" fmla="*/ 38 h 49"/>
                <a:gd name="T40" fmla="*/ 29 w 41"/>
                <a:gd name="T41" fmla="*/ 32 h 49"/>
                <a:gd name="T42" fmla="*/ 32 w 41"/>
                <a:gd name="T43" fmla="*/ 30 h 49"/>
                <a:gd name="T44" fmla="*/ 37 w 41"/>
                <a:gd name="T45" fmla="*/ 24 h 49"/>
                <a:gd name="T46" fmla="*/ 39 w 41"/>
                <a:gd name="T47" fmla="*/ 19 h 49"/>
                <a:gd name="T48" fmla="*/ 39 w 41"/>
                <a:gd name="T49" fmla="*/ 1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49">
                  <a:moveTo>
                    <a:pt x="39" y="19"/>
                  </a:moveTo>
                  <a:cubicBezTo>
                    <a:pt x="36" y="19"/>
                    <a:pt x="35" y="16"/>
                    <a:pt x="34" y="14"/>
                  </a:cubicBezTo>
                  <a:cubicBezTo>
                    <a:pt x="33" y="13"/>
                    <a:pt x="29" y="13"/>
                    <a:pt x="28" y="12"/>
                  </a:cubicBezTo>
                  <a:cubicBezTo>
                    <a:pt x="25" y="11"/>
                    <a:pt x="24" y="9"/>
                    <a:pt x="22" y="6"/>
                  </a:cubicBezTo>
                  <a:cubicBezTo>
                    <a:pt x="22" y="5"/>
                    <a:pt x="21" y="4"/>
                    <a:pt x="21" y="3"/>
                  </a:cubicBezTo>
                  <a:cubicBezTo>
                    <a:pt x="21" y="3"/>
                    <a:pt x="22" y="0"/>
                    <a:pt x="22" y="0"/>
                  </a:cubicBezTo>
                  <a:cubicBezTo>
                    <a:pt x="21" y="0"/>
                    <a:pt x="18" y="4"/>
                    <a:pt x="17" y="5"/>
                  </a:cubicBezTo>
                  <a:cubicBezTo>
                    <a:pt x="15" y="7"/>
                    <a:pt x="13" y="10"/>
                    <a:pt x="10" y="10"/>
                  </a:cubicBezTo>
                  <a:cubicBezTo>
                    <a:pt x="8" y="11"/>
                    <a:pt x="7" y="10"/>
                    <a:pt x="5" y="10"/>
                  </a:cubicBezTo>
                  <a:cubicBezTo>
                    <a:pt x="3" y="11"/>
                    <a:pt x="1" y="13"/>
                    <a:pt x="0" y="11"/>
                  </a:cubicBezTo>
                  <a:cubicBezTo>
                    <a:pt x="1" y="14"/>
                    <a:pt x="2" y="17"/>
                    <a:pt x="5" y="17"/>
                  </a:cubicBezTo>
                  <a:cubicBezTo>
                    <a:pt x="7" y="17"/>
                    <a:pt x="15" y="17"/>
                    <a:pt x="16" y="19"/>
                  </a:cubicBezTo>
                  <a:cubicBezTo>
                    <a:pt x="19" y="23"/>
                    <a:pt x="17" y="27"/>
                    <a:pt x="16" y="32"/>
                  </a:cubicBezTo>
                  <a:cubicBezTo>
                    <a:pt x="15" y="33"/>
                    <a:pt x="11" y="34"/>
                    <a:pt x="11" y="34"/>
                  </a:cubicBezTo>
                  <a:cubicBezTo>
                    <a:pt x="7" y="35"/>
                    <a:pt x="3" y="36"/>
                    <a:pt x="0" y="37"/>
                  </a:cubicBezTo>
                  <a:cubicBezTo>
                    <a:pt x="2" y="41"/>
                    <a:pt x="4" y="45"/>
                    <a:pt x="5" y="49"/>
                  </a:cubicBezTo>
                  <a:cubicBezTo>
                    <a:pt x="8" y="48"/>
                    <a:pt x="11" y="48"/>
                    <a:pt x="14" y="48"/>
                  </a:cubicBezTo>
                  <a:cubicBezTo>
                    <a:pt x="18" y="47"/>
                    <a:pt x="15" y="46"/>
                    <a:pt x="17" y="44"/>
                  </a:cubicBezTo>
                  <a:cubicBezTo>
                    <a:pt x="19" y="43"/>
                    <a:pt x="22" y="44"/>
                    <a:pt x="23" y="42"/>
                  </a:cubicBezTo>
                  <a:cubicBezTo>
                    <a:pt x="25" y="40"/>
                    <a:pt x="25" y="39"/>
                    <a:pt x="28" y="38"/>
                  </a:cubicBezTo>
                  <a:cubicBezTo>
                    <a:pt x="30" y="37"/>
                    <a:pt x="29" y="34"/>
                    <a:pt x="29" y="32"/>
                  </a:cubicBezTo>
                  <a:cubicBezTo>
                    <a:pt x="28" y="30"/>
                    <a:pt x="30" y="30"/>
                    <a:pt x="32" y="30"/>
                  </a:cubicBezTo>
                  <a:cubicBezTo>
                    <a:pt x="35" y="29"/>
                    <a:pt x="35" y="26"/>
                    <a:pt x="37" y="24"/>
                  </a:cubicBezTo>
                  <a:cubicBezTo>
                    <a:pt x="38" y="23"/>
                    <a:pt x="41" y="20"/>
                    <a:pt x="39" y="19"/>
                  </a:cubicBezTo>
                  <a:cubicBezTo>
                    <a:pt x="38" y="19"/>
                    <a:pt x="40" y="20"/>
                    <a:pt x="39" y="1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8" name="Freeform 692">
              <a:extLst>
                <a:ext uri="{FF2B5EF4-FFF2-40B4-BE49-F238E27FC236}">
                  <a16:creationId xmlns:a16="http://schemas.microsoft.com/office/drawing/2014/main" id="{1578A667-5880-ED47-845B-B7F83204F370}"/>
                </a:ext>
              </a:extLst>
            </p:cNvPr>
            <p:cNvSpPr>
              <a:spLocks/>
            </p:cNvSpPr>
            <p:nvPr/>
          </p:nvSpPr>
          <p:spPr bwMode="auto">
            <a:xfrm>
              <a:off x="14897646" y="6892386"/>
              <a:ext cx="512741" cy="222990"/>
            </a:xfrm>
            <a:custGeom>
              <a:avLst/>
              <a:gdLst>
                <a:gd name="T0" fmla="*/ 55 w 55"/>
                <a:gd name="T1" fmla="*/ 5 h 24"/>
                <a:gd name="T2" fmla="*/ 47 w 55"/>
                <a:gd name="T3" fmla="*/ 3 h 24"/>
                <a:gd name="T4" fmla="*/ 36 w 55"/>
                <a:gd name="T5" fmla="*/ 2 h 24"/>
                <a:gd name="T6" fmla="*/ 27 w 55"/>
                <a:gd name="T7" fmla="*/ 0 h 24"/>
                <a:gd name="T8" fmla="*/ 22 w 55"/>
                <a:gd name="T9" fmla="*/ 2 h 24"/>
                <a:gd name="T10" fmla="*/ 19 w 55"/>
                <a:gd name="T11" fmla="*/ 4 h 24"/>
                <a:gd name="T12" fmla="*/ 11 w 55"/>
                <a:gd name="T13" fmla="*/ 5 h 24"/>
                <a:gd name="T14" fmla="*/ 9 w 55"/>
                <a:gd name="T15" fmla="*/ 7 h 24"/>
                <a:gd name="T16" fmla="*/ 8 w 55"/>
                <a:gd name="T17" fmla="*/ 11 h 24"/>
                <a:gd name="T18" fmla="*/ 12 w 55"/>
                <a:gd name="T19" fmla="*/ 12 h 24"/>
                <a:gd name="T20" fmla="*/ 15 w 55"/>
                <a:gd name="T21" fmla="*/ 12 h 24"/>
                <a:gd name="T22" fmla="*/ 19 w 55"/>
                <a:gd name="T23" fmla="*/ 15 h 24"/>
                <a:gd name="T24" fmla="*/ 15 w 55"/>
                <a:gd name="T25" fmla="*/ 17 h 24"/>
                <a:gd name="T26" fmla="*/ 11 w 55"/>
                <a:gd name="T27" fmla="*/ 17 h 24"/>
                <a:gd name="T28" fmla="*/ 10 w 55"/>
                <a:gd name="T29" fmla="*/ 20 h 24"/>
                <a:gd name="T30" fmla="*/ 1 w 55"/>
                <a:gd name="T31" fmla="*/ 20 h 24"/>
                <a:gd name="T32" fmla="*/ 11 w 55"/>
                <a:gd name="T33" fmla="*/ 22 h 24"/>
                <a:gd name="T34" fmla="*/ 15 w 55"/>
                <a:gd name="T35" fmla="*/ 23 h 24"/>
                <a:gd name="T36" fmla="*/ 21 w 55"/>
                <a:gd name="T37" fmla="*/ 23 h 24"/>
                <a:gd name="T38" fmla="*/ 25 w 55"/>
                <a:gd name="T39" fmla="*/ 20 h 24"/>
                <a:gd name="T40" fmla="*/ 28 w 55"/>
                <a:gd name="T41" fmla="*/ 17 h 24"/>
                <a:gd name="T42" fmla="*/ 33 w 55"/>
                <a:gd name="T43" fmla="*/ 16 h 24"/>
                <a:gd name="T44" fmla="*/ 37 w 55"/>
                <a:gd name="T45" fmla="*/ 16 h 24"/>
                <a:gd name="T46" fmla="*/ 40 w 55"/>
                <a:gd name="T47" fmla="*/ 13 h 24"/>
                <a:gd name="T48" fmla="*/ 44 w 55"/>
                <a:gd name="T49" fmla="*/ 12 h 24"/>
                <a:gd name="T50" fmla="*/ 54 w 55"/>
                <a:gd name="T51" fmla="*/ 7 h 24"/>
                <a:gd name="T52" fmla="*/ 55 w 55"/>
                <a:gd name="T53"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24">
                  <a:moveTo>
                    <a:pt x="55" y="5"/>
                  </a:moveTo>
                  <a:cubicBezTo>
                    <a:pt x="52" y="5"/>
                    <a:pt x="50" y="3"/>
                    <a:pt x="47" y="3"/>
                  </a:cubicBezTo>
                  <a:cubicBezTo>
                    <a:pt x="44" y="2"/>
                    <a:pt x="40" y="2"/>
                    <a:pt x="36" y="2"/>
                  </a:cubicBezTo>
                  <a:cubicBezTo>
                    <a:pt x="33" y="2"/>
                    <a:pt x="30" y="2"/>
                    <a:pt x="27" y="0"/>
                  </a:cubicBezTo>
                  <a:cubicBezTo>
                    <a:pt x="25" y="0"/>
                    <a:pt x="23" y="0"/>
                    <a:pt x="22" y="2"/>
                  </a:cubicBezTo>
                  <a:cubicBezTo>
                    <a:pt x="22" y="4"/>
                    <a:pt x="21" y="5"/>
                    <a:pt x="19" y="4"/>
                  </a:cubicBezTo>
                  <a:cubicBezTo>
                    <a:pt x="17" y="3"/>
                    <a:pt x="12" y="1"/>
                    <a:pt x="11" y="5"/>
                  </a:cubicBezTo>
                  <a:cubicBezTo>
                    <a:pt x="10" y="6"/>
                    <a:pt x="11" y="6"/>
                    <a:pt x="9" y="7"/>
                  </a:cubicBezTo>
                  <a:cubicBezTo>
                    <a:pt x="8" y="8"/>
                    <a:pt x="6" y="10"/>
                    <a:pt x="8" y="11"/>
                  </a:cubicBezTo>
                  <a:cubicBezTo>
                    <a:pt x="9" y="12"/>
                    <a:pt x="12" y="13"/>
                    <a:pt x="12" y="12"/>
                  </a:cubicBezTo>
                  <a:cubicBezTo>
                    <a:pt x="13" y="10"/>
                    <a:pt x="14" y="11"/>
                    <a:pt x="15" y="12"/>
                  </a:cubicBezTo>
                  <a:cubicBezTo>
                    <a:pt x="16" y="13"/>
                    <a:pt x="20" y="14"/>
                    <a:pt x="19" y="15"/>
                  </a:cubicBezTo>
                  <a:cubicBezTo>
                    <a:pt x="19" y="16"/>
                    <a:pt x="16" y="16"/>
                    <a:pt x="15" y="17"/>
                  </a:cubicBezTo>
                  <a:cubicBezTo>
                    <a:pt x="14" y="18"/>
                    <a:pt x="13" y="19"/>
                    <a:pt x="11" y="17"/>
                  </a:cubicBezTo>
                  <a:cubicBezTo>
                    <a:pt x="10" y="16"/>
                    <a:pt x="10" y="19"/>
                    <a:pt x="10" y="20"/>
                  </a:cubicBezTo>
                  <a:cubicBezTo>
                    <a:pt x="6" y="22"/>
                    <a:pt x="4" y="15"/>
                    <a:pt x="1" y="20"/>
                  </a:cubicBezTo>
                  <a:cubicBezTo>
                    <a:pt x="0" y="21"/>
                    <a:pt x="10" y="23"/>
                    <a:pt x="11" y="22"/>
                  </a:cubicBezTo>
                  <a:cubicBezTo>
                    <a:pt x="12" y="21"/>
                    <a:pt x="14" y="22"/>
                    <a:pt x="15" y="23"/>
                  </a:cubicBezTo>
                  <a:cubicBezTo>
                    <a:pt x="16" y="23"/>
                    <a:pt x="19" y="24"/>
                    <a:pt x="21" y="23"/>
                  </a:cubicBezTo>
                  <a:cubicBezTo>
                    <a:pt x="22" y="22"/>
                    <a:pt x="24" y="23"/>
                    <a:pt x="25" y="20"/>
                  </a:cubicBezTo>
                  <a:cubicBezTo>
                    <a:pt x="25" y="19"/>
                    <a:pt x="27" y="18"/>
                    <a:pt x="28" y="17"/>
                  </a:cubicBezTo>
                  <a:cubicBezTo>
                    <a:pt x="29" y="16"/>
                    <a:pt x="33" y="16"/>
                    <a:pt x="33" y="16"/>
                  </a:cubicBezTo>
                  <a:cubicBezTo>
                    <a:pt x="34" y="18"/>
                    <a:pt x="35" y="16"/>
                    <a:pt x="37" y="16"/>
                  </a:cubicBezTo>
                  <a:cubicBezTo>
                    <a:pt x="38" y="16"/>
                    <a:pt x="39" y="13"/>
                    <a:pt x="40" y="13"/>
                  </a:cubicBezTo>
                  <a:cubicBezTo>
                    <a:pt x="41" y="12"/>
                    <a:pt x="43" y="13"/>
                    <a:pt x="44" y="12"/>
                  </a:cubicBezTo>
                  <a:cubicBezTo>
                    <a:pt x="48" y="11"/>
                    <a:pt x="50" y="9"/>
                    <a:pt x="54" y="7"/>
                  </a:cubicBezTo>
                  <a:cubicBezTo>
                    <a:pt x="55" y="7"/>
                    <a:pt x="55" y="7"/>
                    <a:pt x="55"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19" name="Freeform 693">
              <a:extLst>
                <a:ext uri="{FF2B5EF4-FFF2-40B4-BE49-F238E27FC236}">
                  <a16:creationId xmlns:a16="http://schemas.microsoft.com/office/drawing/2014/main" id="{AC248E8E-81B3-0647-A69F-09E9825CF9E9}"/>
                </a:ext>
              </a:extLst>
            </p:cNvPr>
            <p:cNvSpPr>
              <a:spLocks/>
            </p:cNvSpPr>
            <p:nvPr/>
          </p:nvSpPr>
          <p:spPr bwMode="auto">
            <a:xfrm>
              <a:off x="14273445" y="6752222"/>
              <a:ext cx="831212" cy="487388"/>
            </a:xfrm>
            <a:custGeom>
              <a:avLst/>
              <a:gdLst>
                <a:gd name="T0" fmla="*/ 78 w 89"/>
                <a:gd name="T1" fmla="*/ 32 h 52"/>
                <a:gd name="T2" fmla="*/ 81 w 89"/>
                <a:gd name="T3" fmla="*/ 33 h 52"/>
                <a:gd name="T4" fmla="*/ 84 w 89"/>
                <a:gd name="T5" fmla="*/ 31 h 52"/>
                <a:gd name="T6" fmla="*/ 81 w 89"/>
                <a:gd name="T7" fmla="*/ 26 h 52"/>
                <a:gd name="T8" fmla="*/ 79 w 89"/>
                <a:gd name="T9" fmla="*/ 27 h 52"/>
                <a:gd name="T10" fmla="*/ 75 w 89"/>
                <a:gd name="T11" fmla="*/ 27 h 52"/>
                <a:gd name="T12" fmla="*/ 78 w 89"/>
                <a:gd name="T13" fmla="*/ 21 h 52"/>
                <a:gd name="T14" fmla="*/ 74 w 89"/>
                <a:gd name="T15" fmla="*/ 22 h 52"/>
                <a:gd name="T16" fmla="*/ 68 w 89"/>
                <a:gd name="T17" fmla="*/ 25 h 52"/>
                <a:gd name="T18" fmla="*/ 65 w 89"/>
                <a:gd name="T19" fmla="*/ 29 h 52"/>
                <a:gd name="T20" fmla="*/ 62 w 89"/>
                <a:gd name="T21" fmla="*/ 28 h 52"/>
                <a:gd name="T22" fmla="*/ 57 w 89"/>
                <a:gd name="T23" fmla="*/ 27 h 52"/>
                <a:gd name="T24" fmla="*/ 53 w 89"/>
                <a:gd name="T25" fmla="*/ 23 h 52"/>
                <a:gd name="T26" fmla="*/ 52 w 89"/>
                <a:gd name="T27" fmla="*/ 17 h 52"/>
                <a:gd name="T28" fmla="*/ 49 w 89"/>
                <a:gd name="T29" fmla="*/ 13 h 52"/>
                <a:gd name="T30" fmla="*/ 45 w 89"/>
                <a:gd name="T31" fmla="*/ 12 h 52"/>
                <a:gd name="T32" fmla="*/ 38 w 89"/>
                <a:gd name="T33" fmla="*/ 12 h 52"/>
                <a:gd name="T34" fmla="*/ 31 w 89"/>
                <a:gd name="T35" fmla="*/ 12 h 52"/>
                <a:gd name="T36" fmla="*/ 27 w 89"/>
                <a:gd name="T37" fmla="*/ 8 h 52"/>
                <a:gd name="T38" fmla="*/ 23 w 89"/>
                <a:gd name="T39" fmla="*/ 8 h 52"/>
                <a:gd name="T40" fmla="*/ 19 w 89"/>
                <a:gd name="T41" fmla="*/ 10 h 52"/>
                <a:gd name="T42" fmla="*/ 17 w 89"/>
                <a:gd name="T43" fmla="*/ 6 h 52"/>
                <a:gd name="T44" fmla="*/ 15 w 89"/>
                <a:gd name="T45" fmla="*/ 1 h 52"/>
                <a:gd name="T46" fmla="*/ 15 w 89"/>
                <a:gd name="T47" fmla="*/ 5 h 52"/>
                <a:gd name="T48" fmla="*/ 14 w 89"/>
                <a:gd name="T49" fmla="*/ 8 h 52"/>
                <a:gd name="T50" fmla="*/ 13 w 89"/>
                <a:gd name="T51" fmla="*/ 3 h 52"/>
                <a:gd name="T52" fmla="*/ 14 w 89"/>
                <a:gd name="T53" fmla="*/ 0 h 52"/>
                <a:gd name="T54" fmla="*/ 1 w 89"/>
                <a:gd name="T55" fmla="*/ 4 h 52"/>
                <a:gd name="T56" fmla="*/ 1 w 89"/>
                <a:gd name="T57" fmla="*/ 15 h 52"/>
                <a:gd name="T58" fmla="*/ 1 w 89"/>
                <a:gd name="T59" fmla="*/ 23 h 52"/>
                <a:gd name="T60" fmla="*/ 2 w 89"/>
                <a:gd name="T61" fmla="*/ 26 h 52"/>
                <a:gd name="T62" fmla="*/ 6 w 89"/>
                <a:gd name="T63" fmla="*/ 26 h 52"/>
                <a:gd name="T64" fmla="*/ 6 w 89"/>
                <a:gd name="T65" fmla="*/ 23 h 52"/>
                <a:gd name="T66" fmla="*/ 10 w 89"/>
                <a:gd name="T67" fmla="*/ 20 h 52"/>
                <a:gd name="T68" fmla="*/ 13 w 89"/>
                <a:gd name="T69" fmla="*/ 18 h 52"/>
                <a:gd name="T70" fmla="*/ 17 w 89"/>
                <a:gd name="T71" fmla="*/ 19 h 52"/>
                <a:gd name="T72" fmla="*/ 21 w 89"/>
                <a:gd name="T73" fmla="*/ 20 h 52"/>
                <a:gd name="T74" fmla="*/ 21 w 89"/>
                <a:gd name="T75" fmla="*/ 24 h 52"/>
                <a:gd name="T76" fmla="*/ 26 w 89"/>
                <a:gd name="T77" fmla="*/ 27 h 52"/>
                <a:gd name="T78" fmla="*/ 33 w 89"/>
                <a:gd name="T79" fmla="*/ 34 h 52"/>
                <a:gd name="T80" fmla="*/ 38 w 89"/>
                <a:gd name="T81" fmla="*/ 37 h 52"/>
                <a:gd name="T82" fmla="*/ 41 w 89"/>
                <a:gd name="T83" fmla="*/ 39 h 52"/>
                <a:gd name="T84" fmla="*/ 50 w 89"/>
                <a:gd name="T85" fmla="*/ 45 h 52"/>
                <a:gd name="T86" fmla="*/ 54 w 89"/>
                <a:gd name="T87" fmla="*/ 49 h 52"/>
                <a:gd name="T88" fmla="*/ 61 w 89"/>
                <a:gd name="T89" fmla="*/ 52 h 52"/>
                <a:gd name="T90" fmla="*/ 63 w 89"/>
                <a:gd name="T91" fmla="*/ 47 h 52"/>
                <a:gd name="T92" fmla="*/ 62 w 89"/>
                <a:gd name="T93" fmla="*/ 42 h 52"/>
                <a:gd name="T94" fmla="*/ 59 w 89"/>
                <a:gd name="T95" fmla="*/ 38 h 52"/>
                <a:gd name="T96" fmla="*/ 64 w 89"/>
                <a:gd name="T97" fmla="*/ 36 h 52"/>
                <a:gd name="T98" fmla="*/ 66 w 89"/>
                <a:gd name="T99" fmla="*/ 33 h 52"/>
                <a:gd name="T100" fmla="*/ 68 w 89"/>
                <a:gd name="T101" fmla="*/ 30 h 52"/>
                <a:gd name="T102" fmla="*/ 71 w 89"/>
                <a:gd name="T103" fmla="*/ 30 h 52"/>
                <a:gd name="T104" fmla="*/ 74 w 89"/>
                <a:gd name="T105" fmla="*/ 29 h 52"/>
                <a:gd name="T106" fmla="*/ 74 w 89"/>
                <a:gd name="T107" fmla="*/ 34 h 52"/>
                <a:gd name="T108" fmla="*/ 77 w 89"/>
                <a:gd name="T109" fmla="*/ 34 h 52"/>
                <a:gd name="T110" fmla="*/ 78 w 89"/>
                <a:gd name="T111" fmla="*/ 32 h 52"/>
                <a:gd name="T112" fmla="*/ 78 w 89"/>
                <a:gd name="T113"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52">
                  <a:moveTo>
                    <a:pt x="78" y="32"/>
                  </a:moveTo>
                  <a:cubicBezTo>
                    <a:pt x="79" y="33"/>
                    <a:pt x="79" y="34"/>
                    <a:pt x="81" y="33"/>
                  </a:cubicBezTo>
                  <a:cubicBezTo>
                    <a:pt x="82" y="33"/>
                    <a:pt x="83" y="31"/>
                    <a:pt x="84" y="31"/>
                  </a:cubicBezTo>
                  <a:cubicBezTo>
                    <a:pt x="89" y="30"/>
                    <a:pt x="83" y="28"/>
                    <a:pt x="81" y="26"/>
                  </a:cubicBezTo>
                  <a:cubicBezTo>
                    <a:pt x="80" y="25"/>
                    <a:pt x="80" y="26"/>
                    <a:pt x="79" y="27"/>
                  </a:cubicBezTo>
                  <a:cubicBezTo>
                    <a:pt x="79" y="28"/>
                    <a:pt x="76" y="27"/>
                    <a:pt x="75" y="27"/>
                  </a:cubicBezTo>
                  <a:cubicBezTo>
                    <a:pt x="71" y="25"/>
                    <a:pt x="77" y="22"/>
                    <a:pt x="78" y="21"/>
                  </a:cubicBezTo>
                  <a:cubicBezTo>
                    <a:pt x="78" y="21"/>
                    <a:pt x="74" y="22"/>
                    <a:pt x="74" y="22"/>
                  </a:cubicBezTo>
                  <a:cubicBezTo>
                    <a:pt x="72" y="23"/>
                    <a:pt x="70" y="23"/>
                    <a:pt x="68" y="25"/>
                  </a:cubicBezTo>
                  <a:cubicBezTo>
                    <a:pt x="67" y="26"/>
                    <a:pt x="66" y="28"/>
                    <a:pt x="65" y="29"/>
                  </a:cubicBezTo>
                  <a:cubicBezTo>
                    <a:pt x="64" y="32"/>
                    <a:pt x="63" y="30"/>
                    <a:pt x="62" y="28"/>
                  </a:cubicBezTo>
                  <a:cubicBezTo>
                    <a:pt x="61" y="26"/>
                    <a:pt x="59" y="27"/>
                    <a:pt x="57" y="27"/>
                  </a:cubicBezTo>
                  <a:cubicBezTo>
                    <a:pt x="55" y="27"/>
                    <a:pt x="54" y="24"/>
                    <a:pt x="53" y="23"/>
                  </a:cubicBezTo>
                  <a:cubicBezTo>
                    <a:pt x="51" y="21"/>
                    <a:pt x="54" y="19"/>
                    <a:pt x="52" y="17"/>
                  </a:cubicBezTo>
                  <a:cubicBezTo>
                    <a:pt x="51" y="16"/>
                    <a:pt x="50" y="14"/>
                    <a:pt x="49" y="13"/>
                  </a:cubicBezTo>
                  <a:cubicBezTo>
                    <a:pt x="48" y="12"/>
                    <a:pt x="46" y="11"/>
                    <a:pt x="45" y="12"/>
                  </a:cubicBezTo>
                  <a:cubicBezTo>
                    <a:pt x="43" y="13"/>
                    <a:pt x="41" y="12"/>
                    <a:pt x="38" y="12"/>
                  </a:cubicBezTo>
                  <a:cubicBezTo>
                    <a:pt x="36" y="12"/>
                    <a:pt x="33" y="13"/>
                    <a:pt x="31" y="12"/>
                  </a:cubicBezTo>
                  <a:cubicBezTo>
                    <a:pt x="30" y="11"/>
                    <a:pt x="28" y="9"/>
                    <a:pt x="27" y="8"/>
                  </a:cubicBezTo>
                  <a:cubicBezTo>
                    <a:pt x="25" y="6"/>
                    <a:pt x="24" y="6"/>
                    <a:pt x="23" y="8"/>
                  </a:cubicBezTo>
                  <a:cubicBezTo>
                    <a:pt x="22" y="9"/>
                    <a:pt x="21" y="10"/>
                    <a:pt x="19" y="10"/>
                  </a:cubicBezTo>
                  <a:cubicBezTo>
                    <a:pt x="16" y="10"/>
                    <a:pt x="16" y="8"/>
                    <a:pt x="17" y="6"/>
                  </a:cubicBezTo>
                  <a:cubicBezTo>
                    <a:pt x="18" y="3"/>
                    <a:pt x="18" y="3"/>
                    <a:pt x="15" y="1"/>
                  </a:cubicBezTo>
                  <a:cubicBezTo>
                    <a:pt x="15" y="2"/>
                    <a:pt x="15" y="4"/>
                    <a:pt x="15" y="5"/>
                  </a:cubicBezTo>
                  <a:cubicBezTo>
                    <a:pt x="15" y="7"/>
                    <a:pt x="16" y="8"/>
                    <a:pt x="14" y="8"/>
                  </a:cubicBezTo>
                  <a:cubicBezTo>
                    <a:pt x="12" y="7"/>
                    <a:pt x="12" y="4"/>
                    <a:pt x="13" y="3"/>
                  </a:cubicBezTo>
                  <a:cubicBezTo>
                    <a:pt x="13" y="3"/>
                    <a:pt x="15" y="0"/>
                    <a:pt x="14" y="0"/>
                  </a:cubicBezTo>
                  <a:cubicBezTo>
                    <a:pt x="9" y="1"/>
                    <a:pt x="5" y="2"/>
                    <a:pt x="1" y="4"/>
                  </a:cubicBezTo>
                  <a:cubicBezTo>
                    <a:pt x="0" y="4"/>
                    <a:pt x="1" y="14"/>
                    <a:pt x="1" y="15"/>
                  </a:cubicBezTo>
                  <a:cubicBezTo>
                    <a:pt x="1" y="18"/>
                    <a:pt x="1" y="21"/>
                    <a:pt x="1" y="23"/>
                  </a:cubicBezTo>
                  <a:cubicBezTo>
                    <a:pt x="1" y="25"/>
                    <a:pt x="0" y="26"/>
                    <a:pt x="2" y="26"/>
                  </a:cubicBezTo>
                  <a:cubicBezTo>
                    <a:pt x="3" y="26"/>
                    <a:pt x="4" y="26"/>
                    <a:pt x="6" y="26"/>
                  </a:cubicBezTo>
                  <a:cubicBezTo>
                    <a:pt x="8" y="26"/>
                    <a:pt x="5" y="24"/>
                    <a:pt x="6" y="23"/>
                  </a:cubicBezTo>
                  <a:cubicBezTo>
                    <a:pt x="7" y="21"/>
                    <a:pt x="9" y="22"/>
                    <a:pt x="10" y="20"/>
                  </a:cubicBezTo>
                  <a:cubicBezTo>
                    <a:pt x="12" y="19"/>
                    <a:pt x="12" y="19"/>
                    <a:pt x="13" y="18"/>
                  </a:cubicBezTo>
                  <a:cubicBezTo>
                    <a:pt x="15" y="17"/>
                    <a:pt x="16" y="18"/>
                    <a:pt x="17" y="19"/>
                  </a:cubicBezTo>
                  <a:cubicBezTo>
                    <a:pt x="18" y="20"/>
                    <a:pt x="21" y="20"/>
                    <a:pt x="21" y="20"/>
                  </a:cubicBezTo>
                  <a:cubicBezTo>
                    <a:pt x="22" y="22"/>
                    <a:pt x="21" y="23"/>
                    <a:pt x="21" y="24"/>
                  </a:cubicBezTo>
                  <a:cubicBezTo>
                    <a:pt x="22" y="27"/>
                    <a:pt x="25" y="27"/>
                    <a:pt x="26" y="27"/>
                  </a:cubicBezTo>
                  <a:cubicBezTo>
                    <a:pt x="31" y="27"/>
                    <a:pt x="31" y="30"/>
                    <a:pt x="33" y="34"/>
                  </a:cubicBezTo>
                  <a:cubicBezTo>
                    <a:pt x="34" y="35"/>
                    <a:pt x="36" y="36"/>
                    <a:pt x="38" y="37"/>
                  </a:cubicBezTo>
                  <a:cubicBezTo>
                    <a:pt x="39" y="37"/>
                    <a:pt x="40" y="38"/>
                    <a:pt x="41" y="39"/>
                  </a:cubicBezTo>
                  <a:cubicBezTo>
                    <a:pt x="44" y="41"/>
                    <a:pt x="47" y="44"/>
                    <a:pt x="50" y="45"/>
                  </a:cubicBezTo>
                  <a:cubicBezTo>
                    <a:pt x="54" y="46"/>
                    <a:pt x="54" y="46"/>
                    <a:pt x="54" y="49"/>
                  </a:cubicBezTo>
                  <a:cubicBezTo>
                    <a:pt x="56" y="49"/>
                    <a:pt x="59" y="51"/>
                    <a:pt x="61" y="52"/>
                  </a:cubicBezTo>
                  <a:cubicBezTo>
                    <a:pt x="61" y="49"/>
                    <a:pt x="60" y="49"/>
                    <a:pt x="63" y="47"/>
                  </a:cubicBezTo>
                  <a:cubicBezTo>
                    <a:pt x="64" y="45"/>
                    <a:pt x="62" y="44"/>
                    <a:pt x="62" y="42"/>
                  </a:cubicBezTo>
                  <a:cubicBezTo>
                    <a:pt x="63" y="39"/>
                    <a:pt x="60" y="40"/>
                    <a:pt x="59" y="38"/>
                  </a:cubicBezTo>
                  <a:cubicBezTo>
                    <a:pt x="58" y="36"/>
                    <a:pt x="63" y="37"/>
                    <a:pt x="64" y="36"/>
                  </a:cubicBezTo>
                  <a:cubicBezTo>
                    <a:pt x="67" y="35"/>
                    <a:pt x="64" y="32"/>
                    <a:pt x="66" y="33"/>
                  </a:cubicBezTo>
                  <a:cubicBezTo>
                    <a:pt x="70" y="33"/>
                    <a:pt x="66" y="30"/>
                    <a:pt x="68" y="30"/>
                  </a:cubicBezTo>
                  <a:cubicBezTo>
                    <a:pt x="69" y="29"/>
                    <a:pt x="70" y="31"/>
                    <a:pt x="71" y="30"/>
                  </a:cubicBezTo>
                  <a:cubicBezTo>
                    <a:pt x="72" y="30"/>
                    <a:pt x="73" y="29"/>
                    <a:pt x="74" y="29"/>
                  </a:cubicBezTo>
                  <a:cubicBezTo>
                    <a:pt x="76" y="29"/>
                    <a:pt x="74" y="33"/>
                    <a:pt x="74" y="34"/>
                  </a:cubicBezTo>
                  <a:cubicBezTo>
                    <a:pt x="75" y="34"/>
                    <a:pt x="77" y="31"/>
                    <a:pt x="77" y="34"/>
                  </a:cubicBezTo>
                  <a:cubicBezTo>
                    <a:pt x="77" y="34"/>
                    <a:pt x="77" y="32"/>
                    <a:pt x="78" y="32"/>
                  </a:cubicBezTo>
                  <a:cubicBezTo>
                    <a:pt x="79" y="32"/>
                    <a:pt x="77" y="32"/>
                    <a:pt x="78" y="3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0" name="Freeform 694">
              <a:extLst>
                <a:ext uri="{FF2B5EF4-FFF2-40B4-BE49-F238E27FC236}">
                  <a16:creationId xmlns:a16="http://schemas.microsoft.com/office/drawing/2014/main" id="{A94FFDD5-E4D1-884C-B5CB-C34942DCEA6B}"/>
                </a:ext>
              </a:extLst>
            </p:cNvPr>
            <p:cNvSpPr>
              <a:spLocks/>
            </p:cNvSpPr>
            <p:nvPr/>
          </p:nvSpPr>
          <p:spPr bwMode="auto">
            <a:xfrm>
              <a:off x="14525037" y="7293764"/>
              <a:ext cx="0" cy="9558"/>
            </a:xfrm>
            <a:custGeom>
              <a:avLst/>
              <a:gdLst>
                <a:gd name="T0" fmla="*/ 1 h 1"/>
                <a:gd name="T1" fmla="*/ 0 h 1"/>
                <a:gd name="T2" fmla="*/ 1 h 1"/>
              </a:gdLst>
              <a:ahLst/>
              <a:cxnLst>
                <a:cxn ang="0">
                  <a:pos x="0" y="T0"/>
                </a:cxn>
                <a:cxn ang="0">
                  <a:pos x="0" y="T1"/>
                </a:cxn>
                <a:cxn ang="0">
                  <a:pos x="0" y="T2"/>
                </a:cxn>
              </a:cxnLst>
              <a:rect l="0" t="0" r="r" b="b"/>
              <a:pathLst>
                <a:path h="1">
                  <a:moveTo>
                    <a:pt x="0" y="1"/>
                  </a:moveTo>
                  <a:cubicBezTo>
                    <a:pt x="0" y="0"/>
                    <a:pt x="0" y="0"/>
                    <a:pt x="0" y="0"/>
                  </a:cubicBezTo>
                  <a:cubicBezTo>
                    <a:pt x="0" y="0"/>
                    <a:pt x="0" y="0"/>
                    <a:pt x="0"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1" name="Freeform 695">
              <a:extLst>
                <a:ext uri="{FF2B5EF4-FFF2-40B4-BE49-F238E27FC236}">
                  <a16:creationId xmlns:a16="http://schemas.microsoft.com/office/drawing/2014/main" id="{D04AEA42-9F1A-A445-9BF3-8844D2B13B00}"/>
                </a:ext>
              </a:extLst>
            </p:cNvPr>
            <p:cNvSpPr>
              <a:spLocks/>
            </p:cNvSpPr>
            <p:nvPr/>
          </p:nvSpPr>
          <p:spPr bwMode="auto">
            <a:xfrm>
              <a:off x="14095099" y="6921055"/>
              <a:ext cx="681527" cy="401378"/>
            </a:xfrm>
            <a:custGeom>
              <a:avLst/>
              <a:gdLst>
                <a:gd name="T0" fmla="*/ 73 w 73"/>
                <a:gd name="T1" fmla="*/ 28 h 43"/>
                <a:gd name="T2" fmla="*/ 69 w 73"/>
                <a:gd name="T3" fmla="*/ 27 h 43"/>
                <a:gd name="T4" fmla="*/ 65 w 73"/>
                <a:gd name="T5" fmla="*/ 24 h 43"/>
                <a:gd name="T6" fmla="*/ 58 w 73"/>
                <a:gd name="T7" fmla="*/ 20 h 43"/>
                <a:gd name="T8" fmla="*/ 52 w 73"/>
                <a:gd name="T9" fmla="*/ 16 h 43"/>
                <a:gd name="T10" fmla="*/ 47 w 73"/>
                <a:gd name="T11" fmla="*/ 9 h 43"/>
                <a:gd name="T12" fmla="*/ 40 w 73"/>
                <a:gd name="T13" fmla="*/ 5 h 43"/>
                <a:gd name="T14" fmla="*/ 40 w 73"/>
                <a:gd name="T15" fmla="*/ 2 h 43"/>
                <a:gd name="T16" fmla="*/ 36 w 73"/>
                <a:gd name="T17" fmla="*/ 1 h 43"/>
                <a:gd name="T18" fmla="*/ 34 w 73"/>
                <a:gd name="T19" fmla="*/ 0 h 43"/>
                <a:gd name="T20" fmla="*/ 31 w 73"/>
                <a:gd name="T21" fmla="*/ 1 h 43"/>
                <a:gd name="T22" fmla="*/ 28 w 73"/>
                <a:gd name="T23" fmla="*/ 3 h 43"/>
                <a:gd name="T24" fmla="*/ 25 w 73"/>
                <a:gd name="T25" fmla="*/ 6 h 43"/>
                <a:gd name="T26" fmla="*/ 22 w 73"/>
                <a:gd name="T27" fmla="*/ 8 h 43"/>
                <a:gd name="T28" fmla="*/ 17 w 73"/>
                <a:gd name="T29" fmla="*/ 8 h 43"/>
                <a:gd name="T30" fmla="*/ 12 w 73"/>
                <a:gd name="T31" fmla="*/ 2 h 43"/>
                <a:gd name="T32" fmla="*/ 2 w 73"/>
                <a:gd name="T33" fmla="*/ 5 h 43"/>
                <a:gd name="T34" fmla="*/ 5 w 73"/>
                <a:gd name="T35" fmla="*/ 12 h 43"/>
                <a:gd name="T36" fmla="*/ 8 w 73"/>
                <a:gd name="T37" fmla="*/ 17 h 43"/>
                <a:gd name="T38" fmla="*/ 8 w 73"/>
                <a:gd name="T39" fmla="*/ 19 h 43"/>
                <a:gd name="T40" fmla="*/ 10 w 73"/>
                <a:gd name="T41" fmla="*/ 22 h 43"/>
                <a:gd name="T42" fmla="*/ 9 w 73"/>
                <a:gd name="T43" fmla="*/ 26 h 43"/>
                <a:gd name="T44" fmla="*/ 9 w 73"/>
                <a:gd name="T45" fmla="*/ 31 h 43"/>
                <a:gd name="T46" fmla="*/ 14 w 73"/>
                <a:gd name="T47" fmla="*/ 29 h 43"/>
                <a:gd name="T48" fmla="*/ 17 w 73"/>
                <a:gd name="T49" fmla="*/ 26 h 43"/>
                <a:gd name="T50" fmla="*/ 27 w 73"/>
                <a:gd name="T51" fmla="*/ 27 h 43"/>
                <a:gd name="T52" fmla="*/ 37 w 73"/>
                <a:gd name="T53" fmla="*/ 31 h 43"/>
                <a:gd name="T54" fmla="*/ 45 w 73"/>
                <a:gd name="T55" fmla="*/ 35 h 43"/>
                <a:gd name="T56" fmla="*/ 46 w 73"/>
                <a:gd name="T57" fmla="*/ 37 h 43"/>
                <a:gd name="T58" fmla="*/ 48 w 73"/>
                <a:gd name="T59" fmla="*/ 42 h 43"/>
                <a:gd name="T60" fmla="*/ 53 w 73"/>
                <a:gd name="T61" fmla="*/ 43 h 43"/>
                <a:gd name="T62" fmla="*/ 57 w 73"/>
                <a:gd name="T63" fmla="*/ 40 h 43"/>
                <a:gd name="T64" fmla="*/ 62 w 73"/>
                <a:gd name="T65" fmla="*/ 38 h 43"/>
                <a:gd name="T66" fmla="*/ 65 w 73"/>
                <a:gd name="T67" fmla="*/ 33 h 43"/>
                <a:gd name="T68" fmla="*/ 69 w 73"/>
                <a:gd name="T69" fmla="*/ 31 h 43"/>
                <a:gd name="T70" fmla="*/ 73 w 73"/>
                <a:gd name="T71" fmla="*/ 31 h 43"/>
                <a:gd name="T72" fmla="*/ 73 w 73"/>
                <a:gd name="T73" fmla="*/ 2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3" h="43">
                  <a:moveTo>
                    <a:pt x="73" y="28"/>
                  </a:moveTo>
                  <a:cubicBezTo>
                    <a:pt x="72" y="27"/>
                    <a:pt x="71" y="27"/>
                    <a:pt x="69" y="27"/>
                  </a:cubicBezTo>
                  <a:cubicBezTo>
                    <a:pt x="68" y="26"/>
                    <a:pt x="66" y="25"/>
                    <a:pt x="65" y="24"/>
                  </a:cubicBezTo>
                  <a:cubicBezTo>
                    <a:pt x="63" y="23"/>
                    <a:pt x="60" y="22"/>
                    <a:pt x="58" y="20"/>
                  </a:cubicBezTo>
                  <a:cubicBezTo>
                    <a:pt x="57" y="18"/>
                    <a:pt x="54" y="18"/>
                    <a:pt x="52" y="16"/>
                  </a:cubicBezTo>
                  <a:cubicBezTo>
                    <a:pt x="51" y="13"/>
                    <a:pt x="50" y="9"/>
                    <a:pt x="47" y="9"/>
                  </a:cubicBezTo>
                  <a:cubicBezTo>
                    <a:pt x="44" y="9"/>
                    <a:pt x="40" y="9"/>
                    <a:pt x="40" y="5"/>
                  </a:cubicBezTo>
                  <a:cubicBezTo>
                    <a:pt x="40" y="4"/>
                    <a:pt x="41" y="2"/>
                    <a:pt x="40" y="2"/>
                  </a:cubicBezTo>
                  <a:cubicBezTo>
                    <a:pt x="39" y="1"/>
                    <a:pt x="38" y="2"/>
                    <a:pt x="36" y="1"/>
                  </a:cubicBezTo>
                  <a:cubicBezTo>
                    <a:pt x="36" y="1"/>
                    <a:pt x="35" y="0"/>
                    <a:pt x="34" y="0"/>
                  </a:cubicBezTo>
                  <a:cubicBezTo>
                    <a:pt x="33" y="0"/>
                    <a:pt x="32" y="1"/>
                    <a:pt x="31" y="1"/>
                  </a:cubicBezTo>
                  <a:cubicBezTo>
                    <a:pt x="30" y="0"/>
                    <a:pt x="29" y="3"/>
                    <a:pt x="28" y="3"/>
                  </a:cubicBezTo>
                  <a:cubicBezTo>
                    <a:pt x="27" y="3"/>
                    <a:pt x="24" y="4"/>
                    <a:pt x="25" y="6"/>
                  </a:cubicBezTo>
                  <a:cubicBezTo>
                    <a:pt x="26" y="9"/>
                    <a:pt x="25" y="8"/>
                    <a:pt x="22" y="8"/>
                  </a:cubicBezTo>
                  <a:cubicBezTo>
                    <a:pt x="21" y="8"/>
                    <a:pt x="18" y="8"/>
                    <a:pt x="17" y="8"/>
                  </a:cubicBezTo>
                  <a:cubicBezTo>
                    <a:pt x="15" y="6"/>
                    <a:pt x="14" y="4"/>
                    <a:pt x="12" y="2"/>
                  </a:cubicBezTo>
                  <a:cubicBezTo>
                    <a:pt x="9" y="0"/>
                    <a:pt x="5" y="3"/>
                    <a:pt x="2" y="5"/>
                  </a:cubicBezTo>
                  <a:cubicBezTo>
                    <a:pt x="3" y="6"/>
                    <a:pt x="6" y="10"/>
                    <a:pt x="5" y="12"/>
                  </a:cubicBezTo>
                  <a:cubicBezTo>
                    <a:pt x="0" y="15"/>
                    <a:pt x="6" y="15"/>
                    <a:pt x="8" y="17"/>
                  </a:cubicBezTo>
                  <a:cubicBezTo>
                    <a:pt x="8" y="17"/>
                    <a:pt x="8" y="19"/>
                    <a:pt x="8" y="19"/>
                  </a:cubicBezTo>
                  <a:cubicBezTo>
                    <a:pt x="7" y="20"/>
                    <a:pt x="9" y="22"/>
                    <a:pt x="10" y="22"/>
                  </a:cubicBezTo>
                  <a:cubicBezTo>
                    <a:pt x="10" y="23"/>
                    <a:pt x="9" y="24"/>
                    <a:pt x="9" y="26"/>
                  </a:cubicBezTo>
                  <a:cubicBezTo>
                    <a:pt x="9" y="27"/>
                    <a:pt x="9" y="29"/>
                    <a:pt x="9" y="31"/>
                  </a:cubicBezTo>
                  <a:cubicBezTo>
                    <a:pt x="11" y="31"/>
                    <a:pt x="12" y="31"/>
                    <a:pt x="14" y="29"/>
                  </a:cubicBezTo>
                  <a:cubicBezTo>
                    <a:pt x="15" y="28"/>
                    <a:pt x="16" y="27"/>
                    <a:pt x="17" y="26"/>
                  </a:cubicBezTo>
                  <a:cubicBezTo>
                    <a:pt x="21" y="26"/>
                    <a:pt x="24" y="25"/>
                    <a:pt x="27" y="27"/>
                  </a:cubicBezTo>
                  <a:cubicBezTo>
                    <a:pt x="29" y="30"/>
                    <a:pt x="35" y="28"/>
                    <a:pt x="37" y="31"/>
                  </a:cubicBezTo>
                  <a:cubicBezTo>
                    <a:pt x="39" y="34"/>
                    <a:pt x="41" y="35"/>
                    <a:pt x="45" y="35"/>
                  </a:cubicBezTo>
                  <a:cubicBezTo>
                    <a:pt x="46" y="35"/>
                    <a:pt x="46" y="35"/>
                    <a:pt x="46" y="37"/>
                  </a:cubicBezTo>
                  <a:cubicBezTo>
                    <a:pt x="46" y="40"/>
                    <a:pt x="46" y="40"/>
                    <a:pt x="48" y="42"/>
                  </a:cubicBezTo>
                  <a:cubicBezTo>
                    <a:pt x="50" y="42"/>
                    <a:pt x="51" y="43"/>
                    <a:pt x="53" y="43"/>
                  </a:cubicBezTo>
                  <a:cubicBezTo>
                    <a:pt x="56" y="43"/>
                    <a:pt x="56" y="42"/>
                    <a:pt x="57" y="40"/>
                  </a:cubicBezTo>
                  <a:cubicBezTo>
                    <a:pt x="58" y="38"/>
                    <a:pt x="60" y="39"/>
                    <a:pt x="62" y="38"/>
                  </a:cubicBezTo>
                  <a:cubicBezTo>
                    <a:pt x="64" y="37"/>
                    <a:pt x="64" y="35"/>
                    <a:pt x="65" y="33"/>
                  </a:cubicBezTo>
                  <a:cubicBezTo>
                    <a:pt x="65" y="31"/>
                    <a:pt x="68" y="33"/>
                    <a:pt x="69" y="31"/>
                  </a:cubicBezTo>
                  <a:cubicBezTo>
                    <a:pt x="69" y="29"/>
                    <a:pt x="72" y="31"/>
                    <a:pt x="73" y="31"/>
                  </a:cubicBezTo>
                  <a:cubicBezTo>
                    <a:pt x="73" y="30"/>
                    <a:pt x="73" y="29"/>
                    <a:pt x="73" y="2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2" name="Freeform 696">
              <a:extLst>
                <a:ext uri="{FF2B5EF4-FFF2-40B4-BE49-F238E27FC236}">
                  <a16:creationId xmlns:a16="http://schemas.microsoft.com/office/drawing/2014/main" id="{DEA3BC20-6473-CD44-8E34-EC5D2D38105B}"/>
                </a:ext>
              </a:extLst>
            </p:cNvPr>
            <p:cNvSpPr>
              <a:spLocks/>
            </p:cNvSpPr>
            <p:nvPr/>
          </p:nvSpPr>
          <p:spPr bwMode="auto">
            <a:xfrm>
              <a:off x="14814846" y="7013435"/>
              <a:ext cx="372610" cy="251657"/>
            </a:xfrm>
            <a:custGeom>
              <a:avLst/>
              <a:gdLst>
                <a:gd name="T0" fmla="*/ 30 w 40"/>
                <a:gd name="T1" fmla="*/ 10 h 27"/>
                <a:gd name="T2" fmla="*/ 25 w 40"/>
                <a:gd name="T3" fmla="*/ 10 h 27"/>
                <a:gd name="T4" fmla="*/ 21 w 40"/>
                <a:gd name="T5" fmla="*/ 8 h 27"/>
                <a:gd name="T6" fmla="*/ 19 w 40"/>
                <a:gd name="T7" fmla="*/ 9 h 27"/>
                <a:gd name="T8" fmla="*/ 17 w 40"/>
                <a:gd name="T9" fmla="*/ 9 h 27"/>
                <a:gd name="T10" fmla="*/ 10 w 40"/>
                <a:gd name="T11" fmla="*/ 8 h 27"/>
                <a:gd name="T12" fmla="*/ 12 w 40"/>
                <a:gd name="T13" fmla="*/ 5 h 27"/>
                <a:gd name="T14" fmla="*/ 16 w 40"/>
                <a:gd name="T15" fmla="*/ 7 h 27"/>
                <a:gd name="T16" fmla="*/ 19 w 40"/>
                <a:gd name="T17" fmla="*/ 5 h 27"/>
                <a:gd name="T18" fmla="*/ 16 w 40"/>
                <a:gd name="T19" fmla="*/ 6 h 27"/>
                <a:gd name="T20" fmla="*/ 16 w 40"/>
                <a:gd name="T21" fmla="*/ 1 h 27"/>
                <a:gd name="T22" fmla="*/ 14 w 40"/>
                <a:gd name="T23" fmla="*/ 2 h 27"/>
                <a:gd name="T24" fmla="*/ 10 w 40"/>
                <a:gd name="T25" fmla="*/ 2 h 27"/>
                <a:gd name="T26" fmla="*/ 8 w 40"/>
                <a:gd name="T27" fmla="*/ 5 h 27"/>
                <a:gd name="T28" fmla="*/ 6 w 40"/>
                <a:gd name="T29" fmla="*/ 8 h 27"/>
                <a:gd name="T30" fmla="*/ 1 w 40"/>
                <a:gd name="T31" fmla="*/ 10 h 27"/>
                <a:gd name="T32" fmla="*/ 4 w 40"/>
                <a:gd name="T33" fmla="*/ 14 h 27"/>
                <a:gd name="T34" fmla="*/ 4 w 40"/>
                <a:gd name="T35" fmla="*/ 19 h 27"/>
                <a:gd name="T36" fmla="*/ 4 w 40"/>
                <a:gd name="T37" fmla="*/ 24 h 27"/>
                <a:gd name="T38" fmla="*/ 9 w 40"/>
                <a:gd name="T39" fmla="*/ 22 h 27"/>
                <a:gd name="T40" fmla="*/ 12 w 40"/>
                <a:gd name="T41" fmla="*/ 20 h 27"/>
                <a:gd name="T42" fmla="*/ 17 w 40"/>
                <a:gd name="T43" fmla="*/ 17 h 27"/>
                <a:gd name="T44" fmla="*/ 20 w 40"/>
                <a:gd name="T45" fmla="*/ 17 h 27"/>
                <a:gd name="T46" fmla="*/ 22 w 40"/>
                <a:gd name="T47" fmla="*/ 21 h 27"/>
                <a:gd name="T48" fmla="*/ 21 w 40"/>
                <a:gd name="T49" fmla="*/ 24 h 27"/>
                <a:gd name="T50" fmla="*/ 27 w 40"/>
                <a:gd name="T51" fmla="*/ 23 h 27"/>
                <a:gd name="T52" fmla="*/ 32 w 40"/>
                <a:gd name="T53" fmla="*/ 21 h 27"/>
                <a:gd name="T54" fmla="*/ 39 w 40"/>
                <a:gd name="T55" fmla="*/ 21 h 27"/>
                <a:gd name="T56" fmla="*/ 38 w 40"/>
                <a:gd name="T57" fmla="*/ 18 h 27"/>
                <a:gd name="T58" fmla="*/ 36 w 40"/>
                <a:gd name="T59" fmla="*/ 14 h 27"/>
                <a:gd name="T60" fmla="*/ 32 w 40"/>
                <a:gd name="T61" fmla="*/ 9 h 27"/>
                <a:gd name="T62" fmla="*/ 30 w 40"/>
                <a:gd name="T63" fmla="*/ 10 h 27"/>
                <a:gd name="T64" fmla="*/ 30 w 40"/>
                <a:gd name="T65" fmla="*/ 1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 h="27">
                  <a:moveTo>
                    <a:pt x="30" y="10"/>
                  </a:moveTo>
                  <a:cubicBezTo>
                    <a:pt x="28" y="11"/>
                    <a:pt x="27" y="10"/>
                    <a:pt x="25" y="10"/>
                  </a:cubicBezTo>
                  <a:cubicBezTo>
                    <a:pt x="23" y="10"/>
                    <a:pt x="22" y="8"/>
                    <a:pt x="21" y="8"/>
                  </a:cubicBezTo>
                  <a:cubicBezTo>
                    <a:pt x="20" y="8"/>
                    <a:pt x="20" y="9"/>
                    <a:pt x="19" y="9"/>
                  </a:cubicBezTo>
                  <a:cubicBezTo>
                    <a:pt x="19" y="10"/>
                    <a:pt x="18" y="9"/>
                    <a:pt x="17" y="9"/>
                  </a:cubicBezTo>
                  <a:cubicBezTo>
                    <a:pt x="15" y="9"/>
                    <a:pt x="12" y="9"/>
                    <a:pt x="10" y="8"/>
                  </a:cubicBezTo>
                  <a:cubicBezTo>
                    <a:pt x="9" y="7"/>
                    <a:pt x="12" y="5"/>
                    <a:pt x="12" y="5"/>
                  </a:cubicBezTo>
                  <a:cubicBezTo>
                    <a:pt x="14" y="4"/>
                    <a:pt x="15" y="7"/>
                    <a:pt x="16" y="7"/>
                  </a:cubicBezTo>
                  <a:cubicBezTo>
                    <a:pt x="18" y="7"/>
                    <a:pt x="19" y="6"/>
                    <a:pt x="19" y="5"/>
                  </a:cubicBezTo>
                  <a:cubicBezTo>
                    <a:pt x="18" y="4"/>
                    <a:pt x="17" y="6"/>
                    <a:pt x="16" y="6"/>
                  </a:cubicBezTo>
                  <a:cubicBezTo>
                    <a:pt x="15" y="5"/>
                    <a:pt x="17" y="2"/>
                    <a:pt x="16" y="1"/>
                  </a:cubicBezTo>
                  <a:cubicBezTo>
                    <a:pt x="16" y="0"/>
                    <a:pt x="14" y="2"/>
                    <a:pt x="14" y="2"/>
                  </a:cubicBezTo>
                  <a:cubicBezTo>
                    <a:pt x="12" y="3"/>
                    <a:pt x="11" y="1"/>
                    <a:pt x="10" y="2"/>
                  </a:cubicBezTo>
                  <a:cubicBezTo>
                    <a:pt x="8" y="2"/>
                    <a:pt x="12" y="5"/>
                    <a:pt x="8" y="5"/>
                  </a:cubicBezTo>
                  <a:cubicBezTo>
                    <a:pt x="6" y="4"/>
                    <a:pt x="9" y="8"/>
                    <a:pt x="6" y="8"/>
                  </a:cubicBezTo>
                  <a:cubicBezTo>
                    <a:pt x="5" y="9"/>
                    <a:pt x="0" y="8"/>
                    <a:pt x="1" y="10"/>
                  </a:cubicBezTo>
                  <a:cubicBezTo>
                    <a:pt x="2" y="13"/>
                    <a:pt x="5" y="11"/>
                    <a:pt x="4" y="14"/>
                  </a:cubicBezTo>
                  <a:cubicBezTo>
                    <a:pt x="4" y="17"/>
                    <a:pt x="7" y="17"/>
                    <a:pt x="4" y="19"/>
                  </a:cubicBezTo>
                  <a:cubicBezTo>
                    <a:pt x="3" y="20"/>
                    <a:pt x="1" y="24"/>
                    <a:pt x="4" y="24"/>
                  </a:cubicBezTo>
                  <a:cubicBezTo>
                    <a:pt x="6" y="24"/>
                    <a:pt x="8" y="21"/>
                    <a:pt x="9" y="22"/>
                  </a:cubicBezTo>
                  <a:cubicBezTo>
                    <a:pt x="12" y="25"/>
                    <a:pt x="9" y="20"/>
                    <a:pt x="12" y="20"/>
                  </a:cubicBezTo>
                  <a:cubicBezTo>
                    <a:pt x="14" y="20"/>
                    <a:pt x="15" y="19"/>
                    <a:pt x="17" y="17"/>
                  </a:cubicBezTo>
                  <a:cubicBezTo>
                    <a:pt x="18" y="14"/>
                    <a:pt x="19" y="15"/>
                    <a:pt x="20" y="17"/>
                  </a:cubicBezTo>
                  <a:cubicBezTo>
                    <a:pt x="21" y="18"/>
                    <a:pt x="22" y="19"/>
                    <a:pt x="22" y="21"/>
                  </a:cubicBezTo>
                  <a:cubicBezTo>
                    <a:pt x="22" y="22"/>
                    <a:pt x="21" y="23"/>
                    <a:pt x="21" y="24"/>
                  </a:cubicBezTo>
                  <a:cubicBezTo>
                    <a:pt x="22" y="27"/>
                    <a:pt x="26" y="24"/>
                    <a:pt x="27" y="23"/>
                  </a:cubicBezTo>
                  <a:cubicBezTo>
                    <a:pt x="28" y="22"/>
                    <a:pt x="31" y="20"/>
                    <a:pt x="32" y="21"/>
                  </a:cubicBezTo>
                  <a:cubicBezTo>
                    <a:pt x="34" y="23"/>
                    <a:pt x="36" y="20"/>
                    <a:pt x="39" y="21"/>
                  </a:cubicBezTo>
                  <a:cubicBezTo>
                    <a:pt x="40" y="20"/>
                    <a:pt x="38" y="18"/>
                    <a:pt x="38" y="18"/>
                  </a:cubicBezTo>
                  <a:cubicBezTo>
                    <a:pt x="37" y="16"/>
                    <a:pt x="38" y="14"/>
                    <a:pt x="36" y="14"/>
                  </a:cubicBezTo>
                  <a:cubicBezTo>
                    <a:pt x="33" y="15"/>
                    <a:pt x="31" y="12"/>
                    <a:pt x="32" y="9"/>
                  </a:cubicBezTo>
                  <a:cubicBezTo>
                    <a:pt x="32" y="9"/>
                    <a:pt x="31" y="9"/>
                    <a:pt x="30" y="10"/>
                  </a:cubicBezTo>
                  <a:cubicBezTo>
                    <a:pt x="29" y="10"/>
                    <a:pt x="31" y="9"/>
                    <a:pt x="30"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3" name="Freeform 697">
              <a:extLst>
                <a:ext uri="{FF2B5EF4-FFF2-40B4-BE49-F238E27FC236}">
                  <a16:creationId xmlns:a16="http://schemas.microsoft.com/office/drawing/2014/main" id="{AE7DAA49-9D74-2147-B541-6205956BF049}"/>
                </a:ext>
              </a:extLst>
            </p:cNvPr>
            <p:cNvSpPr>
              <a:spLocks/>
            </p:cNvSpPr>
            <p:nvPr/>
          </p:nvSpPr>
          <p:spPr bwMode="auto">
            <a:xfrm>
              <a:off x="14515484" y="7230053"/>
              <a:ext cx="773889" cy="691265"/>
            </a:xfrm>
            <a:custGeom>
              <a:avLst/>
              <a:gdLst>
                <a:gd name="T0" fmla="*/ 8 w 83"/>
                <a:gd name="T1" fmla="*/ 51 h 74"/>
                <a:gd name="T2" fmla="*/ 9 w 83"/>
                <a:gd name="T3" fmla="*/ 54 h 74"/>
                <a:gd name="T4" fmla="*/ 11 w 83"/>
                <a:gd name="T5" fmla="*/ 57 h 74"/>
                <a:gd name="T6" fmla="*/ 5 w 83"/>
                <a:gd name="T7" fmla="*/ 61 h 74"/>
                <a:gd name="T8" fmla="*/ 3 w 83"/>
                <a:gd name="T9" fmla="*/ 64 h 74"/>
                <a:gd name="T10" fmla="*/ 6 w 83"/>
                <a:gd name="T11" fmla="*/ 66 h 74"/>
                <a:gd name="T12" fmla="*/ 13 w 83"/>
                <a:gd name="T13" fmla="*/ 64 h 74"/>
                <a:gd name="T14" fmla="*/ 19 w 83"/>
                <a:gd name="T15" fmla="*/ 65 h 74"/>
                <a:gd name="T16" fmla="*/ 23 w 83"/>
                <a:gd name="T17" fmla="*/ 65 h 74"/>
                <a:gd name="T18" fmla="*/ 28 w 83"/>
                <a:gd name="T19" fmla="*/ 64 h 74"/>
                <a:gd name="T20" fmla="*/ 29 w 83"/>
                <a:gd name="T21" fmla="*/ 67 h 74"/>
                <a:gd name="T22" fmla="*/ 32 w 83"/>
                <a:gd name="T23" fmla="*/ 69 h 74"/>
                <a:gd name="T24" fmla="*/ 33 w 83"/>
                <a:gd name="T25" fmla="*/ 73 h 74"/>
                <a:gd name="T26" fmla="*/ 34 w 83"/>
                <a:gd name="T27" fmla="*/ 71 h 74"/>
                <a:gd name="T28" fmla="*/ 36 w 83"/>
                <a:gd name="T29" fmla="*/ 73 h 74"/>
                <a:gd name="T30" fmla="*/ 43 w 83"/>
                <a:gd name="T31" fmla="*/ 71 h 74"/>
                <a:gd name="T32" fmla="*/ 46 w 83"/>
                <a:gd name="T33" fmla="*/ 70 h 74"/>
                <a:gd name="T34" fmla="*/ 50 w 83"/>
                <a:gd name="T35" fmla="*/ 70 h 74"/>
                <a:gd name="T36" fmla="*/ 48 w 83"/>
                <a:gd name="T37" fmla="*/ 64 h 74"/>
                <a:gd name="T38" fmla="*/ 46 w 83"/>
                <a:gd name="T39" fmla="*/ 61 h 74"/>
                <a:gd name="T40" fmla="*/ 44 w 83"/>
                <a:gd name="T41" fmla="*/ 57 h 74"/>
                <a:gd name="T42" fmla="*/ 46 w 83"/>
                <a:gd name="T43" fmla="*/ 52 h 74"/>
                <a:gd name="T44" fmla="*/ 49 w 83"/>
                <a:gd name="T45" fmla="*/ 52 h 74"/>
                <a:gd name="T46" fmla="*/ 52 w 83"/>
                <a:gd name="T47" fmla="*/ 52 h 74"/>
                <a:gd name="T48" fmla="*/ 57 w 83"/>
                <a:gd name="T49" fmla="*/ 46 h 74"/>
                <a:gd name="T50" fmla="*/ 60 w 83"/>
                <a:gd name="T51" fmla="*/ 44 h 74"/>
                <a:gd name="T52" fmla="*/ 62 w 83"/>
                <a:gd name="T53" fmla="*/ 41 h 74"/>
                <a:gd name="T54" fmla="*/ 65 w 83"/>
                <a:gd name="T55" fmla="*/ 39 h 74"/>
                <a:gd name="T56" fmla="*/ 66 w 83"/>
                <a:gd name="T57" fmla="*/ 37 h 74"/>
                <a:gd name="T58" fmla="*/ 69 w 83"/>
                <a:gd name="T59" fmla="*/ 33 h 74"/>
                <a:gd name="T60" fmla="*/ 71 w 83"/>
                <a:gd name="T61" fmla="*/ 27 h 74"/>
                <a:gd name="T62" fmla="*/ 66 w 83"/>
                <a:gd name="T63" fmla="*/ 23 h 74"/>
                <a:gd name="T64" fmla="*/ 65 w 83"/>
                <a:gd name="T65" fmla="*/ 16 h 74"/>
                <a:gd name="T66" fmla="*/ 70 w 83"/>
                <a:gd name="T67" fmla="*/ 14 h 74"/>
                <a:gd name="T68" fmla="*/ 74 w 83"/>
                <a:gd name="T69" fmla="*/ 15 h 74"/>
                <a:gd name="T70" fmla="*/ 77 w 83"/>
                <a:gd name="T71" fmla="*/ 13 h 74"/>
                <a:gd name="T72" fmla="*/ 83 w 83"/>
                <a:gd name="T73" fmla="*/ 10 h 74"/>
                <a:gd name="T74" fmla="*/ 76 w 83"/>
                <a:gd name="T75" fmla="*/ 6 h 74"/>
                <a:gd name="T76" fmla="*/ 74 w 83"/>
                <a:gd name="T77" fmla="*/ 2 h 74"/>
                <a:gd name="T78" fmla="*/ 71 w 83"/>
                <a:gd name="T79" fmla="*/ 0 h 74"/>
                <a:gd name="T80" fmla="*/ 65 w 83"/>
                <a:gd name="T81" fmla="*/ 1 h 74"/>
                <a:gd name="T82" fmla="*/ 56 w 83"/>
                <a:gd name="T83" fmla="*/ 4 h 74"/>
                <a:gd name="T84" fmla="*/ 53 w 83"/>
                <a:gd name="T85" fmla="*/ 8 h 74"/>
                <a:gd name="T86" fmla="*/ 51 w 83"/>
                <a:gd name="T87" fmla="*/ 13 h 74"/>
                <a:gd name="T88" fmla="*/ 48 w 83"/>
                <a:gd name="T89" fmla="*/ 18 h 74"/>
                <a:gd name="T90" fmla="*/ 47 w 83"/>
                <a:gd name="T91" fmla="*/ 21 h 74"/>
                <a:gd name="T92" fmla="*/ 43 w 83"/>
                <a:gd name="T93" fmla="*/ 24 h 74"/>
                <a:gd name="T94" fmla="*/ 41 w 83"/>
                <a:gd name="T95" fmla="*/ 30 h 74"/>
                <a:gd name="T96" fmla="*/ 38 w 83"/>
                <a:gd name="T97" fmla="*/ 30 h 74"/>
                <a:gd name="T98" fmla="*/ 34 w 83"/>
                <a:gd name="T99" fmla="*/ 32 h 74"/>
                <a:gd name="T100" fmla="*/ 30 w 83"/>
                <a:gd name="T101" fmla="*/ 33 h 74"/>
                <a:gd name="T102" fmla="*/ 27 w 83"/>
                <a:gd name="T103" fmla="*/ 37 h 74"/>
                <a:gd name="T104" fmla="*/ 22 w 83"/>
                <a:gd name="T105" fmla="*/ 42 h 74"/>
                <a:gd name="T106" fmla="*/ 13 w 83"/>
                <a:gd name="T107" fmla="*/ 43 h 74"/>
                <a:gd name="T108" fmla="*/ 0 w 83"/>
                <a:gd name="T109" fmla="*/ 40 h 74"/>
                <a:gd name="T110" fmla="*/ 3 w 83"/>
                <a:gd name="T111" fmla="*/ 46 h 74"/>
                <a:gd name="T112" fmla="*/ 8 w 83"/>
                <a:gd name="T113" fmla="*/ 5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3" h="74">
                  <a:moveTo>
                    <a:pt x="8" y="51"/>
                  </a:moveTo>
                  <a:cubicBezTo>
                    <a:pt x="8" y="52"/>
                    <a:pt x="8" y="53"/>
                    <a:pt x="9" y="54"/>
                  </a:cubicBezTo>
                  <a:cubicBezTo>
                    <a:pt x="10" y="55"/>
                    <a:pt x="11" y="56"/>
                    <a:pt x="11" y="57"/>
                  </a:cubicBezTo>
                  <a:cubicBezTo>
                    <a:pt x="11" y="58"/>
                    <a:pt x="6" y="60"/>
                    <a:pt x="5" y="61"/>
                  </a:cubicBezTo>
                  <a:cubicBezTo>
                    <a:pt x="4" y="61"/>
                    <a:pt x="3" y="62"/>
                    <a:pt x="3" y="64"/>
                  </a:cubicBezTo>
                  <a:cubicBezTo>
                    <a:pt x="3" y="66"/>
                    <a:pt x="3" y="66"/>
                    <a:pt x="6" y="66"/>
                  </a:cubicBezTo>
                  <a:cubicBezTo>
                    <a:pt x="8" y="65"/>
                    <a:pt x="11" y="65"/>
                    <a:pt x="13" y="64"/>
                  </a:cubicBezTo>
                  <a:cubicBezTo>
                    <a:pt x="15" y="64"/>
                    <a:pt x="17" y="64"/>
                    <a:pt x="19" y="65"/>
                  </a:cubicBezTo>
                  <a:cubicBezTo>
                    <a:pt x="20" y="65"/>
                    <a:pt x="22" y="65"/>
                    <a:pt x="23" y="65"/>
                  </a:cubicBezTo>
                  <a:cubicBezTo>
                    <a:pt x="25" y="65"/>
                    <a:pt x="26" y="64"/>
                    <a:pt x="28" y="64"/>
                  </a:cubicBezTo>
                  <a:cubicBezTo>
                    <a:pt x="29" y="64"/>
                    <a:pt x="29" y="66"/>
                    <a:pt x="29" y="67"/>
                  </a:cubicBezTo>
                  <a:cubicBezTo>
                    <a:pt x="30" y="68"/>
                    <a:pt x="31" y="68"/>
                    <a:pt x="32" y="69"/>
                  </a:cubicBezTo>
                  <a:cubicBezTo>
                    <a:pt x="32" y="70"/>
                    <a:pt x="33" y="72"/>
                    <a:pt x="33" y="73"/>
                  </a:cubicBezTo>
                  <a:cubicBezTo>
                    <a:pt x="35" y="74"/>
                    <a:pt x="34" y="72"/>
                    <a:pt x="34" y="71"/>
                  </a:cubicBezTo>
                  <a:cubicBezTo>
                    <a:pt x="35" y="71"/>
                    <a:pt x="36" y="73"/>
                    <a:pt x="36" y="73"/>
                  </a:cubicBezTo>
                  <a:cubicBezTo>
                    <a:pt x="38" y="72"/>
                    <a:pt x="40" y="70"/>
                    <a:pt x="43" y="71"/>
                  </a:cubicBezTo>
                  <a:cubicBezTo>
                    <a:pt x="44" y="71"/>
                    <a:pt x="45" y="71"/>
                    <a:pt x="46" y="70"/>
                  </a:cubicBezTo>
                  <a:cubicBezTo>
                    <a:pt x="47" y="70"/>
                    <a:pt x="49" y="70"/>
                    <a:pt x="50" y="70"/>
                  </a:cubicBezTo>
                  <a:cubicBezTo>
                    <a:pt x="51" y="69"/>
                    <a:pt x="49" y="64"/>
                    <a:pt x="48" y="64"/>
                  </a:cubicBezTo>
                  <a:cubicBezTo>
                    <a:pt x="47" y="63"/>
                    <a:pt x="46" y="63"/>
                    <a:pt x="46" y="61"/>
                  </a:cubicBezTo>
                  <a:cubicBezTo>
                    <a:pt x="46" y="59"/>
                    <a:pt x="45" y="58"/>
                    <a:pt x="44" y="57"/>
                  </a:cubicBezTo>
                  <a:cubicBezTo>
                    <a:pt x="41" y="56"/>
                    <a:pt x="45" y="54"/>
                    <a:pt x="46" y="52"/>
                  </a:cubicBezTo>
                  <a:cubicBezTo>
                    <a:pt x="47" y="52"/>
                    <a:pt x="47" y="51"/>
                    <a:pt x="49" y="52"/>
                  </a:cubicBezTo>
                  <a:cubicBezTo>
                    <a:pt x="51" y="54"/>
                    <a:pt x="50" y="52"/>
                    <a:pt x="52" y="52"/>
                  </a:cubicBezTo>
                  <a:cubicBezTo>
                    <a:pt x="56" y="51"/>
                    <a:pt x="55" y="48"/>
                    <a:pt x="57" y="46"/>
                  </a:cubicBezTo>
                  <a:cubicBezTo>
                    <a:pt x="58" y="45"/>
                    <a:pt x="60" y="45"/>
                    <a:pt x="60" y="44"/>
                  </a:cubicBezTo>
                  <a:cubicBezTo>
                    <a:pt x="61" y="43"/>
                    <a:pt x="62" y="42"/>
                    <a:pt x="62" y="41"/>
                  </a:cubicBezTo>
                  <a:cubicBezTo>
                    <a:pt x="62" y="40"/>
                    <a:pt x="64" y="39"/>
                    <a:pt x="65" y="39"/>
                  </a:cubicBezTo>
                  <a:cubicBezTo>
                    <a:pt x="66" y="39"/>
                    <a:pt x="66" y="37"/>
                    <a:pt x="66" y="37"/>
                  </a:cubicBezTo>
                  <a:cubicBezTo>
                    <a:pt x="66" y="34"/>
                    <a:pt x="70" y="36"/>
                    <a:pt x="69" y="33"/>
                  </a:cubicBezTo>
                  <a:cubicBezTo>
                    <a:pt x="69" y="30"/>
                    <a:pt x="68" y="29"/>
                    <a:pt x="71" y="27"/>
                  </a:cubicBezTo>
                  <a:cubicBezTo>
                    <a:pt x="72" y="27"/>
                    <a:pt x="67" y="24"/>
                    <a:pt x="66" y="23"/>
                  </a:cubicBezTo>
                  <a:cubicBezTo>
                    <a:pt x="65" y="21"/>
                    <a:pt x="66" y="18"/>
                    <a:pt x="65" y="16"/>
                  </a:cubicBezTo>
                  <a:cubicBezTo>
                    <a:pt x="65" y="13"/>
                    <a:pt x="68" y="13"/>
                    <a:pt x="70" y="14"/>
                  </a:cubicBezTo>
                  <a:cubicBezTo>
                    <a:pt x="71" y="14"/>
                    <a:pt x="73" y="15"/>
                    <a:pt x="74" y="15"/>
                  </a:cubicBezTo>
                  <a:cubicBezTo>
                    <a:pt x="76" y="15"/>
                    <a:pt x="76" y="14"/>
                    <a:pt x="77" y="13"/>
                  </a:cubicBezTo>
                  <a:cubicBezTo>
                    <a:pt x="80" y="13"/>
                    <a:pt x="81" y="13"/>
                    <a:pt x="83" y="10"/>
                  </a:cubicBezTo>
                  <a:cubicBezTo>
                    <a:pt x="80" y="9"/>
                    <a:pt x="77" y="8"/>
                    <a:pt x="76" y="6"/>
                  </a:cubicBezTo>
                  <a:cubicBezTo>
                    <a:pt x="75" y="5"/>
                    <a:pt x="75" y="3"/>
                    <a:pt x="74" y="2"/>
                  </a:cubicBezTo>
                  <a:cubicBezTo>
                    <a:pt x="73" y="1"/>
                    <a:pt x="72" y="1"/>
                    <a:pt x="71" y="0"/>
                  </a:cubicBezTo>
                  <a:cubicBezTo>
                    <a:pt x="69" y="0"/>
                    <a:pt x="66" y="1"/>
                    <a:pt x="65" y="1"/>
                  </a:cubicBezTo>
                  <a:cubicBezTo>
                    <a:pt x="61" y="0"/>
                    <a:pt x="59" y="2"/>
                    <a:pt x="56" y="4"/>
                  </a:cubicBezTo>
                  <a:cubicBezTo>
                    <a:pt x="53" y="5"/>
                    <a:pt x="51" y="5"/>
                    <a:pt x="53" y="8"/>
                  </a:cubicBezTo>
                  <a:cubicBezTo>
                    <a:pt x="55" y="10"/>
                    <a:pt x="53" y="12"/>
                    <a:pt x="51" y="13"/>
                  </a:cubicBezTo>
                  <a:cubicBezTo>
                    <a:pt x="49" y="15"/>
                    <a:pt x="52" y="19"/>
                    <a:pt x="48" y="18"/>
                  </a:cubicBezTo>
                  <a:cubicBezTo>
                    <a:pt x="43" y="18"/>
                    <a:pt x="47" y="19"/>
                    <a:pt x="47" y="21"/>
                  </a:cubicBezTo>
                  <a:cubicBezTo>
                    <a:pt x="48" y="22"/>
                    <a:pt x="44" y="23"/>
                    <a:pt x="43" y="24"/>
                  </a:cubicBezTo>
                  <a:cubicBezTo>
                    <a:pt x="42" y="26"/>
                    <a:pt x="42" y="30"/>
                    <a:pt x="41" y="30"/>
                  </a:cubicBezTo>
                  <a:cubicBezTo>
                    <a:pt x="40" y="31"/>
                    <a:pt x="39" y="30"/>
                    <a:pt x="38" y="30"/>
                  </a:cubicBezTo>
                  <a:cubicBezTo>
                    <a:pt x="36" y="30"/>
                    <a:pt x="35" y="31"/>
                    <a:pt x="34" y="32"/>
                  </a:cubicBezTo>
                  <a:cubicBezTo>
                    <a:pt x="32" y="33"/>
                    <a:pt x="31" y="32"/>
                    <a:pt x="30" y="33"/>
                  </a:cubicBezTo>
                  <a:cubicBezTo>
                    <a:pt x="28" y="34"/>
                    <a:pt x="28" y="35"/>
                    <a:pt x="27" y="37"/>
                  </a:cubicBezTo>
                  <a:cubicBezTo>
                    <a:pt x="27" y="40"/>
                    <a:pt x="25" y="41"/>
                    <a:pt x="22" y="42"/>
                  </a:cubicBezTo>
                  <a:cubicBezTo>
                    <a:pt x="19" y="43"/>
                    <a:pt x="16" y="43"/>
                    <a:pt x="13" y="43"/>
                  </a:cubicBezTo>
                  <a:cubicBezTo>
                    <a:pt x="8" y="43"/>
                    <a:pt x="4" y="42"/>
                    <a:pt x="0" y="40"/>
                  </a:cubicBezTo>
                  <a:cubicBezTo>
                    <a:pt x="1" y="42"/>
                    <a:pt x="2" y="44"/>
                    <a:pt x="3" y="46"/>
                  </a:cubicBezTo>
                  <a:cubicBezTo>
                    <a:pt x="4" y="47"/>
                    <a:pt x="8" y="48"/>
                    <a:pt x="8" y="5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4" name="Freeform 698">
              <a:extLst>
                <a:ext uri="{FF2B5EF4-FFF2-40B4-BE49-F238E27FC236}">
                  <a16:creationId xmlns:a16="http://schemas.microsoft.com/office/drawing/2014/main" id="{5F1BE120-0E01-BE49-BCEF-41FEBE70F24A}"/>
                </a:ext>
              </a:extLst>
            </p:cNvPr>
            <p:cNvSpPr>
              <a:spLocks/>
            </p:cNvSpPr>
            <p:nvPr/>
          </p:nvSpPr>
          <p:spPr bwMode="auto">
            <a:xfrm>
              <a:off x="14477266" y="7144043"/>
              <a:ext cx="700638" cy="496944"/>
            </a:xfrm>
            <a:custGeom>
              <a:avLst/>
              <a:gdLst>
                <a:gd name="T0" fmla="*/ 72 w 75"/>
                <a:gd name="T1" fmla="*/ 7 h 53"/>
                <a:gd name="T2" fmla="*/ 69 w 75"/>
                <a:gd name="T3" fmla="*/ 8 h 53"/>
                <a:gd name="T4" fmla="*/ 67 w 75"/>
                <a:gd name="T5" fmla="*/ 7 h 53"/>
                <a:gd name="T6" fmla="*/ 62 w 75"/>
                <a:gd name="T7" fmla="*/ 10 h 53"/>
                <a:gd name="T8" fmla="*/ 57 w 75"/>
                <a:gd name="T9" fmla="*/ 11 h 53"/>
                <a:gd name="T10" fmla="*/ 57 w 75"/>
                <a:gd name="T11" fmla="*/ 4 h 53"/>
                <a:gd name="T12" fmla="*/ 54 w 75"/>
                <a:gd name="T13" fmla="*/ 1 h 53"/>
                <a:gd name="T14" fmla="*/ 50 w 75"/>
                <a:gd name="T15" fmla="*/ 6 h 53"/>
                <a:gd name="T16" fmla="*/ 47 w 75"/>
                <a:gd name="T17" fmla="*/ 8 h 53"/>
                <a:gd name="T18" fmla="*/ 44 w 75"/>
                <a:gd name="T19" fmla="*/ 8 h 53"/>
                <a:gd name="T20" fmla="*/ 39 w 75"/>
                <a:gd name="T21" fmla="*/ 10 h 53"/>
                <a:gd name="T22" fmla="*/ 34 w 75"/>
                <a:gd name="T23" fmla="*/ 7 h 53"/>
                <a:gd name="T24" fmla="*/ 28 w 75"/>
                <a:gd name="T25" fmla="*/ 6 h 53"/>
                <a:gd name="T26" fmla="*/ 27 w 75"/>
                <a:gd name="T27" fmla="*/ 8 h 53"/>
                <a:gd name="T28" fmla="*/ 24 w 75"/>
                <a:gd name="T29" fmla="*/ 9 h 53"/>
                <a:gd name="T30" fmla="*/ 21 w 75"/>
                <a:gd name="T31" fmla="*/ 14 h 53"/>
                <a:gd name="T32" fmla="*/ 15 w 75"/>
                <a:gd name="T33" fmla="*/ 17 h 53"/>
                <a:gd name="T34" fmla="*/ 11 w 75"/>
                <a:gd name="T35" fmla="*/ 19 h 53"/>
                <a:gd name="T36" fmla="*/ 5 w 75"/>
                <a:gd name="T37" fmla="*/ 16 h 53"/>
                <a:gd name="T38" fmla="*/ 4 w 75"/>
                <a:gd name="T39" fmla="*/ 23 h 53"/>
                <a:gd name="T40" fmla="*/ 3 w 75"/>
                <a:gd name="T41" fmla="*/ 29 h 53"/>
                <a:gd name="T42" fmla="*/ 2 w 75"/>
                <a:gd name="T43" fmla="*/ 33 h 53"/>
                <a:gd name="T44" fmla="*/ 3 w 75"/>
                <a:gd name="T45" fmla="*/ 37 h 53"/>
                <a:gd name="T46" fmla="*/ 4 w 75"/>
                <a:gd name="T47" fmla="*/ 40 h 53"/>
                <a:gd name="T48" fmla="*/ 8 w 75"/>
                <a:gd name="T49" fmla="*/ 43 h 53"/>
                <a:gd name="T50" fmla="*/ 4 w 75"/>
                <a:gd name="T51" fmla="*/ 49 h 53"/>
                <a:gd name="T52" fmla="*/ 29 w 75"/>
                <a:gd name="T53" fmla="*/ 50 h 53"/>
                <a:gd name="T54" fmla="*/ 32 w 75"/>
                <a:gd name="T55" fmla="*/ 43 h 53"/>
                <a:gd name="T56" fmla="*/ 39 w 75"/>
                <a:gd name="T57" fmla="*/ 40 h 53"/>
                <a:gd name="T58" fmla="*/ 43 w 75"/>
                <a:gd name="T59" fmla="*/ 39 h 53"/>
                <a:gd name="T60" fmla="*/ 45 w 75"/>
                <a:gd name="T61" fmla="*/ 39 h 53"/>
                <a:gd name="T62" fmla="*/ 47 w 75"/>
                <a:gd name="T63" fmla="*/ 33 h 53"/>
                <a:gd name="T64" fmla="*/ 51 w 75"/>
                <a:gd name="T65" fmla="*/ 30 h 53"/>
                <a:gd name="T66" fmla="*/ 51 w 75"/>
                <a:gd name="T67" fmla="*/ 27 h 53"/>
                <a:gd name="T68" fmla="*/ 55 w 75"/>
                <a:gd name="T69" fmla="*/ 26 h 53"/>
                <a:gd name="T70" fmla="*/ 55 w 75"/>
                <a:gd name="T71" fmla="*/ 23 h 53"/>
                <a:gd name="T72" fmla="*/ 58 w 75"/>
                <a:gd name="T73" fmla="*/ 19 h 53"/>
                <a:gd name="T74" fmla="*/ 56 w 75"/>
                <a:gd name="T75" fmla="*/ 14 h 53"/>
                <a:gd name="T76" fmla="*/ 63 w 75"/>
                <a:gd name="T77" fmla="*/ 11 h 53"/>
                <a:gd name="T78" fmla="*/ 70 w 75"/>
                <a:gd name="T79" fmla="*/ 10 h 53"/>
                <a:gd name="T80" fmla="*/ 74 w 75"/>
                <a:gd name="T81" fmla="*/ 9 h 53"/>
                <a:gd name="T82" fmla="*/ 75 w 75"/>
                <a:gd name="T83" fmla="*/ 7 h 53"/>
                <a:gd name="T84" fmla="*/ 72 w 75"/>
                <a:gd name="T85" fmla="*/ 7 h 53"/>
                <a:gd name="T86" fmla="*/ 72 w 75"/>
                <a:gd name="T87" fmla="*/ 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5" h="53">
                  <a:moveTo>
                    <a:pt x="72" y="7"/>
                  </a:moveTo>
                  <a:cubicBezTo>
                    <a:pt x="71" y="7"/>
                    <a:pt x="70" y="9"/>
                    <a:pt x="69" y="8"/>
                  </a:cubicBezTo>
                  <a:cubicBezTo>
                    <a:pt x="68" y="8"/>
                    <a:pt x="68" y="6"/>
                    <a:pt x="67" y="7"/>
                  </a:cubicBezTo>
                  <a:cubicBezTo>
                    <a:pt x="65" y="7"/>
                    <a:pt x="63" y="9"/>
                    <a:pt x="62" y="10"/>
                  </a:cubicBezTo>
                  <a:cubicBezTo>
                    <a:pt x="61" y="10"/>
                    <a:pt x="59" y="12"/>
                    <a:pt x="57" y="11"/>
                  </a:cubicBezTo>
                  <a:cubicBezTo>
                    <a:pt x="56" y="10"/>
                    <a:pt x="59" y="6"/>
                    <a:pt x="57" y="4"/>
                  </a:cubicBezTo>
                  <a:cubicBezTo>
                    <a:pt x="57" y="4"/>
                    <a:pt x="55" y="0"/>
                    <a:pt x="54" y="1"/>
                  </a:cubicBezTo>
                  <a:cubicBezTo>
                    <a:pt x="53" y="3"/>
                    <a:pt x="52" y="5"/>
                    <a:pt x="50" y="6"/>
                  </a:cubicBezTo>
                  <a:cubicBezTo>
                    <a:pt x="48" y="7"/>
                    <a:pt x="47" y="6"/>
                    <a:pt x="47" y="8"/>
                  </a:cubicBezTo>
                  <a:cubicBezTo>
                    <a:pt x="46" y="11"/>
                    <a:pt x="45" y="7"/>
                    <a:pt x="44" y="8"/>
                  </a:cubicBezTo>
                  <a:cubicBezTo>
                    <a:pt x="42" y="9"/>
                    <a:pt x="41" y="10"/>
                    <a:pt x="39" y="10"/>
                  </a:cubicBezTo>
                  <a:cubicBezTo>
                    <a:pt x="37" y="9"/>
                    <a:pt x="35" y="8"/>
                    <a:pt x="34" y="7"/>
                  </a:cubicBezTo>
                  <a:cubicBezTo>
                    <a:pt x="33" y="7"/>
                    <a:pt x="28" y="6"/>
                    <a:pt x="28" y="6"/>
                  </a:cubicBezTo>
                  <a:cubicBezTo>
                    <a:pt x="27" y="7"/>
                    <a:pt x="28" y="8"/>
                    <a:pt x="27" y="8"/>
                  </a:cubicBezTo>
                  <a:cubicBezTo>
                    <a:pt x="26" y="8"/>
                    <a:pt x="24" y="8"/>
                    <a:pt x="24" y="9"/>
                  </a:cubicBezTo>
                  <a:cubicBezTo>
                    <a:pt x="23" y="11"/>
                    <a:pt x="23" y="13"/>
                    <a:pt x="21" y="14"/>
                  </a:cubicBezTo>
                  <a:cubicBezTo>
                    <a:pt x="18" y="16"/>
                    <a:pt x="17" y="15"/>
                    <a:pt x="15" y="17"/>
                  </a:cubicBezTo>
                  <a:cubicBezTo>
                    <a:pt x="14" y="19"/>
                    <a:pt x="12" y="19"/>
                    <a:pt x="11" y="19"/>
                  </a:cubicBezTo>
                  <a:cubicBezTo>
                    <a:pt x="10" y="18"/>
                    <a:pt x="5" y="17"/>
                    <a:pt x="5" y="16"/>
                  </a:cubicBezTo>
                  <a:cubicBezTo>
                    <a:pt x="5" y="19"/>
                    <a:pt x="5" y="21"/>
                    <a:pt x="4" y="23"/>
                  </a:cubicBezTo>
                  <a:cubicBezTo>
                    <a:pt x="2" y="25"/>
                    <a:pt x="0" y="27"/>
                    <a:pt x="3" y="29"/>
                  </a:cubicBezTo>
                  <a:cubicBezTo>
                    <a:pt x="4" y="30"/>
                    <a:pt x="2" y="31"/>
                    <a:pt x="2" y="33"/>
                  </a:cubicBezTo>
                  <a:cubicBezTo>
                    <a:pt x="2" y="34"/>
                    <a:pt x="2" y="36"/>
                    <a:pt x="3" y="37"/>
                  </a:cubicBezTo>
                  <a:cubicBezTo>
                    <a:pt x="3" y="39"/>
                    <a:pt x="2" y="40"/>
                    <a:pt x="4" y="40"/>
                  </a:cubicBezTo>
                  <a:cubicBezTo>
                    <a:pt x="7" y="41"/>
                    <a:pt x="8" y="40"/>
                    <a:pt x="8" y="43"/>
                  </a:cubicBezTo>
                  <a:cubicBezTo>
                    <a:pt x="8" y="45"/>
                    <a:pt x="5" y="48"/>
                    <a:pt x="4" y="49"/>
                  </a:cubicBezTo>
                  <a:cubicBezTo>
                    <a:pt x="12" y="53"/>
                    <a:pt x="21" y="52"/>
                    <a:pt x="29" y="50"/>
                  </a:cubicBezTo>
                  <a:cubicBezTo>
                    <a:pt x="32" y="49"/>
                    <a:pt x="31" y="45"/>
                    <a:pt x="32" y="43"/>
                  </a:cubicBezTo>
                  <a:cubicBezTo>
                    <a:pt x="33" y="41"/>
                    <a:pt x="37" y="42"/>
                    <a:pt x="39" y="40"/>
                  </a:cubicBezTo>
                  <a:cubicBezTo>
                    <a:pt x="40" y="40"/>
                    <a:pt x="41" y="39"/>
                    <a:pt x="43" y="39"/>
                  </a:cubicBezTo>
                  <a:cubicBezTo>
                    <a:pt x="43" y="39"/>
                    <a:pt x="45" y="40"/>
                    <a:pt x="45" y="39"/>
                  </a:cubicBezTo>
                  <a:cubicBezTo>
                    <a:pt x="46" y="37"/>
                    <a:pt x="46" y="35"/>
                    <a:pt x="47" y="33"/>
                  </a:cubicBezTo>
                  <a:cubicBezTo>
                    <a:pt x="48" y="32"/>
                    <a:pt x="52" y="31"/>
                    <a:pt x="51" y="30"/>
                  </a:cubicBezTo>
                  <a:cubicBezTo>
                    <a:pt x="51" y="29"/>
                    <a:pt x="47" y="27"/>
                    <a:pt x="51" y="27"/>
                  </a:cubicBezTo>
                  <a:cubicBezTo>
                    <a:pt x="52" y="27"/>
                    <a:pt x="54" y="28"/>
                    <a:pt x="55" y="26"/>
                  </a:cubicBezTo>
                  <a:cubicBezTo>
                    <a:pt x="55" y="25"/>
                    <a:pt x="54" y="24"/>
                    <a:pt x="55" y="23"/>
                  </a:cubicBezTo>
                  <a:cubicBezTo>
                    <a:pt x="55" y="21"/>
                    <a:pt x="58" y="21"/>
                    <a:pt x="58" y="19"/>
                  </a:cubicBezTo>
                  <a:cubicBezTo>
                    <a:pt x="58" y="17"/>
                    <a:pt x="55" y="16"/>
                    <a:pt x="56" y="14"/>
                  </a:cubicBezTo>
                  <a:cubicBezTo>
                    <a:pt x="58" y="13"/>
                    <a:pt x="61" y="12"/>
                    <a:pt x="63" y="11"/>
                  </a:cubicBezTo>
                  <a:cubicBezTo>
                    <a:pt x="65" y="9"/>
                    <a:pt x="68" y="10"/>
                    <a:pt x="70" y="10"/>
                  </a:cubicBezTo>
                  <a:cubicBezTo>
                    <a:pt x="71" y="10"/>
                    <a:pt x="73" y="10"/>
                    <a:pt x="74" y="9"/>
                  </a:cubicBezTo>
                  <a:cubicBezTo>
                    <a:pt x="74" y="9"/>
                    <a:pt x="75" y="8"/>
                    <a:pt x="75" y="7"/>
                  </a:cubicBezTo>
                  <a:cubicBezTo>
                    <a:pt x="74" y="7"/>
                    <a:pt x="73" y="7"/>
                    <a:pt x="72" y="7"/>
                  </a:cubicBezTo>
                  <a:cubicBezTo>
                    <a:pt x="71" y="8"/>
                    <a:pt x="73" y="7"/>
                    <a:pt x="72" y="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5" name="Freeform 699">
              <a:extLst>
                <a:ext uri="{FF2B5EF4-FFF2-40B4-BE49-F238E27FC236}">
                  <a16:creationId xmlns:a16="http://schemas.microsoft.com/office/drawing/2014/main" id="{F2DB15DB-8A07-8849-808B-6F8C0475F6C5}"/>
                </a:ext>
              </a:extLst>
            </p:cNvPr>
            <p:cNvSpPr>
              <a:spLocks/>
            </p:cNvSpPr>
            <p:nvPr/>
          </p:nvSpPr>
          <p:spPr bwMode="auto">
            <a:xfrm>
              <a:off x="14413572" y="6742664"/>
              <a:ext cx="25477" cy="38227"/>
            </a:xfrm>
            <a:custGeom>
              <a:avLst/>
              <a:gdLst>
                <a:gd name="T0" fmla="*/ 3 w 3"/>
                <a:gd name="T1" fmla="*/ 2 h 4"/>
                <a:gd name="T2" fmla="*/ 1 w 3"/>
                <a:gd name="T3" fmla="*/ 1 h 4"/>
                <a:gd name="T4" fmla="*/ 3 w 3"/>
                <a:gd name="T5" fmla="*/ 4 h 4"/>
                <a:gd name="T6" fmla="*/ 3 w 3"/>
                <a:gd name="T7" fmla="*/ 2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2" y="2"/>
                    <a:pt x="1" y="0"/>
                    <a:pt x="1" y="1"/>
                  </a:cubicBezTo>
                  <a:cubicBezTo>
                    <a:pt x="0" y="2"/>
                    <a:pt x="2" y="3"/>
                    <a:pt x="3" y="4"/>
                  </a:cubicBezTo>
                  <a:cubicBezTo>
                    <a:pt x="3" y="3"/>
                    <a:pt x="3" y="2"/>
                    <a:pt x="3" y="2"/>
                  </a:cubicBezTo>
                  <a:cubicBezTo>
                    <a:pt x="2" y="1"/>
                    <a:pt x="3" y="2"/>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6" name="Freeform 700">
              <a:extLst>
                <a:ext uri="{FF2B5EF4-FFF2-40B4-BE49-F238E27FC236}">
                  <a16:creationId xmlns:a16="http://schemas.microsoft.com/office/drawing/2014/main" id="{2ED9A372-7C0A-774A-B13E-EE219DEBC2EB}"/>
                </a:ext>
              </a:extLst>
            </p:cNvPr>
            <p:cNvSpPr>
              <a:spLocks noEditPoints="1"/>
            </p:cNvSpPr>
            <p:nvPr/>
          </p:nvSpPr>
          <p:spPr bwMode="auto">
            <a:xfrm>
              <a:off x="13824398" y="6153340"/>
              <a:ext cx="1894907" cy="90788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7" name="Freeform 701">
              <a:extLst>
                <a:ext uri="{FF2B5EF4-FFF2-40B4-BE49-F238E27FC236}">
                  <a16:creationId xmlns:a16="http://schemas.microsoft.com/office/drawing/2014/main" id="{C4A06367-9580-0D48-A651-117721A99B03}"/>
                </a:ext>
              </a:extLst>
            </p:cNvPr>
            <p:cNvSpPr>
              <a:spLocks/>
            </p:cNvSpPr>
            <p:nvPr/>
          </p:nvSpPr>
          <p:spPr bwMode="auto">
            <a:xfrm>
              <a:off x="14849878" y="7284206"/>
              <a:ext cx="1308918" cy="1395268"/>
            </a:xfrm>
            <a:custGeom>
              <a:avLst/>
              <a:gdLst>
                <a:gd name="T0" fmla="*/ 121 w 140"/>
                <a:gd name="T1" fmla="*/ 66 h 149"/>
                <a:gd name="T2" fmla="*/ 129 w 140"/>
                <a:gd name="T3" fmla="*/ 54 h 149"/>
                <a:gd name="T4" fmla="*/ 137 w 140"/>
                <a:gd name="T5" fmla="*/ 46 h 149"/>
                <a:gd name="T6" fmla="*/ 135 w 140"/>
                <a:gd name="T7" fmla="*/ 41 h 149"/>
                <a:gd name="T8" fmla="*/ 127 w 140"/>
                <a:gd name="T9" fmla="*/ 37 h 149"/>
                <a:gd name="T10" fmla="*/ 119 w 140"/>
                <a:gd name="T11" fmla="*/ 43 h 149"/>
                <a:gd name="T12" fmla="*/ 106 w 140"/>
                <a:gd name="T13" fmla="*/ 51 h 149"/>
                <a:gd name="T14" fmla="*/ 100 w 140"/>
                <a:gd name="T15" fmla="*/ 45 h 149"/>
                <a:gd name="T16" fmla="*/ 92 w 140"/>
                <a:gd name="T17" fmla="*/ 52 h 149"/>
                <a:gd name="T18" fmla="*/ 77 w 140"/>
                <a:gd name="T19" fmla="*/ 47 h 149"/>
                <a:gd name="T20" fmla="*/ 62 w 140"/>
                <a:gd name="T21" fmla="*/ 41 h 149"/>
                <a:gd name="T22" fmla="*/ 63 w 140"/>
                <a:gd name="T23" fmla="*/ 32 h 149"/>
                <a:gd name="T24" fmla="*/ 52 w 140"/>
                <a:gd name="T25" fmla="*/ 22 h 149"/>
                <a:gd name="T26" fmla="*/ 55 w 140"/>
                <a:gd name="T27" fmla="*/ 12 h 149"/>
                <a:gd name="T28" fmla="*/ 50 w 140"/>
                <a:gd name="T29" fmla="*/ 2 h 149"/>
                <a:gd name="T30" fmla="*/ 40 w 140"/>
                <a:gd name="T31" fmla="*/ 8 h 149"/>
                <a:gd name="T32" fmla="*/ 30 w 140"/>
                <a:gd name="T33" fmla="*/ 12 h 149"/>
                <a:gd name="T34" fmla="*/ 33 w 140"/>
                <a:gd name="T35" fmla="*/ 22 h 149"/>
                <a:gd name="T36" fmla="*/ 29 w 140"/>
                <a:gd name="T37" fmla="*/ 33 h 149"/>
                <a:gd name="T38" fmla="*/ 19 w 140"/>
                <a:gd name="T39" fmla="*/ 44 h 149"/>
                <a:gd name="T40" fmla="*/ 7 w 140"/>
                <a:gd name="T41" fmla="*/ 50 h 149"/>
                <a:gd name="T42" fmla="*/ 14 w 140"/>
                <a:gd name="T43" fmla="*/ 64 h 149"/>
                <a:gd name="T44" fmla="*/ 5 w 140"/>
                <a:gd name="T45" fmla="*/ 64 h 149"/>
                <a:gd name="T46" fmla="*/ 11 w 140"/>
                <a:gd name="T47" fmla="*/ 72 h 149"/>
                <a:gd name="T48" fmla="*/ 11 w 140"/>
                <a:gd name="T49" fmla="*/ 82 h 149"/>
                <a:gd name="T50" fmla="*/ 19 w 140"/>
                <a:gd name="T51" fmla="*/ 78 h 149"/>
                <a:gd name="T52" fmla="*/ 23 w 140"/>
                <a:gd name="T53" fmla="*/ 75 h 149"/>
                <a:gd name="T54" fmla="*/ 22 w 140"/>
                <a:gd name="T55" fmla="*/ 78 h 149"/>
                <a:gd name="T56" fmla="*/ 24 w 140"/>
                <a:gd name="T57" fmla="*/ 82 h 149"/>
                <a:gd name="T58" fmla="*/ 24 w 140"/>
                <a:gd name="T59" fmla="*/ 95 h 149"/>
                <a:gd name="T60" fmla="*/ 26 w 140"/>
                <a:gd name="T61" fmla="*/ 107 h 149"/>
                <a:gd name="T62" fmla="*/ 39 w 140"/>
                <a:gd name="T63" fmla="*/ 134 h 149"/>
                <a:gd name="T64" fmla="*/ 50 w 140"/>
                <a:gd name="T65" fmla="*/ 143 h 149"/>
                <a:gd name="T66" fmla="*/ 57 w 140"/>
                <a:gd name="T67" fmla="*/ 132 h 149"/>
                <a:gd name="T68" fmla="*/ 65 w 140"/>
                <a:gd name="T69" fmla="*/ 107 h 149"/>
                <a:gd name="T70" fmla="*/ 81 w 140"/>
                <a:gd name="T71" fmla="*/ 93 h 149"/>
                <a:gd name="T72" fmla="*/ 91 w 140"/>
                <a:gd name="T73" fmla="*/ 84 h 149"/>
                <a:gd name="T74" fmla="*/ 98 w 140"/>
                <a:gd name="T75" fmla="*/ 74 h 149"/>
                <a:gd name="T76" fmla="*/ 101 w 140"/>
                <a:gd name="T77" fmla="*/ 78 h 149"/>
                <a:gd name="T78" fmla="*/ 100 w 140"/>
                <a:gd name="T79" fmla="*/ 58 h 149"/>
                <a:gd name="T80" fmla="*/ 104 w 140"/>
                <a:gd name="T81" fmla="*/ 57 h 149"/>
                <a:gd name="T82" fmla="*/ 114 w 140"/>
                <a:gd name="T83" fmla="*/ 60 h 149"/>
                <a:gd name="T84" fmla="*/ 115 w 140"/>
                <a:gd name="T85" fmla="*/ 6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9">
                  <a:moveTo>
                    <a:pt x="117" y="76"/>
                  </a:moveTo>
                  <a:cubicBezTo>
                    <a:pt x="121" y="77"/>
                    <a:pt x="119" y="73"/>
                    <a:pt x="120" y="71"/>
                  </a:cubicBezTo>
                  <a:cubicBezTo>
                    <a:pt x="120" y="69"/>
                    <a:pt x="121" y="67"/>
                    <a:pt x="121" y="66"/>
                  </a:cubicBezTo>
                  <a:cubicBezTo>
                    <a:pt x="122" y="65"/>
                    <a:pt x="124" y="67"/>
                    <a:pt x="125" y="65"/>
                  </a:cubicBezTo>
                  <a:cubicBezTo>
                    <a:pt x="126" y="63"/>
                    <a:pt x="126" y="61"/>
                    <a:pt x="126" y="59"/>
                  </a:cubicBezTo>
                  <a:cubicBezTo>
                    <a:pt x="127" y="57"/>
                    <a:pt x="129" y="56"/>
                    <a:pt x="129" y="54"/>
                  </a:cubicBezTo>
                  <a:cubicBezTo>
                    <a:pt x="129" y="52"/>
                    <a:pt x="132" y="50"/>
                    <a:pt x="133" y="49"/>
                  </a:cubicBezTo>
                  <a:cubicBezTo>
                    <a:pt x="136" y="46"/>
                    <a:pt x="135" y="49"/>
                    <a:pt x="137" y="50"/>
                  </a:cubicBezTo>
                  <a:cubicBezTo>
                    <a:pt x="137" y="50"/>
                    <a:pt x="137" y="46"/>
                    <a:pt x="137" y="46"/>
                  </a:cubicBezTo>
                  <a:cubicBezTo>
                    <a:pt x="137" y="45"/>
                    <a:pt x="140" y="45"/>
                    <a:pt x="138" y="43"/>
                  </a:cubicBezTo>
                  <a:cubicBezTo>
                    <a:pt x="137" y="43"/>
                    <a:pt x="135" y="43"/>
                    <a:pt x="134" y="43"/>
                  </a:cubicBezTo>
                  <a:cubicBezTo>
                    <a:pt x="134" y="42"/>
                    <a:pt x="135" y="41"/>
                    <a:pt x="135" y="41"/>
                  </a:cubicBezTo>
                  <a:cubicBezTo>
                    <a:pt x="136" y="40"/>
                    <a:pt x="135" y="39"/>
                    <a:pt x="134" y="38"/>
                  </a:cubicBezTo>
                  <a:cubicBezTo>
                    <a:pt x="133" y="37"/>
                    <a:pt x="133" y="37"/>
                    <a:pt x="132" y="38"/>
                  </a:cubicBezTo>
                  <a:cubicBezTo>
                    <a:pt x="130" y="39"/>
                    <a:pt x="129" y="38"/>
                    <a:pt x="127" y="37"/>
                  </a:cubicBezTo>
                  <a:cubicBezTo>
                    <a:pt x="126" y="37"/>
                    <a:pt x="124" y="39"/>
                    <a:pt x="124" y="40"/>
                  </a:cubicBezTo>
                  <a:cubicBezTo>
                    <a:pt x="123" y="41"/>
                    <a:pt x="122" y="40"/>
                    <a:pt x="121" y="41"/>
                  </a:cubicBezTo>
                  <a:cubicBezTo>
                    <a:pt x="120" y="41"/>
                    <a:pt x="119" y="42"/>
                    <a:pt x="119" y="43"/>
                  </a:cubicBezTo>
                  <a:cubicBezTo>
                    <a:pt x="117" y="45"/>
                    <a:pt x="116" y="46"/>
                    <a:pt x="114" y="45"/>
                  </a:cubicBezTo>
                  <a:cubicBezTo>
                    <a:pt x="113" y="46"/>
                    <a:pt x="114" y="48"/>
                    <a:pt x="115" y="49"/>
                  </a:cubicBezTo>
                  <a:cubicBezTo>
                    <a:pt x="117" y="53"/>
                    <a:pt x="108" y="50"/>
                    <a:pt x="106" y="51"/>
                  </a:cubicBezTo>
                  <a:cubicBezTo>
                    <a:pt x="105" y="52"/>
                    <a:pt x="102" y="51"/>
                    <a:pt x="101" y="50"/>
                  </a:cubicBezTo>
                  <a:cubicBezTo>
                    <a:pt x="100" y="49"/>
                    <a:pt x="101" y="47"/>
                    <a:pt x="101" y="47"/>
                  </a:cubicBezTo>
                  <a:cubicBezTo>
                    <a:pt x="101" y="47"/>
                    <a:pt x="101" y="44"/>
                    <a:pt x="100" y="45"/>
                  </a:cubicBezTo>
                  <a:cubicBezTo>
                    <a:pt x="98" y="45"/>
                    <a:pt x="96" y="45"/>
                    <a:pt x="96" y="48"/>
                  </a:cubicBezTo>
                  <a:cubicBezTo>
                    <a:pt x="97" y="49"/>
                    <a:pt x="98" y="52"/>
                    <a:pt x="97" y="52"/>
                  </a:cubicBezTo>
                  <a:cubicBezTo>
                    <a:pt x="95" y="52"/>
                    <a:pt x="94" y="54"/>
                    <a:pt x="92" y="52"/>
                  </a:cubicBezTo>
                  <a:cubicBezTo>
                    <a:pt x="91" y="50"/>
                    <a:pt x="90" y="53"/>
                    <a:pt x="89" y="52"/>
                  </a:cubicBezTo>
                  <a:cubicBezTo>
                    <a:pt x="86" y="51"/>
                    <a:pt x="85" y="51"/>
                    <a:pt x="82" y="50"/>
                  </a:cubicBezTo>
                  <a:cubicBezTo>
                    <a:pt x="80" y="49"/>
                    <a:pt x="79" y="47"/>
                    <a:pt x="77" y="47"/>
                  </a:cubicBezTo>
                  <a:cubicBezTo>
                    <a:pt x="74" y="48"/>
                    <a:pt x="74" y="47"/>
                    <a:pt x="72" y="46"/>
                  </a:cubicBezTo>
                  <a:cubicBezTo>
                    <a:pt x="70" y="45"/>
                    <a:pt x="68" y="46"/>
                    <a:pt x="67" y="45"/>
                  </a:cubicBezTo>
                  <a:cubicBezTo>
                    <a:pt x="65" y="43"/>
                    <a:pt x="63" y="42"/>
                    <a:pt x="62" y="41"/>
                  </a:cubicBezTo>
                  <a:cubicBezTo>
                    <a:pt x="60" y="40"/>
                    <a:pt x="59" y="40"/>
                    <a:pt x="60" y="38"/>
                  </a:cubicBezTo>
                  <a:cubicBezTo>
                    <a:pt x="61" y="37"/>
                    <a:pt x="60" y="35"/>
                    <a:pt x="62" y="34"/>
                  </a:cubicBezTo>
                  <a:cubicBezTo>
                    <a:pt x="64" y="33"/>
                    <a:pt x="65" y="34"/>
                    <a:pt x="63" y="32"/>
                  </a:cubicBezTo>
                  <a:cubicBezTo>
                    <a:pt x="61" y="31"/>
                    <a:pt x="59" y="29"/>
                    <a:pt x="57" y="28"/>
                  </a:cubicBezTo>
                  <a:cubicBezTo>
                    <a:pt x="56" y="28"/>
                    <a:pt x="55" y="26"/>
                    <a:pt x="53" y="26"/>
                  </a:cubicBezTo>
                  <a:cubicBezTo>
                    <a:pt x="53" y="26"/>
                    <a:pt x="53" y="23"/>
                    <a:pt x="52" y="22"/>
                  </a:cubicBezTo>
                  <a:cubicBezTo>
                    <a:pt x="47" y="17"/>
                    <a:pt x="57" y="23"/>
                    <a:pt x="57" y="19"/>
                  </a:cubicBezTo>
                  <a:cubicBezTo>
                    <a:pt x="57" y="17"/>
                    <a:pt x="56" y="17"/>
                    <a:pt x="54" y="15"/>
                  </a:cubicBezTo>
                  <a:cubicBezTo>
                    <a:pt x="53" y="14"/>
                    <a:pt x="53" y="13"/>
                    <a:pt x="55" y="12"/>
                  </a:cubicBezTo>
                  <a:cubicBezTo>
                    <a:pt x="57" y="12"/>
                    <a:pt x="56" y="9"/>
                    <a:pt x="58" y="8"/>
                  </a:cubicBezTo>
                  <a:cubicBezTo>
                    <a:pt x="59" y="7"/>
                    <a:pt x="61" y="6"/>
                    <a:pt x="60" y="4"/>
                  </a:cubicBezTo>
                  <a:cubicBezTo>
                    <a:pt x="58" y="1"/>
                    <a:pt x="53" y="0"/>
                    <a:pt x="50" y="2"/>
                  </a:cubicBezTo>
                  <a:cubicBezTo>
                    <a:pt x="49" y="3"/>
                    <a:pt x="49" y="3"/>
                    <a:pt x="47" y="4"/>
                  </a:cubicBezTo>
                  <a:cubicBezTo>
                    <a:pt x="46" y="4"/>
                    <a:pt x="46" y="6"/>
                    <a:pt x="45" y="7"/>
                  </a:cubicBezTo>
                  <a:cubicBezTo>
                    <a:pt x="43" y="8"/>
                    <a:pt x="41" y="7"/>
                    <a:pt x="40" y="8"/>
                  </a:cubicBezTo>
                  <a:cubicBezTo>
                    <a:pt x="39" y="9"/>
                    <a:pt x="37" y="9"/>
                    <a:pt x="35" y="8"/>
                  </a:cubicBezTo>
                  <a:cubicBezTo>
                    <a:pt x="33" y="8"/>
                    <a:pt x="32" y="7"/>
                    <a:pt x="30" y="8"/>
                  </a:cubicBezTo>
                  <a:cubicBezTo>
                    <a:pt x="28" y="8"/>
                    <a:pt x="29" y="11"/>
                    <a:pt x="30" y="12"/>
                  </a:cubicBezTo>
                  <a:cubicBezTo>
                    <a:pt x="30" y="14"/>
                    <a:pt x="30" y="16"/>
                    <a:pt x="30" y="17"/>
                  </a:cubicBezTo>
                  <a:cubicBezTo>
                    <a:pt x="31" y="19"/>
                    <a:pt x="33" y="19"/>
                    <a:pt x="35" y="20"/>
                  </a:cubicBezTo>
                  <a:cubicBezTo>
                    <a:pt x="36" y="22"/>
                    <a:pt x="34" y="22"/>
                    <a:pt x="33" y="22"/>
                  </a:cubicBezTo>
                  <a:cubicBezTo>
                    <a:pt x="32" y="24"/>
                    <a:pt x="33" y="26"/>
                    <a:pt x="33" y="28"/>
                  </a:cubicBezTo>
                  <a:cubicBezTo>
                    <a:pt x="33" y="29"/>
                    <a:pt x="31" y="29"/>
                    <a:pt x="31" y="29"/>
                  </a:cubicBezTo>
                  <a:cubicBezTo>
                    <a:pt x="29" y="30"/>
                    <a:pt x="31" y="33"/>
                    <a:pt x="29" y="33"/>
                  </a:cubicBezTo>
                  <a:cubicBezTo>
                    <a:pt x="27" y="34"/>
                    <a:pt x="26" y="35"/>
                    <a:pt x="26" y="36"/>
                  </a:cubicBezTo>
                  <a:cubicBezTo>
                    <a:pt x="25" y="38"/>
                    <a:pt x="24" y="38"/>
                    <a:pt x="22" y="39"/>
                  </a:cubicBezTo>
                  <a:cubicBezTo>
                    <a:pt x="20" y="40"/>
                    <a:pt x="20" y="43"/>
                    <a:pt x="19" y="44"/>
                  </a:cubicBezTo>
                  <a:cubicBezTo>
                    <a:pt x="18" y="46"/>
                    <a:pt x="16" y="45"/>
                    <a:pt x="15" y="47"/>
                  </a:cubicBezTo>
                  <a:cubicBezTo>
                    <a:pt x="13" y="48"/>
                    <a:pt x="12" y="44"/>
                    <a:pt x="11" y="46"/>
                  </a:cubicBezTo>
                  <a:cubicBezTo>
                    <a:pt x="10" y="47"/>
                    <a:pt x="6" y="49"/>
                    <a:pt x="7" y="50"/>
                  </a:cubicBezTo>
                  <a:cubicBezTo>
                    <a:pt x="7" y="52"/>
                    <a:pt x="10" y="52"/>
                    <a:pt x="10" y="54"/>
                  </a:cubicBezTo>
                  <a:cubicBezTo>
                    <a:pt x="9" y="57"/>
                    <a:pt x="11" y="57"/>
                    <a:pt x="13" y="58"/>
                  </a:cubicBezTo>
                  <a:cubicBezTo>
                    <a:pt x="13" y="60"/>
                    <a:pt x="14" y="62"/>
                    <a:pt x="14" y="64"/>
                  </a:cubicBezTo>
                  <a:cubicBezTo>
                    <a:pt x="14" y="64"/>
                    <a:pt x="11" y="64"/>
                    <a:pt x="10" y="64"/>
                  </a:cubicBezTo>
                  <a:cubicBezTo>
                    <a:pt x="9" y="64"/>
                    <a:pt x="8" y="65"/>
                    <a:pt x="7" y="65"/>
                  </a:cubicBezTo>
                  <a:cubicBezTo>
                    <a:pt x="7" y="65"/>
                    <a:pt x="6" y="64"/>
                    <a:pt x="5" y="64"/>
                  </a:cubicBezTo>
                  <a:cubicBezTo>
                    <a:pt x="4" y="64"/>
                    <a:pt x="0" y="66"/>
                    <a:pt x="0" y="67"/>
                  </a:cubicBezTo>
                  <a:cubicBezTo>
                    <a:pt x="2" y="69"/>
                    <a:pt x="3" y="70"/>
                    <a:pt x="5" y="72"/>
                  </a:cubicBezTo>
                  <a:cubicBezTo>
                    <a:pt x="5" y="72"/>
                    <a:pt x="11" y="72"/>
                    <a:pt x="11" y="72"/>
                  </a:cubicBezTo>
                  <a:cubicBezTo>
                    <a:pt x="11" y="73"/>
                    <a:pt x="9" y="74"/>
                    <a:pt x="8" y="74"/>
                  </a:cubicBezTo>
                  <a:cubicBezTo>
                    <a:pt x="7" y="75"/>
                    <a:pt x="4" y="73"/>
                    <a:pt x="4" y="75"/>
                  </a:cubicBezTo>
                  <a:cubicBezTo>
                    <a:pt x="4" y="77"/>
                    <a:pt x="9" y="80"/>
                    <a:pt x="11" y="82"/>
                  </a:cubicBezTo>
                  <a:cubicBezTo>
                    <a:pt x="12" y="83"/>
                    <a:pt x="13" y="83"/>
                    <a:pt x="15" y="83"/>
                  </a:cubicBezTo>
                  <a:cubicBezTo>
                    <a:pt x="17" y="82"/>
                    <a:pt x="20" y="81"/>
                    <a:pt x="21" y="79"/>
                  </a:cubicBezTo>
                  <a:cubicBezTo>
                    <a:pt x="21" y="79"/>
                    <a:pt x="20" y="78"/>
                    <a:pt x="19" y="78"/>
                  </a:cubicBezTo>
                  <a:cubicBezTo>
                    <a:pt x="19" y="77"/>
                    <a:pt x="20" y="77"/>
                    <a:pt x="20" y="77"/>
                  </a:cubicBezTo>
                  <a:cubicBezTo>
                    <a:pt x="21" y="76"/>
                    <a:pt x="20" y="75"/>
                    <a:pt x="21" y="75"/>
                  </a:cubicBezTo>
                  <a:cubicBezTo>
                    <a:pt x="21" y="75"/>
                    <a:pt x="23" y="75"/>
                    <a:pt x="23" y="75"/>
                  </a:cubicBezTo>
                  <a:cubicBezTo>
                    <a:pt x="23" y="76"/>
                    <a:pt x="21" y="76"/>
                    <a:pt x="22" y="77"/>
                  </a:cubicBezTo>
                  <a:cubicBezTo>
                    <a:pt x="22" y="77"/>
                    <a:pt x="23" y="77"/>
                    <a:pt x="23" y="77"/>
                  </a:cubicBezTo>
                  <a:cubicBezTo>
                    <a:pt x="23" y="78"/>
                    <a:pt x="22" y="78"/>
                    <a:pt x="22" y="78"/>
                  </a:cubicBezTo>
                  <a:cubicBezTo>
                    <a:pt x="21" y="78"/>
                    <a:pt x="23" y="78"/>
                    <a:pt x="23" y="78"/>
                  </a:cubicBezTo>
                  <a:cubicBezTo>
                    <a:pt x="23" y="79"/>
                    <a:pt x="22" y="79"/>
                    <a:pt x="22" y="80"/>
                  </a:cubicBezTo>
                  <a:cubicBezTo>
                    <a:pt x="21" y="80"/>
                    <a:pt x="23" y="81"/>
                    <a:pt x="24" y="82"/>
                  </a:cubicBezTo>
                  <a:cubicBezTo>
                    <a:pt x="25" y="83"/>
                    <a:pt x="23" y="85"/>
                    <a:pt x="22" y="87"/>
                  </a:cubicBezTo>
                  <a:cubicBezTo>
                    <a:pt x="22" y="88"/>
                    <a:pt x="23" y="89"/>
                    <a:pt x="24" y="90"/>
                  </a:cubicBezTo>
                  <a:cubicBezTo>
                    <a:pt x="24" y="92"/>
                    <a:pt x="24" y="93"/>
                    <a:pt x="24" y="95"/>
                  </a:cubicBezTo>
                  <a:cubicBezTo>
                    <a:pt x="24" y="97"/>
                    <a:pt x="23" y="100"/>
                    <a:pt x="23" y="101"/>
                  </a:cubicBezTo>
                  <a:cubicBezTo>
                    <a:pt x="23" y="101"/>
                    <a:pt x="24" y="99"/>
                    <a:pt x="24" y="99"/>
                  </a:cubicBezTo>
                  <a:cubicBezTo>
                    <a:pt x="25" y="100"/>
                    <a:pt x="26" y="106"/>
                    <a:pt x="26" y="107"/>
                  </a:cubicBezTo>
                  <a:cubicBezTo>
                    <a:pt x="27" y="109"/>
                    <a:pt x="29" y="112"/>
                    <a:pt x="30" y="115"/>
                  </a:cubicBezTo>
                  <a:cubicBezTo>
                    <a:pt x="31" y="118"/>
                    <a:pt x="31" y="121"/>
                    <a:pt x="32" y="124"/>
                  </a:cubicBezTo>
                  <a:cubicBezTo>
                    <a:pt x="34" y="128"/>
                    <a:pt x="37" y="131"/>
                    <a:pt x="39" y="134"/>
                  </a:cubicBezTo>
                  <a:cubicBezTo>
                    <a:pt x="40" y="137"/>
                    <a:pt x="40" y="140"/>
                    <a:pt x="41" y="143"/>
                  </a:cubicBezTo>
                  <a:cubicBezTo>
                    <a:pt x="43" y="146"/>
                    <a:pt x="45" y="149"/>
                    <a:pt x="48" y="146"/>
                  </a:cubicBezTo>
                  <a:cubicBezTo>
                    <a:pt x="50" y="145"/>
                    <a:pt x="50" y="144"/>
                    <a:pt x="50" y="143"/>
                  </a:cubicBezTo>
                  <a:cubicBezTo>
                    <a:pt x="50" y="141"/>
                    <a:pt x="52" y="140"/>
                    <a:pt x="53" y="139"/>
                  </a:cubicBezTo>
                  <a:cubicBezTo>
                    <a:pt x="54" y="138"/>
                    <a:pt x="56" y="138"/>
                    <a:pt x="57" y="137"/>
                  </a:cubicBezTo>
                  <a:cubicBezTo>
                    <a:pt x="58" y="136"/>
                    <a:pt x="57" y="133"/>
                    <a:pt x="57" y="132"/>
                  </a:cubicBezTo>
                  <a:cubicBezTo>
                    <a:pt x="56" y="128"/>
                    <a:pt x="61" y="125"/>
                    <a:pt x="60" y="122"/>
                  </a:cubicBezTo>
                  <a:cubicBezTo>
                    <a:pt x="59" y="119"/>
                    <a:pt x="58" y="116"/>
                    <a:pt x="58" y="113"/>
                  </a:cubicBezTo>
                  <a:cubicBezTo>
                    <a:pt x="58" y="109"/>
                    <a:pt x="62" y="108"/>
                    <a:pt x="65" y="107"/>
                  </a:cubicBezTo>
                  <a:cubicBezTo>
                    <a:pt x="66" y="106"/>
                    <a:pt x="69" y="106"/>
                    <a:pt x="69" y="105"/>
                  </a:cubicBezTo>
                  <a:cubicBezTo>
                    <a:pt x="70" y="103"/>
                    <a:pt x="71" y="102"/>
                    <a:pt x="72" y="101"/>
                  </a:cubicBezTo>
                  <a:cubicBezTo>
                    <a:pt x="75" y="98"/>
                    <a:pt x="78" y="95"/>
                    <a:pt x="81" y="93"/>
                  </a:cubicBezTo>
                  <a:cubicBezTo>
                    <a:pt x="82" y="92"/>
                    <a:pt x="83" y="90"/>
                    <a:pt x="84" y="89"/>
                  </a:cubicBezTo>
                  <a:cubicBezTo>
                    <a:pt x="85" y="88"/>
                    <a:pt x="87" y="88"/>
                    <a:pt x="88" y="87"/>
                  </a:cubicBezTo>
                  <a:cubicBezTo>
                    <a:pt x="89" y="86"/>
                    <a:pt x="90" y="85"/>
                    <a:pt x="91" y="84"/>
                  </a:cubicBezTo>
                  <a:cubicBezTo>
                    <a:pt x="92" y="83"/>
                    <a:pt x="90" y="82"/>
                    <a:pt x="90" y="81"/>
                  </a:cubicBezTo>
                  <a:cubicBezTo>
                    <a:pt x="91" y="79"/>
                    <a:pt x="94" y="79"/>
                    <a:pt x="95" y="78"/>
                  </a:cubicBezTo>
                  <a:cubicBezTo>
                    <a:pt x="96" y="78"/>
                    <a:pt x="98" y="75"/>
                    <a:pt x="98" y="74"/>
                  </a:cubicBezTo>
                  <a:cubicBezTo>
                    <a:pt x="98" y="76"/>
                    <a:pt x="96" y="76"/>
                    <a:pt x="97" y="78"/>
                  </a:cubicBezTo>
                  <a:cubicBezTo>
                    <a:pt x="99" y="79"/>
                    <a:pt x="100" y="76"/>
                    <a:pt x="100" y="76"/>
                  </a:cubicBezTo>
                  <a:cubicBezTo>
                    <a:pt x="101" y="77"/>
                    <a:pt x="100" y="78"/>
                    <a:pt x="101" y="78"/>
                  </a:cubicBezTo>
                  <a:cubicBezTo>
                    <a:pt x="102" y="75"/>
                    <a:pt x="101" y="72"/>
                    <a:pt x="99" y="69"/>
                  </a:cubicBezTo>
                  <a:cubicBezTo>
                    <a:pt x="98" y="67"/>
                    <a:pt x="96" y="65"/>
                    <a:pt x="97" y="62"/>
                  </a:cubicBezTo>
                  <a:cubicBezTo>
                    <a:pt x="98" y="59"/>
                    <a:pt x="103" y="61"/>
                    <a:pt x="100" y="58"/>
                  </a:cubicBezTo>
                  <a:cubicBezTo>
                    <a:pt x="99" y="57"/>
                    <a:pt x="97" y="56"/>
                    <a:pt x="98" y="54"/>
                  </a:cubicBezTo>
                  <a:cubicBezTo>
                    <a:pt x="99" y="53"/>
                    <a:pt x="100" y="54"/>
                    <a:pt x="102" y="55"/>
                  </a:cubicBezTo>
                  <a:cubicBezTo>
                    <a:pt x="103" y="56"/>
                    <a:pt x="104" y="55"/>
                    <a:pt x="104" y="57"/>
                  </a:cubicBezTo>
                  <a:cubicBezTo>
                    <a:pt x="104" y="58"/>
                    <a:pt x="104" y="59"/>
                    <a:pt x="106" y="60"/>
                  </a:cubicBezTo>
                  <a:cubicBezTo>
                    <a:pt x="107" y="60"/>
                    <a:pt x="109" y="60"/>
                    <a:pt x="110" y="60"/>
                  </a:cubicBezTo>
                  <a:cubicBezTo>
                    <a:pt x="111" y="60"/>
                    <a:pt x="113" y="61"/>
                    <a:pt x="114" y="60"/>
                  </a:cubicBezTo>
                  <a:cubicBezTo>
                    <a:pt x="119" y="59"/>
                    <a:pt x="115" y="65"/>
                    <a:pt x="113" y="66"/>
                  </a:cubicBezTo>
                  <a:cubicBezTo>
                    <a:pt x="110" y="66"/>
                    <a:pt x="112" y="70"/>
                    <a:pt x="112" y="71"/>
                  </a:cubicBezTo>
                  <a:cubicBezTo>
                    <a:pt x="113" y="71"/>
                    <a:pt x="115" y="67"/>
                    <a:pt x="115" y="68"/>
                  </a:cubicBezTo>
                  <a:cubicBezTo>
                    <a:pt x="115" y="71"/>
                    <a:pt x="117" y="74"/>
                    <a:pt x="117" y="7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8" name="Freeform 702">
              <a:extLst>
                <a:ext uri="{FF2B5EF4-FFF2-40B4-BE49-F238E27FC236}">
                  <a16:creationId xmlns:a16="http://schemas.microsoft.com/office/drawing/2014/main" id="{A20A95DC-CE9E-0143-A3C5-39C779B2C191}"/>
                </a:ext>
              </a:extLst>
            </p:cNvPr>
            <p:cNvSpPr>
              <a:spLocks/>
            </p:cNvSpPr>
            <p:nvPr/>
          </p:nvSpPr>
          <p:spPr bwMode="auto">
            <a:xfrm>
              <a:off x="15926311" y="7669658"/>
              <a:ext cx="382165" cy="917438"/>
            </a:xfrm>
            <a:custGeom>
              <a:avLst/>
              <a:gdLst>
                <a:gd name="T0" fmla="*/ 37 w 41"/>
                <a:gd name="T1" fmla="*/ 37 h 98"/>
                <a:gd name="T2" fmla="*/ 34 w 41"/>
                <a:gd name="T3" fmla="*/ 35 h 98"/>
                <a:gd name="T4" fmla="*/ 31 w 41"/>
                <a:gd name="T5" fmla="*/ 29 h 98"/>
                <a:gd name="T6" fmla="*/ 32 w 41"/>
                <a:gd name="T7" fmla="*/ 25 h 98"/>
                <a:gd name="T8" fmla="*/ 25 w 41"/>
                <a:gd name="T9" fmla="*/ 22 h 98"/>
                <a:gd name="T10" fmla="*/ 30 w 41"/>
                <a:gd name="T11" fmla="*/ 10 h 98"/>
                <a:gd name="T12" fmla="*/ 28 w 41"/>
                <a:gd name="T13" fmla="*/ 6 h 98"/>
                <a:gd name="T14" fmla="*/ 23 w 41"/>
                <a:gd name="T15" fmla="*/ 2 h 98"/>
                <a:gd name="T16" fmla="*/ 22 w 41"/>
                <a:gd name="T17" fmla="*/ 9 h 98"/>
                <a:gd name="T18" fmla="*/ 18 w 41"/>
                <a:gd name="T19" fmla="*/ 9 h 98"/>
                <a:gd name="T20" fmla="*/ 13 w 41"/>
                <a:gd name="T21" fmla="*/ 15 h 98"/>
                <a:gd name="T22" fmla="*/ 11 w 41"/>
                <a:gd name="T23" fmla="*/ 21 h 98"/>
                <a:gd name="T24" fmla="*/ 6 w 41"/>
                <a:gd name="T25" fmla="*/ 25 h 98"/>
                <a:gd name="T26" fmla="*/ 2 w 41"/>
                <a:gd name="T27" fmla="*/ 35 h 98"/>
                <a:gd name="T28" fmla="*/ 0 w 41"/>
                <a:gd name="T29" fmla="*/ 40 h 98"/>
                <a:gd name="T30" fmla="*/ 4 w 41"/>
                <a:gd name="T31" fmla="*/ 44 h 98"/>
                <a:gd name="T32" fmla="*/ 7 w 41"/>
                <a:gd name="T33" fmla="*/ 52 h 98"/>
                <a:gd name="T34" fmla="*/ 11 w 41"/>
                <a:gd name="T35" fmla="*/ 58 h 98"/>
                <a:gd name="T36" fmla="*/ 11 w 41"/>
                <a:gd name="T37" fmla="*/ 64 h 98"/>
                <a:gd name="T38" fmla="*/ 12 w 41"/>
                <a:gd name="T39" fmla="*/ 66 h 98"/>
                <a:gd name="T40" fmla="*/ 14 w 41"/>
                <a:gd name="T41" fmla="*/ 66 h 98"/>
                <a:gd name="T42" fmla="*/ 17 w 41"/>
                <a:gd name="T43" fmla="*/ 65 h 98"/>
                <a:gd name="T44" fmla="*/ 22 w 41"/>
                <a:gd name="T45" fmla="*/ 64 h 98"/>
                <a:gd name="T46" fmla="*/ 25 w 41"/>
                <a:gd name="T47" fmla="*/ 72 h 98"/>
                <a:gd name="T48" fmla="*/ 29 w 41"/>
                <a:gd name="T49" fmla="*/ 80 h 98"/>
                <a:gd name="T50" fmla="*/ 30 w 41"/>
                <a:gd name="T51" fmla="*/ 85 h 98"/>
                <a:gd name="T52" fmla="*/ 29 w 41"/>
                <a:gd name="T53" fmla="*/ 88 h 98"/>
                <a:gd name="T54" fmla="*/ 29 w 41"/>
                <a:gd name="T55" fmla="*/ 98 h 98"/>
                <a:gd name="T56" fmla="*/ 34 w 41"/>
                <a:gd name="T57" fmla="*/ 85 h 98"/>
                <a:gd name="T58" fmla="*/ 28 w 41"/>
                <a:gd name="T59" fmla="*/ 71 h 98"/>
                <a:gd name="T60" fmla="*/ 30 w 41"/>
                <a:gd name="T61" fmla="*/ 65 h 98"/>
                <a:gd name="T62" fmla="*/ 26 w 41"/>
                <a:gd name="T63" fmla="*/ 49 h 98"/>
                <a:gd name="T64" fmla="*/ 34 w 41"/>
                <a:gd name="T65" fmla="*/ 44 h 98"/>
                <a:gd name="T66" fmla="*/ 41 w 41"/>
                <a:gd name="T67" fmla="*/ 3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98">
                  <a:moveTo>
                    <a:pt x="39" y="38"/>
                  </a:moveTo>
                  <a:cubicBezTo>
                    <a:pt x="38" y="38"/>
                    <a:pt x="37" y="39"/>
                    <a:pt x="37" y="37"/>
                  </a:cubicBezTo>
                  <a:cubicBezTo>
                    <a:pt x="37" y="37"/>
                    <a:pt x="37" y="36"/>
                    <a:pt x="37" y="36"/>
                  </a:cubicBezTo>
                  <a:cubicBezTo>
                    <a:pt x="37" y="35"/>
                    <a:pt x="34" y="35"/>
                    <a:pt x="34" y="35"/>
                  </a:cubicBezTo>
                  <a:cubicBezTo>
                    <a:pt x="33" y="34"/>
                    <a:pt x="34" y="32"/>
                    <a:pt x="34" y="31"/>
                  </a:cubicBezTo>
                  <a:cubicBezTo>
                    <a:pt x="35" y="29"/>
                    <a:pt x="32" y="30"/>
                    <a:pt x="31" y="29"/>
                  </a:cubicBezTo>
                  <a:cubicBezTo>
                    <a:pt x="31" y="28"/>
                    <a:pt x="30" y="28"/>
                    <a:pt x="30" y="27"/>
                  </a:cubicBezTo>
                  <a:cubicBezTo>
                    <a:pt x="30" y="26"/>
                    <a:pt x="32" y="25"/>
                    <a:pt x="32" y="25"/>
                  </a:cubicBezTo>
                  <a:cubicBezTo>
                    <a:pt x="31" y="23"/>
                    <a:pt x="25" y="26"/>
                    <a:pt x="24" y="25"/>
                  </a:cubicBezTo>
                  <a:cubicBezTo>
                    <a:pt x="24" y="25"/>
                    <a:pt x="25" y="23"/>
                    <a:pt x="25" y="22"/>
                  </a:cubicBezTo>
                  <a:cubicBezTo>
                    <a:pt x="24" y="21"/>
                    <a:pt x="27" y="19"/>
                    <a:pt x="27" y="18"/>
                  </a:cubicBezTo>
                  <a:cubicBezTo>
                    <a:pt x="29" y="15"/>
                    <a:pt x="31" y="13"/>
                    <a:pt x="30" y="10"/>
                  </a:cubicBezTo>
                  <a:cubicBezTo>
                    <a:pt x="30" y="9"/>
                    <a:pt x="31" y="8"/>
                    <a:pt x="31" y="7"/>
                  </a:cubicBezTo>
                  <a:cubicBezTo>
                    <a:pt x="31" y="5"/>
                    <a:pt x="29" y="7"/>
                    <a:pt x="28" y="6"/>
                  </a:cubicBezTo>
                  <a:cubicBezTo>
                    <a:pt x="28" y="4"/>
                    <a:pt x="27" y="3"/>
                    <a:pt x="27" y="2"/>
                  </a:cubicBezTo>
                  <a:cubicBezTo>
                    <a:pt x="25" y="0"/>
                    <a:pt x="25" y="3"/>
                    <a:pt x="23" y="2"/>
                  </a:cubicBezTo>
                  <a:cubicBezTo>
                    <a:pt x="24" y="4"/>
                    <a:pt x="22" y="4"/>
                    <a:pt x="22" y="5"/>
                  </a:cubicBezTo>
                  <a:cubicBezTo>
                    <a:pt x="22" y="5"/>
                    <a:pt x="22" y="9"/>
                    <a:pt x="22" y="9"/>
                  </a:cubicBezTo>
                  <a:cubicBezTo>
                    <a:pt x="21" y="9"/>
                    <a:pt x="21" y="7"/>
                    <a:pt x="21" y="7"/>
                  </a:cubicBezTo>
                  <a:cubicBezTo>
                    <a:pt x="19" y="7"/>
                    <a:pt x="18" y="8"/>
                    <a:pt x="18" y="9"/>
                  </a:cubicBezTo>
                  <a:cubicBezTo>
                    <a:pt x="17" y="10"/>
                    <a:pt x="15" y="10"/>
                    <a:pt x="14" y="11"/>
                  </a:cubicBezTo>
                  <a:cubicBezTo>
                    <a:pt x="13" y="12"/>
                    <a:pt x="14" y="14"/>
                    <a:pt x="13" y="15"/>
                  </a:cubicBezTo>
                  <a:cubicBezTo>
                    <a:pt x="13" y="16"/>
                    <a:pt x="12" y="17"/>
                    <a:pt x="11" y="18"/>
                  </a:cubicBezTo>
                  <a:cubicBezTo>
                    <a:pt x="11" y="19"/>
                    <a:pt x="11" y="20"/>
                    <a:pt x="11" y="21"/>
                  </a:cubicBezTo>
                  <a:cubicBezTo>
                    <a:pt x="11" y="23"/>
                    <a:pt x="10" y="25"/>
                    <a:pt x="9" y="25"/>
                  </a:cubicBezTo>
                  <a:cubicBezTo>
                    <a:pt x="8" y="25"/>
                    <a:pt x="7" y="25"/>
                    <a:pt x="6" y="25"/>
                  </a:cubicBezTo>
                  <a:cubicBezTo>
                    <a:pt x="5" y="27"/>
                    <a:pt x="6" y="35"/>
                    <a:pt x="4" y="35"/>
                  </a:cubicBezTo>
                  <a:cubicBezTo>
                    <a:pt x="4" y="35"/>
                    <a:pt x="2" y="35"/>
                    <a:pt x="2" y="35"/>
                  </a:cubicBezTo>
                  <a:cubicBezTo>
                    <a:pt x="2" y="36"/>
                    <a:pt x="2" y="37"/>
                    <a:pt x="2" y="37"/>
                  </a:cubicBezTo>
                  <a:cubicBezTo>
                    <a:pt x="2" y="38"/>
                    <a:pt x="1" y="39"/>
                    <a:pt x="0" y="40"/>
                  </a:cubicBezTo>
                  <a:cubicBezTo>
                    <a:pt x="0" y="41"/>
                    <a:pt x="4" y="46"/>
                    <a:pt x="5" y="47"/>
                  </a:cubicBezTo>
                  <a:cubicBezTo>
                    <a:pt x="5" y="47"/>
                    <a:pt x="4" y="44"/>
                    <a:pt x="4" y="44"/>
                  </a:cubicBezTo>
                  <a:cubicBezTo>
                    <a:pt x="4" y="44"/>
                    <a:pt x="7" y="48"/>
                    <a:pt x="7" y="48"/>
                  </a:cubicBezTo>
                  <a:cubicBezTo>
                    <a:pt x="8" y="50"/>
                    <a:pt x="6" y="50"/>
                    <a:pt x="7" y="52"/>
                  </a:cubicBezTo>
                  <a:cubicBezTo>
                    <a:pt x="6" y="51"/>
                    <a:pt x="8" y="51"/>
                    <a:pt x="9" y="52"/>
                  </a:cubicBezTo>
                  <a:cubicBezTo>
                    <a:pt x="10" y="54"/>
                    <a:pt x="11" y="56"/>
                    <a:pt x="11" y="58"/>
                  </a:cubicBezTo>
                  <a:cubicBezTo>
                    <a:pt x="11" y="58"/>
                    <a:pt x="10" y="67"/>
                    <a:pt x="10" y="67"/>
                  </a:cubicBezTo>
                  <a:cubicBezTo>
                    <a:pt x="11" y="67"/>
                    <a:pt x="11" y="64"/>
                    <a:pt x="11" y="64"/>
                  </a:cubicBezTo>
                  <a:cubicBezTo>
                    <a:pt x="11" y="64"/>
                    <a:pt x="11" y="67"/>
                    <a:pt x="11" y="67"/>
                  </a:cubicBezTo>
                  <a:cubicBezTo>
                    <a:pt x="11" y="67"/>
                    <a:pt x="12" y="66"/>
                    <a:pt x="12" y="66"/>
                  </a:cubicBezTo>
                  <a:cubicBezTo>
                    <a:pt x="12" y="66"/>
                    <a:pt x="12" y="68"/>
                    <a:pt x="12" y="68"/>
                  </a:cubicBezTo>
                  <a:cubicBezTo>
                    <a:pt x="13" y="68"/>
                    <a:pt x="13" y="66"/>
                    <a:pt x="14" y="66"/>
                  </a:cubicBezTo>
                  <a:cubicBezTo>
                    <a:pt x="14" y="66"/>
                    <a:pt x="14" y="67"/>
                    <a:pt x="14" y="67"/>
                  </a:cubicBezTo>
                  <a:cubicBezTo>
                    <a:pt x="14" y="67"/>
                    <a:pt x="17" y="66"/>
                    <a:pt x="17" y="65"/>
                  </a:cubicBezTo>
                  <a:cubicBezTo>
                    <a:pt x="18" y="65"/>
                    <a:pt x="23" y="62"/>
                    <a:pt x="21" y="61"/>
                  </a:cubicBezTo>
                  <a:cubicBezTo>
                    <a:pt x="22" y="61"/>
                    <a:pt x="21" y="63"/>
                    <a:pt x="22" y="64"/>
                  </a:cubicBezTo>
                  <a:cubicBezTo>
                    <a:pt x="23" y="64"/>
                    <a:pt x="24" y="64"/>
                    <a:pt x="24" y="65"/>
                  </a:cubicBezTo>
                  <a:cubicBezTo>
                    <a:pt x="25" y="67"/>
                    <a:pt x="25" y="70"/>
                    <a:pt x="25" y="72"/>
                  </a:cubicBezTo>
                  <a:cubicBezTo>
                    <a:pt x="26" y="75"/>
                    <a:pt x="26" y="77"/>
                    <a:pt x="28" y="79"/>
                  </a:cubicBezTo>
                  <a:cubicBezTo>
                    <a:pt x="28" y="79"/>
                    <a:pt x="29" y="80"/>
                    <a:pt x="29" y="80"/>
                  </a:cubicBezTo>
                  <a:cubicBezTo>
                    <a:pt x="29" y="82"/>
                    <a:pt x="30" y="82"/>
                    <a:pt x="30" y="82"/>
                  </a:cubicBezTo>
                  <a:cubicBezTo>
                    <a:pt x="31" y="83"/>
                    <a:pt x="29" y="85"/>
                    <a:pt x="30" y="85"/>
                  </a:cubicBezTo>
                  <a:cubicBezTo>
                    <a:pt x="30" y="85"/>
                    <a:pt x="30" y="85"/>
                    <a:pt x="31" y="85"/>
                  </a:cubicBezTo>
                  <a:cubicBezTo>
                    <a:pt x="31" y="86"/>
                    <a:pt x="29" y="87"/>
                    <a:pt x="29" y="88"/>
                  </a:cubicBezTo>
                  <a:cubicBezTo>
                    <a:pt x="29" y="90"/>
                    <a:pt x="30" y="88"/>
                    <a:pt x="31" y="89"/>
                  </a:cubicBezTo>
                  <a:cubicBezTo>
                    <a:pt x="31" y="89"/>
                    <a:pt x="29" y="97"/>
                    <a:pt x="29" y="98"/>
                  </a:cubicBezTo>
                  <a:cubicBezTo>
                    <a:pt x="31" y="96"/>
                    <a:pt x="32" y="92"/>
                    <a:pt x="33" y="90"/>
                  </a:cubicBezTo>
                  <a:cubicBezTo>
                    <a:pt x="34" y="88"/>
                    <a:pt x="35" y="87"/>
                    <a:pt x="34" y="85"/>
                  </a:cubicBezTo>
                  <a:cubicBezTo>
                    <a:pt x="33" y="83"/>
                    <a:pt x="33" y="82"/>
                    <a:pt x="33" y="80"/>
                  </a:cubicBezTo>
                  <a:cubicBezTo>
                    <a:pt x="32" y="78"/>
                    <a:pt x="27" y="74"/>
                    <a:pt x="28" y="71"/>
                  </a:cubicBezTo>
                  <a:cubicBezTo>
                    <a:pt x="28" y="71"/>
                    <a:pt x="30" y="70"/>
                    <a:pt x="30" y="69"/>
                  </a:cubicBezTo>
                  <a:cubicBezTo>
                    <a:pt x="29" y="67"/>
                    <a:pt x="30" y="67"/>
                    <a:pt x="30" y="65"/>
                  </a:cubicBezTo>
                  <a:cubicBezTo>
                    <a:pt x="31" y="62"/>
                    <a:pt x="27" y="60"/>
                    <a:pt x="26" y="58"/>
                  </a:cubicBezTo>
                  <a:cubicBezTo>
                    <a:pt x="23" y="56"/>
                    <a:pt x="25" y="52"/>
                    <a:pt x="26" y="49"/>
                  </a:cubicBezTo>
                  <a:cubicBezTo>
                    <a:pt x="26" y="47"/>
                    <a:pt x="27" y="47"/>
                    <a:pt x="29" y="47"/>
                  </a:cubicBezTo>
                  <a:cubicBezTo>
                    <a:pt x="31" y="47"/>
                    <a:pt x="33" y="45"/>
                    <a:pt x="34" y="44"/>
                  </a:cubicBezTo>
                  <a:cubicBezTo>
                    <a:pt x="36" y="43"/>
                    <a:pt x="37" y="44"/>
                    <a:pt x="39" y="42"/>
                  </a:cubicBezTo>
                  <a:cubicBezTo>
                    <a:pt x="40" y="40"/>
                    <a:pt x="41" y="39"/>
                    <a:pt x="41" y="38"/>
                  </a:cubicBezTo>
                  <a:cubicBezTo>
                    <a:pt x="41" y="38"/>
                    <a:pt x="40" y="38"/>
                    <a:pt x="39" y="3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29" name="Freeform 703">
              <a:extLst>
                <a:ext uri="{FF2B5EF4-FFF2-40B4-BE49-F238E27FC236}">
                  <a16:creationId xmlns:a16="http://schemas.microsoft.com/office/drawing/2014/main" id="{913EAD9E-16CA-6742-ABB9-B8A7E7D5331B}"/>
                </a:ext>
              </a:extLst>
            </p:cNvPr>
            <p:cNvSpPr>
              <a:spLocks/>
            </p:cNvSpPr>
            <p:nvPr/>
          </p:nvSpPr>
          <p:spPr bwMode="auto">
            <a:xfrm>
              <a:off x="15747967" y="7781150"/>
              <a:ext cx="213379" cy="261215"/>
            </a:xfrm>
            <a:custGeom>
              <a:avLst/>
              <a:gdLst>
                <a:gd name="T0" fmla="*/ 21 w 23"/>
                <a:gd name="T1" fmla="*/ 26 h 28"/>
                <a:gd name="T2" fmla="*/ 20 w 23"/>
                <a:gd name="T3" fmla="*/ 17 h 28"/>
                <a:gd name="T4" fmla="*/ 18 w 23"/>
                <a:gd name="T5" fmla="*/ 16 h 28"/>
                <a:gd name="T6" fmla="*/ 16 w 23"/>
                <a:gd name="T7" fmla="*/ 18 h 28"/>
                <a:gd name="T8" fmla="*/ 17 w 23"/>
                <a:gd name="T9" fmla="*/ 13 h 28"/>
                <a:gd name="T10" fmla="*/ 18 w 23"/>
                <a:gd name="T11" fmla="*/ 7 h 28"/>
                <a:gd name="T12" fmla="*/ 14 w 23"/>
                <a:gd name="T13" fmla="*/ 7 h 28"/>
                <a:gd name="T14" fmla="*/ 10 w 23"/>
                <a:gd name="T15" fmla="*/ 7 h 28"/>
                <a:gd name="T16" fmla="*/ 8 w 23"/>
                <a:gd name="T17" fmla="*/ 4 h 28"/>
                <a:gd name="T18" fmla="*/ 6 w 23"/>
                <a:gd name="T19" fmla="*/ 2 h 28"/>
                <a:gd name="T20" fmla="*/ 2 w 23"/>
                <a:gd name="T21" fmla="*/ 1 h 28"/>
                <a:gd name="T22" fmla="*/ 4 w 23"/>
                <a:gd name="T23" fmla="*/ 5 h 28"/>
                <a:gd name="T24" fmla="*/ 1 w 23"/>
                <a:gd name="T25" fmla="*/ 9 h 28"/>
                <a:gd name="T26" fmla="*/ 3 w 23"/>
                <a:gd name="T27" fmla="*/ 16 h 28"/>
                <a:gd name="T28" fmla="*/ 5 w 23"/>
                <a:gd name="T29" fmla="*/ 25 h 28"/>
                <a:gd name="T30" fmla="*/ 6 w 23"/>
                <a:gd name="T31" fmla="*/ 22 h 28"/>
                <a:gd name="T32" fmla="*/ 7 w 23"/>
                <a:gd name="T33" fmla="*/ 24 h 28"/>
                <a:gd name="T34" fmla="*/ 7 w 23"/>
                <a:gd name="T35" fmla="*/ 23 h 28"/>
                <a:gd name="T36" fmla="*/ 8 w 23"/>
                <a:gd name="T37" fmla="*/ 21 h 28"/>
                <a:gd name="T38" fmla="*/ 13 w 23"/>
                <a:gd name="T39" fmla="*/ 22 h 28"/>
                <a:gd name="T40" fmla="*/ 11 w 23"/>
                <a:gd name="T41" fmla="*/ 16 h 28"/>
                <a:gd name="T42" fmla="*/ 13 w 23"/>
                <a:gd name="T43" fmla="*/ 19 h 28"/>
                <a:gd name="T44" fmla="*/ 17 w 23"/>
                <a:gd name="T45" fmla="*/ 20 h 28"/>
                <a:gd name="T46" fmla="*/ 18 w 23"/>
                <a:gd name="T47" fmla="*/ 22 h 28"/>
                <a:gd name="T48" fmla="*/ 19 w 23"/>
                <a:gd name="T49" fmla="*/ 28 h 28"/>
                <a:gd name="T50" fmla="*/ 21 w 23"/>
                <a:gd name="T51" fmla="*/ 26 h 28"/>
                <a:gd name="T52" fmla="*/ 21 w 23"/>
                <a:gd name="T5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 h="28">
                  <a:moveTo>
                    <a:pt x="21" y="26"/>
                  </a:moveTo>
                  <a:cubicBezTo>
                    <a:pt x="22" y="24"/>
                    <a:pt x="20" y="19"/>
                    <a:pt x="20" y="17"/>
                  </a:cubicBezTo>
                  <a:cubicBezTo>
                    <a:pt x="20" y="17"/>
                    <a:pt x="19" y="13"/>
                    <a:pt x="18" y="16"/>
                  </a:cubicBezTo>
                  <a:cubicBezTo>
                    <a:pt x="18" y="16"/>
                    <a:pt x="17" y="17"/>
                    <a:pt x="16" y="18"/>
                  </a:cubicBezTo>
                  <a:cubicBezTo>
                    <a:pt x="16" y="17"/>
                    <a:pt x="14" y="13"/>
                    <a:pt x="17" y="13"/>
                  </a:cubicBezTo>
                  <a:cubicBezTo>
                    <a:pt x="19" y="12"/>
                    <a:pt x="23" y="6"/>
                    <a:pt x="18" y="7"/>
                  </a:cubicBezTo>
                  <a:cubicBezTo>
                    <a:pt x="17" y="8"/>
                    <a:pt x="15" y="7"/>
                    <a:pt x="14" y="7"/>
                  </a:cubicBezTo>
                  <a:cubicBezTo>
                    <a:pt x="13" y="7"/>
                    <a:pt x="11" y="7"/>
                    <a:pt x="10" y="7"/>
                  </a:cubicBezTo>
                  <a:cubicBezTo>
                    <a:pt x="8" y="6"/>
                    <a:pt x="8" y="5"/>
                    <a:pt x="8" y="4"/>
                  </a:cubicBezTo>
                  <a:cubicBezTo>
                    <a:pt x="8" y="2"/>
                    <a:pt x="7" y="3"/>
                    <a:pt x="6" y="2"/>
                  </a:cubicBezTo>
                  <a:cubicBezTo>
                    <a:pt x="4" y="1"/>
                    <a:pt x="3" y="0"/>
                    <a:pt x="2" y="1"/>
                  </a:cubicBezTo>
                  <a:cubicBezTo>
                    <a:pt x="1" y="3"/>
                    <a:pt x="3" y="4"/>
                    <a:pt x="4" y="5"/>
                  </a:cubicBezTo>
                  <a:cubicBezTo>
                    <a:pt x="7" y="8"/>
                    <a:pt x="2" y="6"/>
                    <a:pt x="1" y="9"/>
                  </a:cubicBezTo>
                  <a:cubicBezTo>
                    <a:pt x="0" y="12"/>
                    <a:pt x="2" y="14"/>
                    <a:pt x="3" y="16"/>
                  </a:cubicBezTo>
                  <a:cubicBezTo>
                    <a:pt x="5" y="19"/>
                    <a:pt x="6" y="22"/>
                    <a:pt x="5" y="25"/>
                  </a:cubicBezTo>
                  <a:cubicBezTo>
                    <a:pt x="6" y="26"/>
                    <a:pt x="6" y="23"/>
                    <a:pt x="6" y="22"/>
                  </a:cubicBezTo>
                  <a:cubicBezTo>
                    <a:pt x="6" y="23"/>
                    <a:pt x="6" y="24"/>
                    <a:pt x="7" y="24"/>
                  </a:cubicBezTo>
                  <a:cubicBezTo>
                    <a:pt x="7" y="24"/>
                    <a:pt x="7" y="23"/>
                    <a:pt x="7" y="23"/>
                  </a:cubicBezTo>
                  <a:cubicBezTo>
                    <a:pt x="8" y="26"/>
                    <a:pt x="8" y="23"/>
                    <a:pt x="8" y="21"/>
                  </a:cubicBezTo>
                  <a:cubicBezTo>
                    <a:pt x="8" y="22"/>
                    <a:pt x="12" y="25"/>
                    <a:pt x="13" y="22"/>
                  </a:cubicBezTo>
                  <a:cubicBezTo>
                    <a:pt x="13" y="21"/>
                    <a:pt x="12" y="16"/>
                    <a:pt x="11" y="16"/>
                  </a:cubicBezTo>
                  <a:cubicBezTo>
                    <a:pt x="12" y="16"/>
                    <a:pt x="13" y="18"/>
                    <a:pt x="13" y="19"/>
                  </a:cubicBezTo>
                  <a:cubicBezTo>
                    <a:pt x="14" y="20"/>
                    <a:pt x="17" y="18"/>
                    <a:pt x="17" y="20"/>
                  </a:cubicBezTo>
                  <a:cubicBezTo>
                    <a:pt x="17" y="21"/>
                    <a:pt x="18" y="20"/>
                    <a:pt x="18" y="22"/>
                  </a:cubicBezTo>
                  <a:cubicBezTo>
                    <a:pt x="18" y="24"/>
                    <a:pt x="18" y="26"/>
                    <a:pt x="19" y="28"/>
                  </a:cubicBezTo>
                  <a:cubicBezTo>
                    <a:pt x="20" y="27"/>
                    <a:pt x="20" y="27"/>
                    <a:pt x="21" y="26"/>
                  </a:cubicBezTo>
                  <a:cubicBezTo>
                    <a:pt x="22" y="25"/>
                    <a:pt x="20" y="27"/>
                    <a:pt x="21" y="2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0" name="Freeform 704">
              <a:extLst>
                <a:ext uri="{FF2B5EF4-FFF2-40B4-BE49-F238E27FC236}">
                  <a16:creationId xmlns:a16="http://schemas.microsoft.com/office/drawing/2014/main" id="{F032866B-7B71-2841-98A0-F68BDA4903F7}"/>
                </a:ext>
              </a:extLst>
            </p:cNvPr>
            <p:cNvSpPr>
              <a:spLocks/>
            </p:cNvSpPr>
            <p:nvPr/>
          </p:nvSpPr>
          <p:spPr bwMode="auto">
            <a:xfrm>
              <a:off x="16149241" y="8071036"/>
              <a:ext cx="391721" cy="719934"/>
            </a:xfrm>
            <a:custGeom>
              <a:avLst/>
              <a:gdLst>
                <a:gd name="T0" fmla="*/ 40 w 42"/>
                <a:gd name="T1" fmla="*/ 30 h 77"/>
                <a:gd name="T2" fmla="*/ 41 w 42"/>
                <a:gd name="T3" fmla="*/ 27 h 77"/>
                <a:gd name="T4" fmla="*/ 39 w 42"/>
                <a:gd name="T5" fmla="*/ 24 h 77"/>
                <a:gd name="T6" fmla="*/ 36 w 42"/>
                <a:gd name="T7" fmla="*/ 20 h 77"/>
                <a:gd name="T8" fmla="*/ 35 w 42"/>
                <a:gd name="T9" fmla="*/ 15 h 77"/>
                <a:gd name="T10" fmla="*/ 30 w 42"/>
                <a:gd name="T11" fmla="*/ 12 h 77"/>
                <a:gd name="T12" fmla="*/ 25 w 42"/>
                <a:gd name="T13" fmla="*/ 14 h 77"/>
                <a:gd name="T14" fmla="*/ 21 w 42"/>
                <a:gd name="T15" fmla="*/ 14 h 77"/>
                <a:gd name="T16" fmla="*/ 17 w 42"/>
                <a:gd name="T17" fmla="*/ 16 h 77"/>
                <a:gd name="T18" fmla="*/ 19 w 42"/>
                <a:gd name="T19" fmla="*/ 12 h 77"/>
                <a:gd name="T20" fmla="*/ 19 w 42"/>
                <a:gd name="T21" fmla="*/ 9 h 77"/>
                <a:gd name="T22" fmla="*/ 18 w 42"/>
                <a:gd name="T23" fmla="*/ 5 h 77"/>
                <a:gd name="T24" fmla="*/ 15 w 42"/>
                <a:gd name="T25" fmla="*/ 4 h 77"/>
                <a:gd name="T26" fmla="*/ 9 w 42"/>
                <a:gd name="T27" fmla="*/ 1 h 77"/>
                <a:gd name="T28" fmla="*/ 4 w 42"/>
                <a:gd name="T29" fmla="*/ 4 h 77"/>
                <a:gd name="T30" fmla="*/ 1 w 42"/>
                <a:gd name="T31" fmla="*/ 8 h 77"/>
                <a:gd name="T32" fmla="*/ 0 w 42"/>
                <a:gd name="T33" fmla="*/ 13 h 77"/>
                <a:gd name="T34" fmla="*/ 3 w 42"/>
                <a:gd name="T35" fmla="*/ 16 h 77"/>
                <a:gd name="T36" fmla="*/ 6 w 42"/>
                <a:gd name="T37" fmla="*/ 20 h 77"/>
                <a:gd name="T38" fmla="*/ 5 w 42"/>
                <a:gd name="T39" fmla="*/ 24 h 77"/>
                <a:gd name="T40" fmla="*/ 5 w 42"/>
                <a:gd name="T41" fmla="*/ 27 h 77"/>
                <a:gd name="T42" fmla="*/ 4 w 42"/>
                <a:gd name="T43" fmla="*/ 28 h 77"/>
                <a:gd name="T44" fmla="*/ 6 w 42"/>
                <a:gd name="T45" fmla="*/ 33 h 77"/>
                <a:gd name="T46" fmla="*/ 9 w 42"/>
                <a:gd name="T47" fmla="*/ 37 h 77"/>
                <a:gd name="T48" fmla="*/ 10 w 42"/>
                <a:gd name="T49" fmla="*/ 42 h 77"/>
                <a:gd name="T50" fmla="*/ 6 w 42"/>
                <a:gd name="T51" fmla="*/ 52 h 77"/>
                <a:gd name="T52" fmla="*/ 5 w 42"/>
                <a:gd name="T53" fmla="*/ 55 h 77"/>
                <a:gd name="T54" fmla="*/ 4 w 42"/>
                <a:gd name="T55" fmla="*/ 58 h 77"/>
                <a:gd name="T56" fmla="*/ 5 w 42"/>
                <a:gd name="T57" fmla="*/ 62 h 77"/>
                <a:gd name="T58" fmla="*/ 11 w 42"/>
                <a:gd name="T59" fmla="*/ 69 h 77"/>
                <a:gd name="T60" fmla="*/ 13 w 42"/>
                <a:gd name="T61" fmla="*/ 72 h 77"/>
                <a:gd name="T62" fmla="*/ 16 w 42"/>
                <a:gd name="T63" fmla="*/ 72 h 77"/>
                <a:gd name="T64" fmla="*/ 18 w 42"/>
                <a:gd name="T65" fmla="*/ 74 h 77"/>
                <a:gd name="T66" fmla="*/ 19 w 42"/>
                <a:gd name="T67" fmla="*/ 76 h 77"/>
                <a:gd name="T68" fmla="*/ 21 w 42"/>
                <a:gd name="T69" fmla="*/ 76 h 77"/>
                <a:gd name="T70" fmla="*/ 23 w 42"/>
                <a:gd name="T71" fmla="*/ 74 h 77"/>
                <a:gd name="T72" fmla="*/ 16 w 42"/>
                <a:gd name="T73" fmla="*/ 69 h 77"/>
                <a:gd name="T74" fmla="*/ 13 w 42"/>
                <a:gd name="T75" fmla="*/ 67 h 77"/>
                <a:gd name="T76" fmla="*/ 15 w 42"/>
                <a:gd name="T77" fmla="*/ 67 h 77"/>
                <a:gd name="T78" fmla="*/ 12 w 42"/>
                <a:gd name="T79" fmla="*/ 60 h 77"/>
                <a:gd name="T80" fmla="*/ 11 w 42"/>
                <a:gd name="T81" fmla="*/ 58 h 77"/>
                <a:gd name="T82" fmla="*/ 9 w 42"/>
                <a:gd name="T83" fmla="*/ 56 h 77"/>
                <a:gd name="T84" fmla="*/ 11 w 42"/>
                <a:gd name="T85" fmla="*/ 48 h 77"/>
                <a:gd name="T86" fmla="*/ 13 w 42"/>
                <a:gd name="T87" fmla="*/ 43 h 77"/>
                <a:gd name="T88" fmla="*/ 14 w 42"/>
                <a:gd name="T89" fmla="*/ 36 h 77"/>
                <a:gd name="T90" fmla="*/ 17 w 42"/>
                <a:gd name="T91" fmla="*/ 40 h 77"/>
                <a:gd name="T92" fmla="*/ 22 w 42"/>
                <a:gd name="T93" fmla="*/ 41 h 77"/>
                <a:gd name="T94" fmla="*/ 27 w 42"/>
                <a:gd name="T95" fmla="*/ 44 h 77"/>
                <a:gd name="T96" fmla="*/ 24 w 42"/>
                <a:gd name="T97" fmla="*/ 38 h 77"/>
                <a:gd name="T98" fmla="*/ 28 w 42"/>
                <a:gd name="T99" fmla="*/ 33 h 77"/>
                <a:gd name="T100" fmla="*/ 34 w 42"/>
                <a:gd name="T101" fmla="*/ 32 h 77"/>
                <a:gd name="T102" fmla="*/ 38 w 42"/>
                <a:gd name="T103" fmla="*/ 33 h 77"/>
                <a:gd name="T104" fmla="*/ 40 w 42"/>
                <a:gd name="T105" fmla="*/ 30 h 77"/>
                <a:gd name="T106" fmla="*/ 40 w 42"/>
                <a:gd name="T107" fmla="*/ 3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77">
                  <a:moveTo>
                    <a:pt x="40" y="30"/>
                  </a:moveTo>
                  <a:cubicBezTo>
                    <a:pt x="41" y="30"/>
                    <a:pt x="40" y="28"/>
                    <a:pt x="41" y="27"/>
                  </a:cubicBezTo>
                  <a:cubicBezTo>
                    <a:pt x="42" y="26"/>
                    <a:pt x="40" y="24"/>
                    <a:pt x="39" y="24"/>
                  </a:cubicBezTo>
                  <a:cubicBezTo>
                    <a:pt x="38" y="23"/>
                    <a:pt x="36" y="22"/>
                    <a:pt x="36" y="20"/>
                  </a:cubicBezTo>
                  <a:cubicBezTo>
                    <a:pt x="36" y="18"/>
                    <a:pt x="37" y="17"/>
                    <a:pt x="35" y="15"/>
                  </a:cubicBezTo>
                  <a:cubicBezTo>
                    <a:pt x="34" y="14"/>
                    <a:pt x="32" y="12"/>
                    <a:pt x="30" y="12"/>
                  </a:cubicBezTo>
                  <a:cubicBezTo>
                    <a:pt x="28" y="12"/>
                    <a:pt x="27" y="14"/>
                    <a:pt x="25" y="14"/>
                  </a:cubicBezTo>
                  <a:cubicBezTo>
                    <a:pt x="23" y="13"/>
                    <a:pt x="23" y="13"/>
                    <a:pt x="21" y="14"/>
                  </a:cubicBezTo>
                  <a:cubicBezTo>
                    <a:pt x="21" y="14"/>
                    <a:pt x="18" y="17"/>
                    <a:pt x="17" y="16"/>
                  </a:cubicBezTo>
                  <a:cubicBezTo>
                    <a:pt x="17" y="15"/>
                    <a:pt x="20" y="13"/>
                    <a:pt x="19" y="12"/>
                  </a:cubicBezTo>
                  <a:cubicBezTo>
                    <a:pt x="17" y="11"/>
                    <a:pt x="19" y="10"/>
                    <a:pt x="19" y="9"/>
                  </a:cubicBezTo>
                  <a:cubicBezTo>
                    <a:pt x="19" y="8"/>
                    <a:pt x="19" y="5"/>
                    <a:pt x="18" y="5"/>
                  </a:cubicBezTo>
                  <a:cubicBezTo>
                    <a:pt x="16" y="6"/>
                    <a:pt x="14" y="6"/>
                    <a:pt x="15" y="4"/>
                  </a:cubicBezTo>
                  <a:cubicBezTo>
                    <a:pt x="16" y="0"/>
                    <a:pt x="11" y="0"/>
                    <a:pt x="9" y="1"/>
                  </a:cubicBezTo>
                  <a:cubicBezTo>
                    <a:pt x="8" y="3"/>
                    <a:pt x="6" y="4"/>
                    <a:pt x="4" y="4"/>
                  </a:cubicBezTo>
                  <a:cubicBezTo>
                    <a:pt x="2" y="4"/>
                    <a:pt x="1" y="7"/>
                    <a:pt x="1" y="8"/>
                  </a:cubicBezTo>
                  <a:cubicBezTo>
                    <a:pt x="1" y="10"/>
                    <a:pt x="0" y="11"/>
                    <a:pt x="0" y="13"/>
                  </a:cubicBezTo>
                  <a:cubicBezTo>
                    <a:pt x="0" y="15"/>
                    <a:pt x="1" y="15"/>
                    <a:pt x="3" y="16"/>
                  </a:cubicBezTo>
                  <a:cubicBezTo>
                    <a:pt x="4" y="18"/>
                    <a:pt x="5" y="19"/>
                    <a:pt x="6" y="20"/>
                  </a:cubicBezTo>
                  <a:cubicBezTo>
                    <a:pt x="7" y="22"/>
                    <a:pt x="5" y="23"/>
                    <a:pt x="5" y="24"/>
                  </a:cubicBezTo>
                  <a:cubicBezTo>
                    <a:pt x="5" y="25"/>
                    <a:pt x="6" y="26"/>
                    <a:pt x="5" y="27"/>
                  </a:cubicBezTo>
                  <a:cubicBezTo>
                    <a:pt x="5" y="27"/>
                    <a:pt x="4" y="27"/>
                    <a:pt x="4" y="28"/>
                  </a:cubicBezTo>
                  <a:cubicBezTo>
                    <a:pt x="3" y="29"/>
                    <a:pt x="5" y="32"/>
                    <a:pt x="6" y="33"/>
                  </a:cubicBezTo>
                  <a:cubicBezTo>
                    <a:pt x="7" y="34"/>
                    <a:pt x="8" y="35"/>
                    <a:pt x="9" y="37"/>
                  </a:cubicBezTo>
                  <a:cubicBezTo>
                    <a:pt x="9" y="39"/>
                    <a:pt x="9" y="40"/>
                    <a:pt x="10" y="42"/>
                  </a:cubicBezTo>
                  <a:cubicBezTo>
                    <a:pt x="11" y="46"/>
                    <a:pt x="8" y="49"/>
                    <a:pt x="6" y="52"/>
                  </a:cubicBezTo>
                  <a:cubicBezTo>
                    <a:pt x="6" y="53"/>
                    <a:pt x="5" y="54"/>
                    <a:pt x="5" y="55"/>
                  </a:cubicBezTo>
                  <a:cubicBezTo>
                    <a:pt x="4" y="56"/>
                    <a:pt x="4" y="57"/>
                    <a:pt x="4" y="58"/>
                  </a:cubicBezTo>
                  <a:cubicBezTo>
                    <a:pt x="4" y="59"/>
                    <a:pt x="3" y="62"/>
                    <a:pt x="5" y="62"/>
                  </a:cubicBezTo>
                  <a:cubicBezTo>
                    <a:pt x="8" y="64"/>
                    <a:pt x="9" y="67"/>
                    <a:pt x="11" y="69"/>
                  </a:cubicBezTo>
                  <a:cubicBezTo>
                    <a:pt x="12" y="70"/>
                    <a:pt x="12" y="71"/>
                    <a:pt x="13" y="72"/>
                  </a:cubicBezTo>
                  <a:cubicBezTo>
                    <a:pt x="14" y="72"/>
                    <a:pt x="15" y="72"/>
                    <a:pt x="16" y="72"/>
                  </a:cubicBezTo>
                  <a:cubicBezTo>
                    <a:pt x="17" y="73"/>
                    <a:pt x="18" y="73"/>
                    <a:pt x="18" y="74"/>
                  </a:cubicBezTo>
                  <a:cubicBezTo>
                    <a:pt x="18" y="75"/>
                    <a:pt x="18" y="76"/>
                    <a:pt x="19" y="76"/>
                  </a:cubicBezTo>
                  <a:cubicBezTo>
                    <a:pt x="19" y="77"/>
                    <a:pt x="20" y="76"/>
                    <a:pt x="21" y="76"/>
                  </a:cubicBezTo>
                  <a:cubicBezTo>
                    <a:pt x="22" y="76"/>
                    <a:pt x="23" y="74"/>
                    <a:pt x="23" y="74"/>
                  </a:cubicBezTo>
                  <a:cubicBezTo>
                    <a:pt x="21" y="71"/>
                    <a:pt x="20" y="70"/>
                    <a:pt x="16" y="69"/>
                  </a:cubicBezTo>
                  <a:cubicBezTo>
                    <a:pt x="15" y="69"/>
                    <a:pt x="14" y="68"/>
                    <a:pt x="13" y="67"/>
                  </a:cubicBezTo>
                  <a:cubicBezTo>
                    <a:pt x="13" y="65"/>
                    <a:pt x="14" y="67"/>
                    <a:pt x="15" y="67"/>
                  </a:cubicBezTo>
                  <a:cubicBezTo>
                    <a:pt x="14" y="67"/>
                    <a:pt x="12" y="61"/>
                    <a:pt x="12" y="60"/>
                  </a:cubicBezTo>
                  <a:cubicBezTo>
                    <a:pt x="12" y="59"/>
                    <a:pt x="12" y="59"/>
                    <a:pt x="11" y="58"/>
                  </a:cubicBezTo>
                  <a:cubicBezTo>
                    <a:pt x="10" y="58"/>
                    <a:pt x="9" y="57"/>
                    <a:pt x="9" y="56"/>
                  </a:cubicBezTo>
                  <a:cubicBezTo>
                    <a:pt x="8" y="53"/>
                    <a:pt x="10" y="50"/>
                    <a:pt x="11" y="48"/>
                  </a:cubicBezTo>
                  <a:cubicBezTo>
                    <a:pt x="11" y="46"/>
                    <a:pt x="13" y="44"/>
                    <a:pt x="13" y="43"/>
                  </a:cubicBezTo>
                  <a:cubicBezTo>
                    <a:pt x="13" y="41"/>
                    <a:pt x="12" y="37"/>
                    <a:pt x="14" y="36"/>
                  </a:cubicBezTo>
                  <a:cubicBezTo>
                    <a:pt x="17" y="36"/>
                    <a:pt x="17" y="37"/>
                    <a:pt x="17" y="40"/>
                  </a:cubicBezTo>
                  <a:cubicBezTo>
                    <a:pt x="16" y="42"/>
                    <a:pt x="20" y="41"/>
                    <a:pt x="22" y="41"/>
                  </a:cubicBezTo>
                  <a:cubicBezTo>
                    <a:pt x="23" y="41"/>
                    <a:pt x="26" y="43"/>
                    <a:pt x="27" y="44"/>
                  </a:cubicBezTo>
                  <a:cubicBezTo>
                    <a:pt x="27" y="42"/>
                    <a:pt x="25" y="41"/>
                    <a:pt x="24" y="38"/>
                  </a:cubicBezTo>
                  <a:cubicBezTo>
                    <a:pt x="24" y="36"/>
                    <a:pt x="26" y="35"/>
                    <a:pt x="28" y="33"/>
                  </a:cubicBezTo>
                  <a:cubicBezTo>
                    <a:pt x="29" y="32"/>
                    <a:pt x="32" y="32"/>
                    <a:pt x="34" y="32"/>
                  </a:cubicBezTo>
                  <a:cubicBezTo>
                    <a:pt x="36" y="32"/>
                    <a:pt x="37" y="32"/>
                    <a:pt x="38" y="33"/>
                  </a:cubicBezTo>
                  <a:cubicBezTo>
                    <a:pt x="40" y="33"/>
                    <a:pt x="39" y="32"/>
                    <a:pt x="40" y="30"/>
                  </a:cubicBezTo>
                  <a:cubicBezTo>
                    <a:pt x="41" y="30"/>
                    <a:pt x="40" y="31"/>
                    <a:pt x="40" y="3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1" name="Freeform 705">
              <a:extLst>
                <a:ext uri="{FF2B5EF4-FFF2-40B4-BE49-F238E27FC236}">
                  <a16:creationId xmlns:a16="http://schemas.microsoft.com/office/drawing/2014/main" id="{5B4DBA28-56E5-D64F-BF2E-27FE093561E1}"/>
                </a:ext>
              </a:extLst>
            </p:cNvPr>
            <p:cNvSpPr>
              <a:spLocks/>
            </p:cNvSpPr>
            <p:nvPr/>
          </p:nvSpPr>
          <p:spPr bwMode="auto">
            <a:xfrm>
              <a:off x="16362618" y="7921315"/>
              <a:ext cx="356688" cy="729492"/>
            </a:xfrm>
            <a:custGeom>
              <a:avLst/>
              <a:gdLst>
                <a:gd name="T0" fmla="*/ 37 w 38"/>
                <a:gd name="T1" fmla="*/ 55 h 78"/>
                <a:gd name="T2" fmla="*/ 36 w 38"/>
                <a:gd name="T3" fmla="*/ 49 h 78"/>
                <a:gd name="T4" fmla="*/ 32 w 38"/>
                <a:gd name="T5" fmla="*/ 41 h 78"/>
                <a:gd name="T6" fmla="*/ 28 w 38"/>
                <a:gd name="T7" fmla="*/ 37 h 78"/>
                <a:gd name="T8" fmla="*/ 22 w 38"/>
                <a:gd name="T9" fmla="*/ 31 h 78"/>
                <a:gd name="T10" fmla="*/ 18 w 38"/>
                <a:gd name="T11" fmla="*/ 26 h 78"/>
                <a:gd name="T12" fmla="*/ 19 w 38"/>
                <a:gd name="T13" fmla="*/ 20 h 78"/>
                <a:gd name="T14" fmla="*/ 23 w 38"/>
                <a:gd name="T15" fmla="*/ 15 h 78"/>
                <a:gd name="T16" fmla="*/ 29 w 38"/>
                <a:gd name="T17" fmla="*/ 11 h 78"/>
                <a:gd name="T18" fmla="*/ 23 w 38"/>
                <a:gd name="T19" fmla="*/ 7 h 78"/>
                <a:gd name="T20" fmla="*/ 24 w 38"/>
                <a:gd name="T21" fmla="*/ 4 h 78"/>
                <a:gd name="T22" fmla="*/ 19 w 38"/>
                <a:gd name="T23" fmla="*/ 3 h 78"/>
                <a:gd name="T24" fmla="*/ 14 w 38"/>
                <a:gd name="T25" fmla="*/ 3 h 78"/>
                <a:gd name="T26" fmla="*/ 11 w 38"/>
                <a:gd name="T27" fmla="*/ 5 h 78"/>
                <a:gd name="T28" fmla="*/ 8 w 38"/>
                <a:gd name="T29" fmla="*/ 5 h 78"/>
                <a:gd name="T30" fmla="*/ 5 w 38"/>
                <a:gd name="T31" fmla="*/ 5 h 78"/>
                <a:gd name="T32" fmla="*/ 3 w 38"/>
                <a:gd name="T33" fmla="*/ 5 h 78"/>
                <a:gd name="T34" fmla="*/ 0 w 38"/>
                <a:gd name="T35" fmla="*/ 6 h 78"/>
                <a:gd name="T36" fmla="*/ 4 w 38"/>
                <a:gd name="T37" fmla="*/ 9 h 78"/>
                <a:gd name="T38" fmla="*/ 5 w 38"/>
                <a:gd name="T39" fmla="*/ 13 h 78"/>
                <a:gd name="T40" fmla="*/ 9 w 38"/>
                <a:gd name="T41" fmla="*/ 14 h 78"/>
                <a:gd name="T42" fmla="*/ 12 w 38"/>
                <a:gd name="T43" fmla="*/ 17 h 78"/>
                <a:gd name="T44" fmla="*/ 13 w 38"/>
                <a:gd name="T45" fmla="*/ 21 h 78"/>
                <a:gd name="T46" fmla="*/ 10 w 38"/>
                <a:gd name="T47" fmla="*/ 22 h 78"/>
                <a:gd name="T48" fmla="*/ 14 w 38"/>
                <a:gd name="T49" fmla="*/ 25 h 78"/>
                <a:gd name="T50" fmla="*/ 19 w 38"/>
                <a:gd name="T51" fmla="*/ 31 h 78"/>
                <a:gd name="T52" fmla="*/ 23 w 38"/>
                <a:gd name="T53" fmla="*/ 35 h 78"/>
                <a:gd name="T54" fmla="*/ 26 w 38"/>
                <a:gd name="T55" fmla="*/ 39 h 78"/>
                <a:gd name="T56" fmla="*/ 28 w 38"/>
                <a:gd name="T57" fmla="*/ 43 h 78"/>
                <a:gd name="T58" fmla="*/ 27 w 38"/>
                <a:gd name="T59" fmla="*/ 48 h 78"/>
                <a:gd name="T60" fmla="*/ 28 w 38"/>
                <a:gd name="T61" fmla="*/ 52 h 78"/>
                <a:gd name="T62" fmla="*/ 28 w 38"/>
                <a:gd name="T63" fmla="*/ 57 h 78"/>
                <a:gd name="T64" fmla="*/ 23 w 38"/>
                <a:gd name="T65" fmla="*/ 60 h 78"/>
                <a:gd name="T66" fmla="*/ 20 w 38"/>
                <a:gd name="T67" fmla="*/ 62 h 78"/>
                <a:gd name="T68" fmla="*/ 20 w 38"/>
                <a:gd name="T69" fmla="*/ 65 h 78"/>
                <a:gd name="T70" fmla="*/ 18 w 38"/>
                <a:gd name="T71" fmla="*/ 66 h 78"/>
                <a:gd name="T72" fmla="*/ 14 w 38"/>
                <a:gd name="T73" fmla="*/ 67 h 78"/>
                <a:gd name="T74" fmla="*/ 15 w 38"/>
                <a:gd name="T75" fmla="*/ 70 h 78"/>
                <a:gd name="T76" fmla="*/ 14 w 38"/>
                <a:gd name="T77" fmla="*/ 74 h 78"/>
                <a:gd name="T78" fmla="*/ 14 w 38"/>
                <a:gd name="T79" fmla="*/ 77 h 78"/>
                <a:gd name="T80" fmla="*/ 18 w 38"/>
                <a:gd name="T81" fmla="*/ 75 h 78"/>
                <a:gd name="T82" fmla="*/ 19 w 38"/>
                <a:gd name="T83" fmla="*/ 71 h 78"/>
                <a:gd name="T84" fmla="*/ 22 w 38"/>
                <a:gd name="T85" fmla="*/ 72 h 78"/>
                <a:gd name="T86" fmla="*/ 21 w 38"/>
                <a:gd name="T87" fmla="*/ 70 h 78"/>
                <a:gd name="T88" fmla="*/ 23 w 38"/>
                <a:gd name="T89" fmla="*/ 71 h 78"/>
                <a:gd name="T90" fmla="*/ 24 w 38"/>
                <a:gd name="T91" fmla="*/ 67 h 78"/>
                <a:gd name="T92" fmla="*/ 26 w 38"/>
                <a:gd name="T93" fmla="*/ 68 h 78"/>
                <a:gd name="T94" fmla="*/ 30 w 38"/>
                <a:gd name="T95" fmla="*/ 66 h 78"/>
                <a:gd name="T96" fmla="*/ 36 w 38"/>
                <a:gd name="T97" fmla="*/ 61 h 78"/>
                <a:gd name="T98" fmla="*/ 36 w 38"/>
                <a:gd name="T99" fmla="*/ 57 h 78"/>
                <a:gd name="T100" fmla="*/ 37 w 38"/>
                <a:gd name="T101" fmla="*/ 55 h 78"/>
                <a:gd name="T102" fmla="*/ 37 w 38"/>
                <a:gd name="T103" fmla="*/ 5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8" h="78">
                  <a:moveTo>
                    <a:pt x="37" y="55"/>
                  </a:moveTo>
                  <a:cubicBezTo>
                    <a:pt x="36" y="54"/>
                    <a:pt x="36" y="52"/>
                    <a:pt x="36" y="49"/>
                  </a:cubicBezTo>
                  <a:cubicBezTo>
                    <a:pt x="35" y="46"/>
                    <a:pt x="34" y="44"/>
                    <a:pt x="32" y="41"/>
                  </a:cubicBezTo>
                  <a:cubicBezTo>
                    <a:pt x="31" y="39"/>
                    <a:pt x="30" y="38"/>
                    <a:pt x="28" y="37"/>
                  </a:cubicBezTo>
                  <a:cubicBezTo>
                    <a:pt x="26" y="35"/>
                    <a:pt x="23" y="34"/>
                    <a:pt x="22" y="31"/>
                  </a:cubicBezTo>
                  <a:cubicBezTo>
                    <a:pt x="22" y="29"/>
                    <a:pt x="20" y="28"/>
                    <a:pt x="18" y="26"/>
                  </a:cubicBezTo>
                  <a:cubicBezTo>
                    <a:pt x="17" y="25"/>
                    <a:pt x="18" y="21"/>
                    <a:pt x="19" y="20"/>
                  </a:cubicBezTo>
                  <a:cubicBezTo>
                    <a:pt x="21" y="19"/>
                    <a:pt x="23" y="17"/>
                    <a:pt x="23" y="15"/>
                  </a:cubicBezTo>
                  <a:cubicBezTo>
                    <a:pt x="24" y="14"/>
                    <a:pt x="28" y="12"/>
                    <a:pt x="29" y="11"/>
                  </a:cubicBezTo>
                  <a:cubicBezTo>
                    <a:pt x="27" y="10"/>
                    <a:pt x="25" y="9"/>
                    <a:pt x="23" y="7"/>
                  </a:cubicBezTo>
                  <a:cubicBezTo>
                    <a:pt x="21" y="6"/>
                    <a:pt x="24" y="6"/>
                    <a:pt x="24" y="4"/>
                  </a:cubicBezTo>
                  <a:cubicBezTo>
                    <a:pt x="24" y="4"/>
                    <a:pt x="19" y="3"/>
                    <a:pt x="19" y="3"/>
                  </a:cubicBezTo>
                  <a:cubicBezTo>
                    <a:pt x="17" y="2"/>
                    <a:pt x="15" y="0"/>
                    <a:pt x="14" y="3"/>
                  </a:cubicBezTo>
                  <a:cubicBezTo>
                    <a:pt x="13" y="4"/>
                    <a:pt x="12" y="4"/>
                    <a:pt x="11" y="5"/>
                  </a:cubicBezTo>
                  <a:cubicBezTo>
                    <a:pt x="9" y="8"/>
                    <a:pt x="9" y="4"/>
                    <a:pt x="8" y="5"/>
                  </a:cubicBezTo>
                  <a:cubicBezTo>
                    <a:pt x="6" y="6"/>
                    <a:pt x="6" y="5"/>
                    <a:pt x="5" y="5"/>
                  </a:cubicBezTo>
                  <a:cubicBezTo>
                    <a:pt x="4" y="6"/>
                    <a:pt x="3" y="6"/>
                    <a:pt x="3" y="5"/>
                  </a:cubicBezTo>
                  <a:cubicBezTo>
                    <a:pt x="3" y="4"/>
                    <a:pt x="1" y="6"/>
                    <a:pt x="0" y="6"/>
                  </a:cubicBezTo>
                  <a:cubicBezTo>
                    <a:pt x="0" y="7"/>
                    <a:pt x="3" y="9"/>
                    <a:pt x="4" y="9"/>
                  </a:cubicBezTo>
                  <a:cubicBezTo>
                    <a:pt x="5" y="11"/>
                    <a:pt x="4" y="12"/>
                    <a:pt x="5" y="13"/>
                  </a:cubicBezTo>
                  <a:cubicBezTo>
                    <a:pt x="5" y="15"/>
                    <a:pt x="8" y="15"/>
                    <a:pt x="9" y="14"/>
                  </a:cubicBezTo>
                  <a:cubicBezTo>
                    <a:pt x="11" y="13"/>
                    <a:pt x="12" y="16"/>
                    <a:pt x="12" y="17"/>
                  </a:cubicBezTo>
                  <a:cubicBezTo>
                    <a:pt x="13" y="19"/>
                    <a:pt x="15" y="19"/>
                    <a:pt x="13" y="21"/>
                  </a:cubicBezTo>
                  <a:cubicBezTo>
                    <a:pt x="11" y="22"/>
                    <a:pt x="10" y="19"/>
                    <a:pt x="10" y="22"/>
                  </a:cubicBezTo>
                  <a:cubicBezTo>
                    <a:pt x="10" y="24"/>
                    <a:pt x="13" y="24"/>
                    <a:pt x="14" y="25"/>
                  </a:cubicBezTo>
                  <a:cubicBezTo>
                    <a:pt x="16" y="27"/>
                    <a:pt x="17" y="29"/>
                    <a:pt x="19" y="31"/>
                  </a:cubicBezTo>
                  <a:cubicBezTo>
                    <a:pt x="20" y="33"/>
                    <a:pt x="22" y="33"/>
                    <a:pt x="23" y="35"/>
                  </a:cubicBezTo>
                  <a:cubicBezTo>
                    <a:pt x="24" y="37"/>
                    <a:pt x="24" y="38"/>
                    <a:pt x="26" y="39"/>
                  </a:cubicBezTo>
                  <a:cubicBezTo>
                    <a:pt x="27" y="40"/>
                    <a:pt x="26" y="42"/>
                    <a:pt x="28" y="43"/>
                  </a:cubicBezTo>
                  <a:cubicBezTo>
                    <a:pt x="29" y="44"/>
                    <a:pt x="28" y="47"/>
                    <a:pt x="27" y="48"/>
                  </a:cubicBezTo>
                  <a:cubicBezTo>
                    <a:pt x="26" y="49"/>
                    <a:pt x="27" y="51"/>
                    <a:pt x="28" y="52"/>
                  </a:cubicBezTo>
                  <a:cubicBezTo>
                    <a:pt x="28" y="54"/>
                    <a:pt x="28" y="55"/>
                    <a:pt x="28" y="57"/>
                  </a:cubicBezTo>
                  <a:cubicBezTo>
                    <a:pt x="26" y="59"/>
                    <a:pt x="26" y="59"/>
                    <a:pt x="23" y="60"/>
                  </a:cubicBezTo>
                  <a:cubicBezTo>
                    <a:pt x="21" y="60"/>
                    <a:pt x="24" y="63"/>
                    <a:pt x="20" y="62"/>
                  </a:cubicBezTo>
                  <a:cubicBezTo>
                    <a:pt x="18" y="62"/>
                    <a:pt x="20" y="64"/>
                    <a:pt x="20" y="65"/>
                  </a:cubicBezTo>
                  <a:cubicBezTo>
                    <a:pt x="21" y="67"/>
                    <a:pt x="19" y="66"/>
                    <a:pt x="18" y="66"/>
                  </a:cubicBezTo>
                  <a:cubicBezTo>
                    <a:pt x="16" y="66"/>
                    <a:pt x="15" y="66"/>
                    <a:pt x="14" y="67"/>
                  </a:cubicBezTo>
                  <a:cubicBezTo>
                    <a:pt x="11" y="69"/>
                    <a:pt x="13" y="69"/>
                    <a:pt x="15" y="70"/>
                  </a:cubicBezTo>
                  <a:cubicBezTo>
                    <a:pt x="16" y="70"/>
                    <a:pt x="14" y="73"/>
                    <a:pt x="14" y="74"/>
                  </a:cubicBezTo>
                  <a:cubicBezTo>
                    <a:pt x="13" y="74"/>
                    <a:pt x="13" y="78"/>
                    <a:pt x="14" y="77"/>
                  </a:cubicBezTo>
                  <a:cubicBezTo>
                    <a:pt x="16" y="76"/>
                    <a:pt x="17" y="75"/>
                    <a:pt x="18" y="75"/>
                  </a:cubicBezTo>
                  <a:cubicBezTo>
                    <a:pt x="22" y="74"/>
                    <a:pt x="20" y="73"/>
                    <a:pt x="19" y="71"/>
                  </a:cubicBezTo>
                  <a:cubicBezTo>
                    <a:pt x="20" y="71"/>
                    <a:pt x="21" y="73"/>
                    <a:pt x="22" y="72"/>
                  </a:cubicBezTo>
                  <a:cubicBezTo>
                    <a:pt x="23" y="71"/>
                    <a:pt x="21" y="70"/>
                    <a:pt x="21" y="70"/>
                  </a:cubicBezTo>
                  <a:cubicBezTo>
                    <a:pt x="21" y="69"/>
                    <a:pt x="23" y="71"/>
                    <a:pt x="23" y="71"/>
                  </a:cubicBezTo>
                  <a:cubicBezTo>
                    <a:pt x="22" y="71"/>
                    <a:pt x="23" y="67"/>
                    <a:pt x="24" y="67"/>
                  </a:cubicBezTo>
                  <a:cubicBezTo>
                    <a:pt x="24" y="66"/>
                    <a:pt x="26" y="68"/>
                    <a:pt x="26" y="68"/>
                  </a:cubicBezTo>
                  <a:cubicBezTo>
                    <a:pt x="28" y="68"/>
                    <a:pt x="29" y="67"/>
                    <a:pt x="30" y="66"/>
                  </a:cubicBezTo>
                  <a:cubicBezTo>
                    <a:pt x="31" y="65"/>
                    <a:pt x="36" y="63"/>
                    <a:pt x="36" y="61"/>
                  </a:cubicBezTo>
                  <a:cubicBezTo>
                    <a:pt x="36" y="60"/>
                    <a:pt x="35" y="59"/>
                    <a:pt x="36" y="57"/>
                  </a:cubicBezTo>
                  <a:cubicBezTo>
                    <a:pt x="36" y="56"/>
                    <a:pt x="38" y="57"/>
                    <a:pt x="37" y="55"/>
                  </a:cubicBezTo>
                  <a:cubicBezTo>
                    <a:pt x="36" y="54"/>
                    <a:pt x="38" y="56"/>
                    <a:pt x="37" y="5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2" name="Freeform 706">
              <a:extLst>
                <a:ext uri="{FF2B5EF4-FFF2-40B4-BE49-F238E27FC236}">
                  <a16:creationId xmlns:a16="http://schemas.microsoft.com/office/drawing/2014/main" id="{5989EFF5-2E9D-CF4E-9D4D-681DE71B5BB2}"/>
                </a:ext>
              </a:extLst>
            </p:cNvPr>
            <p:cNvSpPr>
              <a:spLocks/>
            </p:cNvSpPr>
            <p:nvPr/>
          </p:nvSpPr>
          <p:spPr bwMode="auto">
            <a:xfrm>
              <a:off x="16279815" y="7978656"/>
              <a:ext cx="343950" cy="420492"/>
            </a:xfrm>
            <a:custGeom>
              <a:avLst/>
              <a:gdLst>
                <a:gd name="T0" fmla="*/ 37 w 37"/>
                <a:gd name="T1" fmla="*/ 38 h 45"/>
                <a:gd name="T2" fmla="*/ 35 w 37"/>
                <a:gd name="T3" fmla="*/ 35 h 45"/>
                <a:gd name="T4" fmla="*/ 33 w 37"/>
                <a:gd name="T5" fmla="*/ 32 h 45"/>
                <a:gd name="T6" fmla="*/ 30 w 37"/>
                <a:gd name="T7" fmla="*/ 28 h 45"/>
                <a:gd name="T8" fmla="*/ 26 w 37"/>
                <a:gd name="T9" fmla="*/ 22 h 45"/>
                <a:gd name="T10" fmla="*/ 22 w 37"/>
                <a:gd name="T11" fmla="*/ 18 h 45"/>
                <a:gd name="T12" fmla="*/ 19 w 37"/>
                <a:gd name="T13" fmla="*/ 15 h 45"/>
                <a:gd name="T14" fmla="*/ 22 w 37"/>
                <a:gd name="T15" fmla="*/ 14 h 45"/>
                <a:gd name="T16" fmla="*/ 21 w 37"/>
                <a:gd name="T17" fmla="*/ 10 h 45"/>
                <a:gd name="T18" fmla="*/ 14 w 37"/>
                <a:gd name="T19" fmla="*/ 8 h 45"/>
                <a:gd name="T20" fmla="*/ 13 w 37"/>
                <a:gd name="T21" fmla="*/ 4 h 45"/>
                <a:gd name="T22" fmla="*/ 9 w 37"/>
                <a:gd name="T23" fmla="*/ 0 h 45"/>
                <a:gd name="T24" fmla="*/ 7 w 37"/>
                <a:gd name="T25" fmla="*/ 0 h 45"/>
                <a:gd name="T26" fmla="*/ 8 w 37"/>
                <a:gd name="T27" fmla="*/ 4 h 45"/>
                <a:gd name="T28" fmla="*/ 8 w 37"/>
                <a:gd name="T29" fmla="*/ 7 h 45"/>
                <a:gd name="T30" fmla="*/ 4 w 37"/>
                <a:gd name="T31" fmla="*/ 5 h 45"/>
                <a:gd name="T32" fmla="*/ 0 w 37"/>
                <a:gd name="T33" fmla="*/ 10 h 45"/>
                <a:gd name="T34" fmla="*/ 4 w 37"/>
                <a:gd name="T35" fmla="*/ 15 h 45"/>
                <a:gd name="T36" fmla="*/ 4 w 37"/>
                <a:gd name="T37" fmla="*/ 22 h 45"/>
                <a:gd name="T38" fmla="*/ 3 w 37"/>
                <a:gd name="T39" fmla="*/ 26 h 45"/>
                <a:gd name="T40" fmla="*/ 7 w 37"/>
                <a:gd name="T41" fmla="*/ 25 h 45"/>
                <a:gd name="T42" fmla="*/ 10 w 37"/>
                <a:gd name="T43" fmla="*/ 23 h 45"/>
                <a:gd name="T44" fmla="*/ 15 w 37"/>
                <a:gd name="T45" fmla="*/ 22 h 45"/>
                <a:gd name="T46" fmla="*/ 23 w 37"/>
                <a:gd name="T47" fmla="*/ 28 h 45"/>
                <a:gd name="T48" fmla="*/ 27 w 37"/>
                <a:gd name="T49" fmla="*/ 36 h 45"/>
                <a:gd name="T50" fmla="*/ 27 w 37"/>
                <a:gd name="T51" fmla="*/ 39 h 45"/>
                <a:gd name="T52" fmla="*/ 25 w 37"/>
                <a:gd name="T53" fmla="*/ 43 h 45"/>
                <a:gd name="T54" fmla="*/ 29 w 37"/>
                <a:gd name="T55" fmla="*/ 43 h 45"/>
                <a:gd name="T56" fmla="*/ 32 w 37"/>
                <a:gd name="T57" fmla="*/ 42 h 45"/>
                <a:gd name="T58" fmla="*/ 35 w 37"/>
                <a:gd name="T59" fmla="*/ 42 h 45"/>
                <a:gd name="T60" fmla="*/ 37 w 37"/>
                <a:gd name="T61" fmla="*/ 38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7" h="45">
                  <a:moveTo>
                    <a:pt x="37" y="38"/>
                  </a:moveTo>
                  <a:cubicBezTo>
                    <a:pt x="37" y="37"/>
                    <a:pt x="36" y="37"/>
                    <a:pt x="35" y="35"/>
                  </a:cubicBezTo>
                  <a:cubicBezTo>
                    <a:pt x="35" y="33"/>
                    <a:pt x="34" y="34"/>
                    <a:pt x="33" y="32"/>
                  </a:cubicBezTo>
                  <a:cubicBezTo>
                    <a:pt x="32" y="30"/>
                    <a:pt x="32" y="29"/>
                    <a:pt x="30" y="28"/>
                  </a:cubicBezTo>
                  <a:cubicBezTo>
                    <a:pt x="28" y="26"/>
                    <a:pt x="27" y="24"/>
                    <a:pt x="26" y="22"/>
                  </a:cubicBezTo>
                  <a:cubicBezTo>
                    <a:pt x="25" y="21"/>
                    <a:pt x="23" y="19"/>
                    <a:pt x="22" y="18"/>
                  </a:cubicBezTo>
                  <a:cubicBezTo>
                    <a:pt x="20" y="17"/>
                    <a:pt x="19" y="18"/>
                    <a:pt x="19" y="15"/>
                  </a:cubicBezTo>
                  <a:cubicBezTo>
                    <a:pt x="19" y="14"/>
                    <a:pt x="21" y="16"/>
                    <a:pt x="22" y="14"/>
                  </a:cubicBezTo>
                  <a:cubicBezTo>
                    <a:pt x="24" y="13"/>
                    <a:pt x="22" y="12"/>
                    <a:pt x="21" y="10"/>
                  </a:cubicBezTo>
                  <a:cubicBezTo>
                    <a:pt x="19" y="5"/>
                    <a:pt x="16" y="11"/>
                    <a:pt x="14" y="8"/>
                  </a:cubicBezTo>
                  <a:cubicBezTo>
                    <a:pt x="13" y="7"/>
                    <a:pt x="14" y="5"/>
                    <a:pt x="13" y="4"/>
                  </a:cubicBezTo>
                  <a:cubicBezTo>
                    <a:pt x="12" y="3"/>
                    <a:pt x="10" y="2"/>
                    <a:pt x="9" y="0"/>
                  </a:cubicBezTo>
                  <a:cubicBezTo>
                    <a:pt x="9" y="0"/>
                    <a:pt x="7" y="0"/>
                    <a:pt x="7" y="0"/>
                  </a:cubicBezTo>
                  <a:cubicBezTo>
                    <a:pt x="6" y="1"/>
                    <a:pt x="8" y="3"/>
                    <a:pt x="8" y="4"/>
                  </a:cubicBezTo>
                  <a:cubicBezTo>
                    <a:pt x="8" y="5"/>
                    <a:pt x="9" y="7"/>
                    <a:pt x="8" y="7"/>
                  </a:cubicBezTo>
                  <a:cubicBezTo>
                    <a:pt x="6" y="7"/>
                    <a:pt x="6" y="5"/>
                    <a:pt x="4" y="5"/>
                  </a:cubicBezTo>
                  <a:cubicBezTo>
                    <a:pt x="3" y="4"/>
                    <a:pt x="0" y="10"/>
                    <a:pt x="0" y="10"/>
                  </a:cubicBezTo>
                  <a:cubicBezTo>
                    <a:pt x="1" y="13"/>
                    <a:pt x="0" y="17"/>
                    <a:pt x="4" y="15"/>
                  </a:cubicBezTo>
                  <a:cubicBezTo>
                    <a:pt x="6" y="14"/>
                    <a:pt x="4" y="22"/>
                    <a:pt x="4" y="22"/>
                  </a:cubicBezTo>
                  <a:cubicBezTo>
                    <a:pt x="6" y="23"/>
                    <a:pt x="4" y="24"/>
                    <a:pt x="3" y="26"/>
                  </a:cubicBezTo>
                  <a:cubicBezTo>
                    <a:pt x="3" y="27"/>
                    <a:pt x="6" y="25"/>
                    <a:pt x="7" y="25"/>
                  </a:cubicBezTo>
                  <a:cubicBezTo>
                    <a:pt x="7" y="24"/>
                    <a:pt x="9" y="23"/>
                    <a:pt x="10" y="23"/>
                  </a:cubicBezTo>
                  <a:cubicBezTo>
                    <a:pt x="12" y="24"/>
                    <a:pt x="13" y="24"/>
                    <a:pt x="15" y="22"/>
                  </a:cubicBezTo>
                  <a:cubicBezTo>
                    <a:pt x="17" y="21"/>
                    <a:pt x="24" y="25"/>
                    <a:pt x="23" y="28"/>
                  </a:cubicBezTo>
                  <a:cubicBezTo>
                    <a:pt x="21" y="32"/>
                    <a:pt x="25" y="33"/>
                    <a:pt x="27" y="36"/>
                  </a:cubicBezTo>
                  <a:cubicBezTo>
                    <a:pt x="27" y="37"/>
                    <a:pt x="27" y="38"/>
                    <a:pt x="27" y="39"/>
                  </a:cubicBezTo>
                  <a:cubicBezTo>
                    <a:pt x="27" y="40"/>
                    <a:pt x="26" y="42"/>
                    <a:pt x="25" y="43"/>
                  </a:cubicBezTo>
                  <a:cubicBezTo>
                    <a:pt x="26" y="43"/>
                    <a:pt x="29" y="45"/>
                    <a:pt x="29" y="43"/>
                  </a:cubicBezTo>
                  <a:cubicBezTo>
                    <a:pt x="29" y="42"/>
                    <a:pt x="31" y="41"/>
                    <a:pt x="32" y="42"/>
                  </a:cubicBezTo>
                  <a:cubicBezTo>
                    <a:pt x="33" y="43"/>
                    <a:pt x="34" y="43"/>
                    <a:pt x="35" y="42"/>
                  </a:cubicBezTo>
                  <a:cubicBezTo>
                    <a:pt x="37" y="42"/>
                    <a:pt x="37" y="40"/>
                    <a:pt x="37" y="3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3" name="Freeform 707">
              <a:extLst>
                <a:ext uri="{FF2B5EF4-FFF2-40B4-BE49-F238E27FC236}">
                  <a16:creationId xmlns:a16="http://schemas.microsoft.com/office/drawing/2014/main" id="{E92404AC-7BAE-2849-B3D7-C8BF84168361}"/>
                </a:ext>
              </a:extLst>
            </p:cNvPr>
            <p:cNvSpPr>
              <a:spLocks/>
            </p:cNvSpPr>
            <p:nvPr/>
          </p:nvSpPr>
          <p:spPr bwMode="auto">
            <a:xfrm>
              <a:off x="17754337" y="9119079"/>
              <a:ext cx="420383" cy="356781"/>
            </a:xfrm>
            <a:custGeom>
              <a:avLst/>
              <a:gdLst>
                <a:gd name="T0" fmla="*/ 45 w 45"/>
                <a:gd name="T1" fmla="*/ 29 h 38"/>
                <a:gd name="T2" fmla="*/ 45 w 45"/>
                <a:gd name="T3" fmla="*/ 26 h 38"/>
                <a:gd name="T4" fmla="*/ 45 w 45"/>
                <a:gd name="T5" fmla="*/ 24 h 38"/>
                <a:gd name="T6" fmla="*/ 45 w 45"/>
                <a:gd name="T7" fmla="*/ 15 h 38"/>
                <a:gd name="T8" fmla="*/ 45 w 45"/>
                <a:gd name="T9" fmla="*/ 6 h 38"/>
                <a:gd name="T10" fmla="*/ 35 w 45"/>
                <a:gd name="T11" fmla="*/ 3 h 38"/>
                <a:gd name="T12" fmla="*/ 30 w 45"/>
                <a:gd name="T13" fmla="*/ 0 h 38"/>
                <a:gd name="T14" fmla="*/ 26 w 45"/>
                <a:gd name="T15" fmla="*/ 3 h 38"/>
                <a:gd name="T16" fmla="*/ 22 w 45"/>
                <a:gd name="T17" fmla="*/ 5 h 38"/>
                <a:gd name="T18" fmla="*/ 18 w 45"/>
                <a:gd name="T19" fmla="*/ 10 h 38"/>
                <a:gd name="T20" fmla="*/ 14 w 45"/>
                <a:gd name="T21" fmla="*/ 8 h 38"/>
                <a:gd name="T22" fmla="*/ 11 w 45"/>
                <a:gd name="T23" fmla="*/ 5 h 38"/>
                <a:gd name="T24" fmla="*/ 9 w 45"/>
                <a:gd name="T25" fmla="*/ 6 h 38"/>
                <a:gd name="T26" fmla="*/ 7 w 45"/>
                <a:gd name="T27" fmla="*/ 5 h 38"/>
                <a:gd name="T28" fmla="*/ 4 w 45"/>
                <a:gd name="T29" fmla="*/ 6 h 38"/>
                <a:gd name="T30" fmla="*/ 0 w 45"/>
                <a:gd name="T31" fmla="*/ 7 h 38"/>
                <a:gd name="T32" fmla="*/ 3 w 45"/>
                <a:gd name="T33" fmla="*/ 8 h 38"/>
                <a:gd name="T34" fmla="*/ 4 w 45"/>
                <a:gd name="T35" fmla="*/ 11 h 38"/>
                <a:gd name="T36" fmla="*/ 7 w 45"/>
                <a:gd name="T37" fmla="*/ 14 h 38"/>
                <a:gd name="T38" fmla="*/ 9 w 45"/>
                <a:gd name="T39" fmla="*/ 8 h 38"/>
                <a:gd name="T40" fmla="*/ 10 w 45"/>
                <a:gd name="T41" fmla="*/ 12 h 38"/>
                <a:gd name="T42" fmla="*/ 15 w 45"/>
                <a:gd name="T43" fmla="*/ 12 h 38"/>
                <a:gd name="T44" fmla="*/ 18 w 45"/>
                <a:gd name="T45" fmla="*/ 15 h 38"/>
                <a:gd name="T46" fmla="*/ 27 w 45"/>
                <a:gd name="T47" fmla="*/ 19 h 38"/>
                <a:gd name="T48" fmla="*/ 32 w 45"/>
                <a:gd name="T49" fmla="*/ 22 h 38"/>
                <a:gd name="T50" fmla="*/ 34 w 45"/>
                <a:gd name="T51" fmla="*/ 26 h 38"/>
                <a:gd name="T52" fmla="*/ 36 w 45"/>
                <a:gd name="T53" fmla="*/ 27 h 38"/>
                <a:gd name="T54" fmla="*/ 34 w 45"/>
                <a:gd name="T55" fmla="*/ 28 h 38"/>
                <a:gd name="T56" fmla="*/ 36 w 45"/>
                <a:gd name="T57" fmla="*/ 29 h 38"/>
                <a:gd name="T58" fmla="*/ 35 w 45"/>
                <a:gd name="T59" fmla="*/ 30 h 38"/>
                <a:gd name="T60" fmla="*/ 32 w 45"/>
                <a:gd name="T61" fmla="*/ 31 h 38"/>
                <a:gd name="T62" fmla="*/ 29 w 45"/>
                <a:gd name="T63" fmla="*/ 34 h 38"/>
                <a:gd name="T64" fmla="*/ 34 w 45"/>
                <a:gd name="T65" fmla="*/ 35 h 38"/>
                <a:gd name="T66" fmla="*/ 36 w 45"/>
                <a:gd name="T67" fmla="*/ 31 h 38"/>
                <a:gd name="T68" fmla="*/ 36 w 45"/>
                <a:gd name="T69" fmla="*/ 33 h 38"/>
                <a:gd name="T70" fmla="*/ 40 w 45"/>
                <a:gd name="T71" fmla="*/ 32 h 38"/>
                <a:gd name="T72" fmla="*/ 45 w 45"/>
                <a:gd name="T73" fmla="*/ 38 h 38"/>
                <a:gd name="T74" fmla="*/ 45 w 45"/>
                <a:gd name="T7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5" h="38">
                  <a:moveTo>
                    <a:pt x="45" y="29"/>
                  </a:moveTo>
                  <a:cubicBezTo>
                    <a:pt x="45" y="28"/>
                    <a:pt x="44" y="27"/>
                    <a:pt x="45" y="26"/>
                  </a:cubicBezTo>
                  <a:cubicBezTo>
                    <a:pt x="45" y="25"/>
                    <a:pt x="45" y="25"/>
                    <a:pt x="45" y="24"/>
                  </a:cubicBezTo>
                  <a:cubicBezTo>
                    <a:pt x="45" y="21"/>
                    <a:pt x="45" y="18"/>
                    <a:pt x="45" y="15"/>
                  </a:cubicBezTo>
                  <a:cubicBezTo>
                    <a:pt x="45" y="12"/>
                    <a:pt x="45" y="9"/>
                    <a:pt x="45" y="6"/>
                  </a:cubicBezTo>
                  <a:cubicBezTo>
                    <a:pt x="45" y="6"/>
                    <a:pt x="36" y="3"/>
                    <a:pt x="35" y="3"/>
                  </a:cubicBezTo>
                  <a:cubicBezTo>
                    <a:pt x="33" y="2"/>
                    <a:pt x="32" y="1"/>
                    <a:pt x="30" y="0"/>
                  </a:cubicBezTo>
                  <a:cubicBezTo>
                    <a:pt x="27" y="0"/>
                    <a:pt x="27" y="2"/>
                    <a:pt x="26" y="3"/>
                  </a:cubicBezTo>
                  <a:cubicBezTo>
                    <a:pt x="26" y="4"/>
                    <a:pt x="23" y="4"/>
                    <a:pt x="22" y="5"/>
                  </a:cubicBezTo>
                  <a:cubicBezTo>
                    <a:pt x="21" y="7"/>
                    <a:pt x="20" y="9"/>
                    <a:pt x="18" y="10"/>
                  </a:cubicBezTo>
                  <a:cubicBezTo>
                    <a:pt x="16" y="11"/>
                    <a:pt x="14" y="10"/>
                    <a:pt x="14" y="8"/>
                  </a:cubicBezTo>
                  <a:cubicBezTo>
                    <a:pt x="13" y="6"/>
                    <a:pt x="12" y="6"/>
                    <a:pt x="11" y="5"/>
                  </a:cubicBezTo>
                  <a:cubicBezTo>
                    <a:pt x="11" y="3"/>
                    <a:pt x="10" y="5"/>
                    <a:pt x="9" y="6"/>
                  </a:cubicBezTo>
                  <a:cubicBezTo>
                    <a:pt x="8" y="6"/>
                    <a:pt x="7" y="5"/>
                    <a:pt x="7" y="5"/>
                  </a:cubicBezTo>
                  <a:cubicBezTo>
                    <a:pt x="6" y="5"/>
                    <a:pt x="5" y="6"/>
                    <a:pt x="4" y="6"/>
                  </a:cubicBezTo>
                  <a:cubicBezTo>
                    <a:pt x="4" y="7"/>
                    <a:pt x="0" y="6"/>
                    <a:pt x="0" y="7"/>
                  </a:cubicBezTo>
                  <a:cubicBezTo>
                    <a:pt x="0" y="8"/>
                    <a:pt x="2" y="8"/>
                    <a:pt x="3" y="8"/>
                  </a:cubicBezTo>
                  <a:cubicBezTo>
                    <a:pt x="4" y="9"/>
                    <a:pt x="4" y="10"/>
                    <a:pt x="4" y="11"/>
                  </a:cubicBezTo>
                  <a:cubicBezTo>
                    <a:pt x="4" y="13"/>
                    <a:pt x="7" y="13"/>
                    <a:pt x="7" y="14"/>
                  </a:cubicBezTo>
                  <a:cubicBezTo>
                    <a:pt x="7" y="12"/>
                    <a:pt x="7" y="9"/>
                    <a:pt x="9" y="8"/>
                  </a:cubicBezTo>
                  <a:cubicBezTo>
                    <a:pt x="7" y="9"/>
                    <a:pt x="8" y="11"/>
                    <a:pt x="10" y="12"/>
                  </a:cubicBezTo>
                  <a:cubicBezTo>
                    <a:pt x="12" y="13"/>
                    <a:pt x="13" y="13"/>
                    <a:pt x="15" y="12"/>
                  </a:cubicBezTo>
                  <a:cubicBezTo>
                    <a:pt x="12" y="13"/>
                    <a:pt x="17" y="15"/>
                    <a:pt x="18" y="15"/>
                  </a:cubicBezTo>
                  <a:cubicBezTo>
                    <a:pt x="21" y="16"/>
                    <a:pt x="24" y="18"/>
                    <a:pt x="27" y="19"/>
                  </a:cubicBezTo>
                  <a:cubicBezTo>
                    <a:pt x="29" y="20"/>
                    <a:pt x="31" y="21"/>
                    <a:pt x="32" y="22"/>
                  </a:cubicBezTo>
                  <a:cubicBezTo>
                    <a:pt x="32" y="24"/>
                    <a:pt x="33" y="25"/>
                    <a:pt x="34" y="26"/>
                  </a:cubicBezTo>
                  <a:cubicBezTo>
                    <a:pt x="34" y="26"/>
                    <a:pt x="36" y="27"/>
                    <a:pt x="36" y="27"/>
                  </a:cubicBezTo>
                  <a:cubicBezTo>
                    <a:pt x="36" y="27"/>
                    <a:pt x="34" y="28"/>
                    <a:pt x="34" y="28"/>
                  </a:cubicBezTo>
                  <a:cubicBezTo>
                    <a:pt x="34" y="28"/>
                    <a:pt x="36" y="28"/>
                    <a:pt x="36" y="29"/>
                  </a:cubicBezTo>
                  <a:cubicBezTo>
                    <a:pt x="36" y="28"/>
                    <a:pt x="35" y="29"/>
                    <a:pt x="35" y="30"/>
                  </a:cubicBezTo>
                  <a:cubicBezTo>
                    <a:pt x="34" y="31"/>
                    <a:pt x="33" y="30"/>
                    <a:pt x="32" y="31"/>
                  </a:cubicBezTo>
                  <a:cubicBezTo>
                    <a:pt x="31" y="31"/>
                    <a:pt x="28" y="34"/>
                    <a:pt x="29" y="34"/>
                  </a:cubicBezTo>
                  <a:cubicBezTo>
                    <a:pt x="30" y="35"/>
                    <a:pt x="32" y="35"/>
                    <a:pt x="34" y="35"/>
                  </a:cubicBezTo>
                  <a:cubicBezTo>
                    <a:pt x="34" y="34"/>
                    <a:pt x="35" y="30"/>
                    <a:pt x="36" y="31"/>
                  </a:cubicBezTo>
                  <a:cubicBezTo>
                    <a:pt x="36" y="32"/>
                    <a:pt x="33" y="33"/>
                    <a:pt x="36" y="33"/>
                  </a:cubicBezTo>
                  <a:cubicBezTo>
                    <a:pt x="38" y="34"/>
                    <a:pt x="39" y="34"/>
                    <a:pt x="40" y="32"/>
                  </a:cubicBezTo>
                  <a:cubicBezTo>
                    <a:pt x="39" y="34"/>
                    <a:pt x="44" y="37"/>
                    <a:pt x="45" y="38"/>
                  </a:cubicBezTo>
                  <a:cubicBezTo>
                    <a:pt x="45" y="35"/>
                    <a:pt x="45" y="32"/>
                    <a:pt x="45" y="2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4" name="Freeform 708">
              <a:extLst>
                <a:ext uri="{FF2B5EF4-FFF2-40B4-BE49-F238E27FC236}">
                  <a16:creationId xmlns:a16="http://schemas.microsoft.com/office/drawing/2014/main" id="{AA1E9B44-F432-4742-871D-6C1659816F33}"/>
                </a:ext>
              </a:extLst>
            </p:cNvPr>
            <p:cNvSpPr>
              <a:spLocks/>
            </p:cNvSpPr>
            <p:nvPr/>
          </p:nvSpPr>
          <p:spPr bwMode="auto">
            <a:xfrm>
              <a:off x="18165166" y="9176423"/>
              <a:ext cx="477708" cy="382265"/>
            </a:xfrm>
            <a:custGeom>
              <a:avLst/>
              <a:gdLst>
                <a:gd name="T0" fmla="*/ 50 w 51"/>
                <a:gd name="T1" fmla="*/ 39 h 41"/>
                <a:gd name="T2" fmla="*/ 45 w 51"/>
                <a:gd name="T3" fmla="*/ 37 h 41"/>
                <a:gd name="T4" fmla="*/ 47 w 51"/>
                <a:gd name="T5" fmla="*/ 36 h 41"/>
                <a:gd name="T6" fmla="*/ 42 w 51"/>
                <a:gd name="T7" fmla="*/ 34 h 41"/>
                <a:gd name="T8" fmla="*/ 38 w 51"/>
                <a:gd name="T9" fmla="*/ 30 h 41"/>
                <a:gd name="T10" fmla="*/ 37 w 51"/>
                <a:gd name="T11" fmla="*/ 28 h 41"/>
                <a:gd name="T12" fmla="*/ 34 w 51"/>
                <a:gd name="T13" fmla="*/ 26 h 41"/>
                <a:gd name="T14" fmla="*/ 29 w 51"/>
                <a:gd name="T15" fmla="*/ 21 h 41"/>
                <a:gd name="T16" fmla="*/ 34 w 51"/>
                <a:gd name="T17" fmla="*/ 21 h 41"/>
                <a:gd name="T18" fmla="*/ 34 w 51"/>
                <a:gd name="T19" fmla="*/ 18 h 41"/>
                <a:gd name="T20" fmla="*/ 31 w 51"/>
                <a:gd name="T21" fmla="*/ 17 h 41"/>
                <a:gd name="T22" fmla="*/ 25 w 51"/>
                <a:gd name="T23" fmla="*/ 12 h 41"/>
                <a:gd name="T24" fmla="*/ 19 w 51"/>
                <a:gd name="T25" fmla="*/ 7 h 41"/>
                <a:gd name="T26" fmla="*/ 16 w 51"/>
                <a:gd name="T27" fmla="*/ 6 h 41"/>
                <a:gd name="T28" fmla="*/ 13 w 51"/>
                <a:gd name="T29" fmla="*/ 4 h 41"/>
                <a:gd name="T30" fmla="*/ 8 w 51"/>
                <a:gd name="T31" fmla="*/ 2 h 41"/>
                <a:gd name="T32" fmla="*/ 1 w 51"/>
                <a:gd name="T33" fmla="*/ 0 h 41"/>
                <a:gd name="T34" fmla="*/ 1 w 51"/>
                <a:gd name="T35" fmla="*/ 10 h 41"/>
                <a:gd name="T36" fmla="*/ 1 w 51"/>
                <a:gd name="T37" fmla="*/ 20 h 41"/>
                <a:gd name="T38" fmla="*/ 1 w 51"/>
                <a:gd name="T39" fmla="*/ 25 h 41"/>
                <a:gd name="T40" fmla="*/ 1 w 51"/>
                <a:gd name="T41" fmla="*/ 30 h 41"/>
                <a:gd name="T42" fmla="*/ 4 w 51"/>
                <a:gd name="T43" fmla="*/ 33 h 41"/>
                <a:gd name="T44" fmla="*/ 13 w 51"/>
                <a:gd name="T45" fmla="*/ 31 h 41"/>
                <a:gd name="T46" fmla="*/ 9 w 51"/>
                <a:gd name="T47" fmla="*/ 28 h 41"/>
                <a:gd name="T48" fmla="*/ 14 w 51"/>
                <a:gd name="T49" fmla="*/ 30 h 41"/>
                <a:gd name="T50" fmla="*/ 13 w 51"/>
                <a:gd name="T51" fmla="*/ 26 h 41"/>
                <a:gd name="T52" fmla="*/ 15 w 51"/>
                <a:gd name="T53" fmla="*/ 27 h 41"/>
                <a:gd name="T54" fmla="*/ 18 w 51"/>
                <a:gd name="T55" fmla="*/ 25 h 41"/>
                <a:gd name="T56" fmla="*/ 26 w 51"/>
                <a:gd name="T57" fmla="*/ 27 h 41"/>
                <a:gd name="T58" fmla="*/ 31 w 51"/>
                <a:gd name="T59" fmla="*/ 33 h 41"/>
                <a:gd name="T60" fmla="*/ 36 w 51"/>
                <a:gd name="T61" fmla="*/ 38 h 41"/>
                <a:gd name="T62" fmla="*/ 45 w 51"/>
                <a:gd name="T63" fmla="*/ 40 h 41"/>
                <a:gd name="T64" fmla="*/ 48 w 51"/>
                <a:gd name="T65" fmla="*/ 40 h 41"/>
                <a:gd name="T66" fmla="*/ 50 w 51"/>
                <a:gd name="T67" fmla="*/ 39 h 41"/>
                <a:gd name="T68" fmla="*/ 50 w 51"/>
                <a:gd name="T69" fmla="*/ 3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 h="41">
                  <a:moveTo>
                    <a:pt x="50" y="39"/>
                  </a:moveTo>
                  <a:cubicBezTo>
                    <a:pt x="48" y="38"/>
                    <a:pt x="46" y="38"/>
                    <a:pt x="45" y="37"/>
                  </a:cubicBezTo>
                  <a:cubicBezTo>
                    <a:pt x="44" y="36"/>
                    <a:pt x="46" y="35"/>
                    <a:pt x="47" y="36"/>
                  </a:cubicBezTo>
                  <a:cubicBezTo>
                    <a:pt x="45" y="35"/>
                    <a:pt x="42" y="36"/>
                    <a:pt x="42" y="34"/>
                  </a:cubicBezTo>
                  <a:cubicBezTo>
                    <a:pt x="42" y="32"/>
                    <a:pt x="39" y="32"/>
                    <a:pt x="38" y="30"/>
                  </a:cubicBezTo>
                  <a:cubicBezTo>
                    <a:pt x="37" y="29"/>
                    <a:pt x="38" y="29"/>
                    <a:pt x="37" y="28"/>
                  </a:cubicBezTo>
                  <a:cubicBezTo>
                    <a:pt x="36" y="27"/>
                    <a:pt x="35" y="27"/>
                    <a:pt x="34" y="26"/>
                  </a:cubicBezTo>
                  <a:cubicBezTo>
                    <a:pt x="34" y="26"/>
                    <a:pt x="30" y="21"/>
                    <a:pt x="29" y="21"/>
                  </a:cubicBezTo>
                  <a:cubicBezTo>
                    <a:pt x="30" y="20"/>
                    <a:pt x="33" y="21"/>
                    <a:pt x="34" y="21"/>
                  </a:cubicBezTo>
                  <a:cubicBezTo>
                    <a:pt x="36" y="21"/>
                    <a:pt x="35" y="20"/>
                    <a:pt x="34" y="18"/>
                  </a:cubicBezTo>
                  <a:cubicBezTo>
                    <a:pt x="34" y="17"/>
                    <a:pt x="32" y="17"/>
                    <a:pt x="31" y="17"/>
                  </a:cubicBezTo>
                  <a:cubicBezTo>
                    <a:pt x="28" y="15"/>
                    <a:pt x="26" y="14"/>
                    <a:pt x="25" y="12"/>
                  </a:cubicBezTo>
                  <a:cubicBezTo>
                    <a:pt x="24" y="10"/>
                    <a:pt x="21" y="8"/>
                    <a:pt x="19" y="7"/>
                  </a:cubicBezTo>
                  <a:cubicBezTo>
                    <a:pt x="18" y="6"/>
                    <a:pt x="17" y="6"/>
                    <a:pt x="16" y="6"/>
                  </a:cubicBezTo>
                  <a:cubicBezTo>
                    <a:pt x="15" y="6"/>
                    <a:pt x="14" y="4"/>
                    <a:pt x="13" y="4"/>
                  </a:cubicBezTo>
                  <a:cubicBezTo>
                    <a:pt x="12" y="3"/>
                    <a:pt x="10" y="3"/>
                    <a:pt x="8" y="2"/>
                  </a:cubicBezTo>
                  <a:cubicBezTo>
                    <a:pt x="6" y="2"/>
                    <a:pt x="4" y="0"/>
                    <a:pt x="1" y="0"/>
                  </a:cubicBezTo>
                  <a:cubicBezTo>
                    <a:pt x="1" y="3"/>
                    <a:pt x="1" y="7"/>
                    <a:pt x="1" y="10"/>
                  </a:cubicBezTo>
                  <a:cubicBezTo>
                    <a:pt x="1" y="13"/>
                    <a:pt x="2" y="17"/>
                    <a:pt x="1" y="20"/>
                  </a:cubicBezTo>
                  <a:cubicBezTo>
                    <a:pt x="0" y="21"/>
                    <a:pt x="1" y="23"/>
                    <a:pt x="1" y="25"/>
                  </a:cubicBezTo>
                  <a:cubicBezTo>
                    <a:pt x="1" y="27"/>
                    <a:pt x="1" y="28"/>
                    <a:pt x="1" y="30"/>
                  </a:cubicBezTo>
                  <a:cubicBezTo>
                    <a:pt x="1" y="33"/>
                    <a:pt x="2" y="33"/>
                    <a:pt x="4" y="33"/>
                  </a:cubicBezTo>
                  <a:cubicBezTo>
                    <a:pt x="7" y="33"/>
                    <a:pt x="10" y="33"/>
                    <a:pt x="13" y="31"/>
                  </a:cubicBezTo>
                  <a:cubicBezTo>
                    <a:pt x="14" y="31"/>
                    <a:pt x="9" y="28"/>
                    <a:pt x="9" y="28"/>
                  </a:cubicBezTo>
                  <a:cubicBezTo>
                    <a:pt x="10" y="28"/>
                    <a:pt x="14" y="31"/>
                    <a:pt x="14" y="30"/>
                  </a:cubicBezTo>
                  <a:cubicBezTo>
                    <a:pt x="14" y="29"/>
                    <a:pt x="13" y="28"/>
                    <a:pt x="13" y="26"/>
                  </a:cubicBezTo>
                  <a:cubicBezTo>
                    <a:pt x="13" y="26"/>
                    <a:pt x="16" y="28"/>
                    <a:pt x="15" y="27"/>
                  </a:cubicBezTo>
                  <a:cubicBezTo>
                    <a:pt x="15" y="25"/>
                    <a:pt x="17" y="25"/>
                    <a:pt x="18" y="25"/>
                  </a:cubicBezTo>
                  <a:cubicBezTo>
                    <a:pt x="19" y="25"/>
                    <a:pt x="26" y="28"/>
                    <a:pt x="26" y="27"/>
                  </a:cubicBezTo>
                  <a:cubicBezTo>
                    <a:pt x="26" y="29"/>
                    <a:pt x="30" y="31"/>
                    <a:pt x="31" y="33"/>
                  </a:cubicBezTo>
                  <a:cubicBezTo>
                    <a:pt x="32" y="35"/>
                    <a:pt x="34" y="38"/>
                    <a:pt x="36" y="38"/>
                  </a:cubicBezTo>
                  <a:cubicBezTo>
                    <a:pt x="39" y="38"/>
                    <a:pt x="42" y="39"/>
                    <a:pt x="45" y="40"/>
                  </a:cubicBezTo>
                  <a:cubicBezTo>
                    <a:pt x="46" y="40"/>
                    <a:pt x="48" y="41"/>
                    <a:pt x="48" y="40"/>
                  </a:cubicBezTo>
                  <a:cubicBezTo>
                    <a:pt x="48" y="39"/>
                    <a:pt x="51" y="39"/>
                    <a:pt x="50" y="39"/>
                  </a:cubicBezTo>
                  <a:cubicBezTo>
                    <a:pt x="49" y="38"/>
                    <a:pt x="51" y="39"/>
                    <a:pt x="50" y="3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5" name="Freeform 709">
              <a:extLst>
                <a:ext uri="{FF2B5EF4-FFF2-40B4-BE49-F238E27FC236}">
                  <a16:creationId xmlns:a16="http://schemas.microsoft.com/office/drawing/2014/main" id="{DFAB4962-F27E-9646-9804-893F8C74FD35}"/>
                </a:ext>
              </a:extLst>
            </p:cNvPr>
            <p:cNvSpPr>
              <a:spLocks/>
            </p:cNvSpPr>
            <p:nvPr/>
          </p:nvSpPr>
          <p:spPr bwMode="auto">
            <a:xfrm>
              <a:off x="16681089" y="8829198"/>
              <a:ext cx="477708" cy="420492"/>
            </a:xfrm>
            <a:custGeom>
              <a:avLst/>
              <a:gdLst>
                <a:gd name="T0" fmla="*/ 33 w 51"/>
                <a:gd name="T1" fmla="*/ 5 h 45"/>
                <a:gd name="T2" fmla="*/ 29 w 51"/>
                <a:gd name="T3" fmla="*/ 13 h 45"/>
                <a:gd name="T4" fmla="*/ 20 w 51"/>
                <a:gd name="T5" fmla="*/ 16 h 45"/>
                <a:gd name="T6" fmla="*/ 15 w 51"/>
                <a:gd name="T7" fmla="*/ 18 h 45"/>
                <a:gd name="T8" fmla="*/ 10 w 51"/>
                <a:gd name="T9" fmla="*/ 19 h 45"/>
                <a:gd name="T10" fmla="*/ 7 w 51"/>
                <a:gd name="T11" fmla="*/ 18 h 45"/>
                <a:gd name="T12" fmla="*/ 3 w 51"/>
                <a:gd name="T13" fmla="*/ 14 h 45"/>
                <a:gd name="T14" fmla="*/ 0 w 51"/>
                <a:gd name="T15" fmla="*/ 20 h 45"/>
                <a:gd name="T16" fmla="*/ 4 w 51"/>
                <a:gd name="T17" fmla="*/ 29 h 45"/>
                <a:gd name="T18" fmla="*/ 8 w 51"/>
                <a:gd name="T19" fmla="*/ 37 h 45"/>
                <a:gd name="T20" fmla="*/ 13 w 51"/>
                <a:gd name="T21" fmla="*/ 39 h 45"/>
                <a:gd name="T22" fmla="*/ 14 w 51"/>
                <a:gd name="T23" fmla="*/ 41 h 45"/>
                <a:gd name="T24" fmla="*/ 19 w 51"/>
                <a:gd name="T25" fmla="*/ 41 h 45"/>
                <a:gd name="T26" fmla="*/ 21 w 51"/>
                <a:gd name="T27" fmla="*/ 39 h 45"/>
                <a:gd name="T28" fmla="*/ 25 w 51"/>
                <a:gd name="T29" fmla="*/ 40 h 45"/>
                <a:gd name="T30" fmla="*/ 28 w 51"/>
                <a:gd name="T31" fmla="*/ 40 h 45"/>
                <a:gd name="T32" fmla="*/ 31 w 51"/>
                <a:gd name="T33" fmla="*/ 43 h 45"/>
                <a:gd name="T34" fmla="*/ 34 w 51"/>
                <a:gd name="T35" fmla="*/ 42 h 45"/>
                <a:gd name="T36" fmla="*/ 36 w 51"/>
                <a:gd name="T37" fmla="*/ 43 h 45"/>
                <a:gd name="T38" fmla="*/ 37 w 51"/>
                <a:gd name="T39" fmla="*/ 37 h 45"/>
                <a:gd name="T40" fmla="*/ 37 w 51"/>
                <a:gd name="T41" fmla="*/ 33 h 45"/>
                <a:gd name="T42" fmla="*/ 39 w 51"/>
                <a:gd name="T43" fmla="*/ 30 h 45"/>
                <a:gd name="T44" fmla="*/ 42 w 51"/>
                <a:gd name="T45" fmla="*/ 24 h 45"/>
                <a:gd name="T46" fmla="*/ 47 w 51"/>
                <a:gd name="T47" fmla="*/ 19 h 45"/>
                <a:gd name="T48" fmla="*/ 49 w 51"/>
                <a:gd name="T49" fmla="*/ 18 h 45"/>
                <a:gd name="T50" fmla="*/ 45 w 51"/>
                <a:gd name="T51" fmla="*/ 13 h 45"/>
                <a:gd name="T52" fmla="*/ 42 w 51"/>
                <a:gd name="T53" fmla="*/ 7 h 45"/>
                <a:gd name="T54" fmla="*/ 44 w 51"/>
                <a:gd name="T55" fmla="*/ 6 h 45"/>
                <a:gd name="T56" fmla="*/ 44 w 51"/>
                <a:gd name="T57" fmla="*/ 3 h 45"/>
                <a:gd name="T58" fmla="*/ 33 w 51"/>
                <a:gd name="T59" fmla="*/ 5 h 45"/>
                <a:gd name="T60" fmla="*/ 33 w 51"/>
                <a:gd name="T61" fmla="*/ 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 h="45">
                  <a:moveTo>
                    <a:pt x="33" y="5"/>
                  </a:moveTo>
                  <a:cubicBezTo>
                    <a:pt x="32" y="8"/>
                    <a:pt x="31" y="10"/>
                    <a:pt x="29" y="13"/>
                  </a:cubicBezTo>
                  <a:cubicBezTo>
                    <a:pt x="28" y="17"/>
                    <a:pt x="23" y="17"/>
                    <a:pt x="20" y="16"/>
                  </a:cubicBezTo>
                  <a:cubicBezTo>
                    <a:pt x="18" y="15"/>
                    <a:pt x="16" y="17"/>
                    <a:pt x="15" y="18"/>
                  </a:cubicBezTo>
                  <a:cubicBezTo>
                    <a:pt x="14" y="19"/>
                    <a:pt x="11" y="18"/>
                    <a:pt x="10" y="19"/>
                  </a:cubicBezTo>
                  <a:cubicBezTo>
                    <a:pt x="8" y="20"/>
                    <a:pt x="8" y="20"/>
                    <a:pt x="7" y="18"/>
                  </a:cubicBezTo>
                  <a:cubicBezTo>
                    <a:pt x="5" y="17"/>
                    <a:pt x="4" y="16"/>
                    <a:pt x="3" y="14"/>
                  </a:cubicBezTo>
                  <a:cubicBezTo>
                    <a:pt x="2" y="13"/>
                    <a:pt x="0" y="19"/>
                    <a:pt x="0" y="20"/>
                  </a:cubicBezTo>
                  <a:cubicBezTo>
                    <a:pt x="0" y="23"/>
                    <a:pt x="3" y="26"/>
                    <a:pt x="4" y="29"/>
                  </a:cubicBezTo>
                  <a:cubicBezTo>
                    <a:pt x="6" y="32"/>
                    <a:pt x="5" y="35"/>
                    <a:pt x="8" y="37"/>
                  </a:cubicBezTo>
                  <a:cubicBezTo>
                    <a:pt x="10" y="38"/>
                    <a:pt x="12" y="39"/>
                    <a:pt x="13" y="39"/>
                  </a:cubicBezTo>
                  <a:cubicBezTo>
                    <a:pt x="16" y="38"/>
                    <a:pt x="13" y="40"/>
                    <a:pt x="14" y="41"/>
                  </a:cubicBezTo>
                  <a:cubicBezTo>
                    <a:pt x="15" y="41"/>
                    <a:pt x="18" y="41"/>
                    <a:pt x="19" y="41"/>
                  </a:cubicBezTo>
                  <a:cubicBezTo>
                    <a:pt x="20" y="40"/>
                    <a:pt x="20" y="38"/>
                    <a:pt x="21" y="39"/>
                  </a:cubicBezTo>
                  <a:cubicBezTo>
                    <a:pt x="22" y="40"/>
                    <a:pt x="24" y="41"/>
                    <a:pt x="25" y="40"/>
                  </a:cubicBezTo>
                  <a:cubicBezTo>
                    <a:pt x="26" y="40"/>
                    <a:pt x="28" y="39"/>
                    <a:pt x="28" y="40"/>
                  </a:cubicBezTo>
                  <a:cubicBezTo>
                    <a:pt x="29" y="43"/>
                    <a:pt x="27" y="45"/>
                    <a:pt x="31" y="43"/>
                  </a:cubicBezTo>
                  <a:cubicBezTo>
                    <a:pt x="32" y="43"/>
                    <a:pt x="33" y="42"/>
                    <a:pt x="34" y="42"/>
                  </a:cubicBezTo>
                  <a:cubicBezTo>
                    <a:pt x="35" y="42"/>
                    <a:pt x="36" y="43"/>
                    <a:pt x="36" y="43"/>
                  </a:cubicBezTo>
                  <a:cubicBezTo>
                    <a:pt x="37" y="41"/>
                    <a:pt x="35" y="39"/>
                    <a:pt x="37" y="37"/>
                  </a:cubicBezTo>
                  <a:cubicBezTo>
                    <a:pt x="38" y="36"/>
                    <a:pt x="37" y="35"/>
                    <a:pt x="37" y="33"/>
                  </a:cubicBezTo>
                  <a:cubicBezTo>
                    <a:pt x="37" y="32"/>
                    <a:pt x="38" y="31"/>
                    <a:pt x="39" y="30"/>
                  </a:cubicBezTo>
                  <a:cubicBezTo>
                    <a:pt x="41" y="28"/>
                    <a:pt x="43" y="27"/>
                    <a:pt x="42" y="24"/>
                  </a:cubicBezTo>
                  <a:cubicBezTo>
                    <a:pt x="42" y="22"/>
                    <a:pt x="45" y="18"/>
                    <a:pt x="47" y="19"/>
                  </a:cubicBezTo>
                  <a:cubicBezTo>
                    <a:pt x="48" y="20"/>
                    <a:pt x="51" y="19"/>
                    <a:pt x="49" y="18"/>
                  </a:cubicBezTo>
                  <a:cubicBezTo>
                    <a:pt x="48" y="16"/>
                    <a:pt x="45" y="15"/>
                    <a:pt x="45" y="13"/>
                  </a:cubicBezTo>
                  <a:cubicBezTo>
                    <a:pt x="45" y="11"/>
                    <a:pt x="43" y="9"/>
                    <a:pt x="42" y="7"/>
                  </a:cubicBezTo>
                  <a:cubicBezTo>
                    <a:pt x="41" y="4"/>
                    <a:pt x="44" y="7"/>
                    <a:pt x="44" y="6"/>
                  </a:cubicBezTo>
                  <a:cubicBezTo>
                    <a:pt x="45" y="5"/>
                    <a:pt x="41" y="4"/>
                    <a:pt x="44" y="3"/>
                  </a:cubicBezTo>
                  <a:cubicBezTo>
                    <a:pt x="40" y="2"/>
                    <a:pt x="34" y="0"/>
                    <a:pt x="33" y="5"/>
                  </a:cubicBezTo>
                  <a:cubicBezTo>
                    <a:pt x="32" y="7"/>
                    <a:pt x="34" y="3"/>
                    <a:pt x="33"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6" name="Freeform 710">
              <a:extLst>
                <a:ext uri="{FF2B5EF4-FFF2-40B4-BE49-F238E27FC236}">
                  <a16:creationId xmlns:a16="http://schemas.microsoft.com/office/drawing/2014/main" id="{EADB1D9D-EA5F-D040-B1F2-8A9D91B2B41D}"/>
                </a:ext>
              </a:extLst>
            </p:cNvPr>
            <p:cNvSpPr>
              <a:spLocks/>
            </p:cNvSpPr>
            <p:nvPr/>
          </p:nvSpPr>
          <p:spPr bwMode="auto">
            <a:xfrm>
              <a:off x="16709750" y="8717701"/>
              <a:ext cx="458600" cy="299442"/>
            </a:xfrm>
            <a:custGeom>
              <a:avLst/>
              <a:gdLst>
                <a:gd name="T0" fmla="*/ 45 w 49"/>
                <a:gd name="T1" fmla="*/ 10 h 32"/>
                <a:gd name="T2" fmla="*/ 47 w 49"/>
                <a:gd name="T3" fmla="*/ 8 h 32"/>
                <a:gd name="T4" fmla="*/ 43 w 49"/>
                <a:gd name="T5" fmla="*/ 7 h 32"/>
                <a:gd name="T6" fmla="*/ 42 w 49"/>
                <a:gd name="T7" fmla="*/ 6 h 32"/>
                <a:gd name="T8" fmla="*/ 41 w 49"/>
                <a:gd name="T9" fmla="*/ 6 h 32"/>
                <a:gd name="T10" fmla="*/ 41 w 49"/>
                <a:gd name="T11" fmla="*/ 4 h 32"/>
                <a:gd name="T12" fmla="*/ 39 w 49"/>
                <a:gd name="T13" fmla="*/ 2 h 32"/>
                <a:gd name="T14" fmla="*/ 37 w 49"/>
                <a:gd name="T15" fmla="*/ 2 h 32"/>
                <a:gd name="T16" fmla="*/ 36 w 49"/>
                <a:gd name="T17" fmla="*/ 1 h 32"/>
                <a:gd name="T18" fmla="*/ 32 w 49"/>
                <a:gd name="T19" fmla="*/ 6 h 32"/>
                <a:gd name="T20" fmla="*/ 30 w 49"/>
                <a:gd name="T21" fmla="*/ 8 h 32"/>
                <a:gd name="T22" fmla="*/ 29 w 49"/>
                <a:gd name="T23" fmla="*/ 9 h 32"/>
                <a:gd name="T24" fmla="*/ 29 w 49"/>
                <a:gd name="T25" fmla="*/ 10 h 32"/>
                <a:gd name="T26" fmla="*/ 25 w 49"/>
                <a:gd name="T27" fmla="*/ 12 h 32"/>
                <a:gd name="T28" fmla="*/ 25 w 49"/>
                <a:gd name="T29" fmla="*/ 15 h 32"/>
                <a:gd name="T30" fmla="*/ 27 w 49"/>
                <a:gd name="T31" fmla="*/ 14 h 32"/>
                <a:gd name="T32" fmla="*/ 29 w 49"/>
                <a:gd name="T33" fmla="*/ 13 h 32"/>
                <a:gd name="T34" fmla="*/ 28 w 49"/>
                <a:gd name="T35" fmla="*/ 11 h 32"/>
                <a:gd name="T36" fmla="*/ 29 w 49"/>
                <a:gd name="T37" fmla="*/ 13 h 32"/>
                <a:gd name="T38" fmla="*/ 26 w 49"/>
                <a:gd name="T39" fmla="*/ 14 h 32"/>
                <a:gd name="T40" fmla="*/ 23 w 49"/>
                <a:gd name="T41" fmla="*/ 13 h 32"/>
                <a:gd name="T42" fmla="*/ 14 w 49"/>
                <a:gd name="T43" fmla="*/ 20 h 32"/>
                <a:gd name="T44" fmla="*/ 9 w 49"/>
                <a:gd name="T45" fmla="*/ 23 h 32"/>
                <a:gd name="T46" fmla="*/ 7 w 49"/>
                <a:gd name="T47" fmla="*/ 26 h 32"/>
                <a:gd name="T48" fmla="*/ 9 w 49"/>
                <a:gd name="T49" fmla="*/ 28 h 32"/>
                <a:gd name="T50" fmla="*/ 0 w 49"/>
                <a:gd name="T51" fmla="*/ 26 h 32"/>
                <a:gd name="T52" fmla="*/ 5 w 49"/>
                <a:gd name="T53" fmla="*/ 32 h 32"/>
                <a:gd name="T54" fmla="*/ 7 w 49"/>
                <a:gd name="T55" fmla="*/ 31 h 32"/>
                <a:gd name="T56" fmla="*/ 12 w 49"/>
                <a:gd name="T57" fmla="*/ 30 h 32"/>
                <a:gd name="T58" fmla="*/ 20 w 49"/>
                <a:gd name="T59" fmla="*/ 29 h 32"/>
                <a:gd name="T60" fmla="*/ 27 w 49"/>
                <a:gd name="T61" fmla="*/ 24 h 32"/>
                <a:gd name="T62" fmla="*/ 30 w 49"/>
                <a:gd name="T63" fmla="*/ 18 h 32"/>
                <a:gd name="T64" fmla="*/ 34 w 49"/>
                <a:gd name="T65" fmla="*/ 14 h 32"/>
                <a:gd name="T66" fmla="*/ 43 w 49"/>
                <a:gd name="T67" fmla="*/ 14 h 32"/>
                <a:gd name="T68" fmla="*/ 45 w 49"/>
                <a:gd name="T6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 h="32">
                  <a:moveTo>
                    <a:pt x="45" y="10"/>
                  </a:moveTo>
                  <a:cubicBezTo>
                    <a:pt x="48" y="10"/>
                    <a:pt x="49" y="9"/>
                    <a:pt x="47" y="8"/>
                  </a:cubicBezTo>
                  <a:cubicBezTo>
                    <a:pt x="45" y="7"/>
                    <a:pt x="45" y="6"/>
                    <a:pt x="43" y="7"/>
                  </a:cubicBezTo>
                  <a:cubicBezTo>
                    <a:pt x="42" y="8"/>
                    <a:pt x="43" y="7"/>
                    <a:pt x="42" y="6"/>
                  </a:cubicBezTo>
                  <a:cubicBezTo>
                    <a:pt x="42" y="6"/>
                    <a:pt x="41" y="6"/>
                    <a:pt x="41" y="6"/>
                  </a:cubicBezTo>
                  <a:cubicBezTo>
                    <a:pt x="41" y="6"/>
                    <a:pt x="41" y="4"/>
                    <a:pt x="41" y="4"/>
                  </a:cubicBezTo>
                  <a:cubicBezTo>
                    <a:pt x="40" y="3"/>
                    <a:pt x="39" y="2"/>
                    <a:pt x="39" y="2"/>
                  </a:cubicBezTo>
                  <a:cubicBezTo>
                    <a:pt x="37" y="0"/>
                    <a:pt x="38" y="1"/>
                    <a:pt x="37" y="2"/>
                  </a:cubicBezTo>
                  <a:cubicBezTo>
                    <a:pt x="36" y="3"/>
                    <a:pt x="36" y="1"/>
                    <a:pt x="36" y="1"/>
                  </a:cubicBezTo>
                  <a:cubicBezTo>
                    <a:pt x="35" y="1"/>
                    <a:pt x="32" y="5"/>
                    <a:pt x="32" y="6"/>
                  </a:cubicBezTo>
                  <a:cubicBezTo>
                    <a:pt x="31" y="6"/>
                    <a:pt x="30" y="7"/>
                    <a:pt x="30" y="8"/>
                  </a:cubicBezTo>
                  <a:cubicBezTo>
                    <a:pt x="29" y="8"/>
                    <a:pt x="29" y="9"/>
                    <a:pt x="29" y="9"/>
                  </a:cubicBezTo>
                  <a:cubicBezTo>
                    <a:pt x="29" y="10"/>
                    <a:pt x="29" y="10"/>
                    <a:pt x="29" y="10"/>
                  </a:cubicBezTo>
                  <a:cubicBezTo>
                    <a:pt x="29" y="11"/>
                    <a:pt x="26" y="11"/>
                    <a:pt x="25" y="12"/>
                  </a:cubicBezTo>
                  <a:cubicBezTo>
                    <a:pt x="22" y="12"/>
                    <a:pt x="23" y="14"/>
                    <a:pt x="25" y="15"/>
                  </a:cubicBezTo>
                  <a:cubicBezTo>
                    <a:pt x="27" y="17"/>
                    <a:pt x="26" y="15"/>
                    <a:pt x="27" y="14"/>
                  </a:cubicBezTo>
                  <a:cubicBezTo>
                    <a:pt x="27" y="13"/>
                    <a:pt x="29" y="13"/>
                    <a:pt x="29" y="13"/>
                  </a:cubicBezTo>
                  <a:cubicBezTo>
                    <a:pt x="29" y="13"/>
                    <a:pt x="28" y="12"/>
                    <a:pt x="28" y="11"/>
                  </a:cubicBezTo>
                  <a:cubicBezTo>
                    <a:pt x="28" y="12"/>
                    <a:pt x="29" y="13"/>
                    <a:pt x="29" y="13"/>
                  </a:cubicBezTo>
                  <a:cubicBezTo>
                    <a:pt x="29" y="13"/>
                    <a:pt x="27" y="13"/>
                    <a:pt x="26" y="14"/>
                  </a:cubicBezTo>
                  <a:cubicBezTo>
                    <a:pt x="26" y="17"/>
                    <a:pt x="24" y="14"/>
                    <a:pt x="23" y="13"/>
                  </a:cubicBezTo>
                  <a:cubicBezTo>
                    <a:pt x="20" y="16"/>
                    <a:pt x="18" y="19"/>
                    <a:pt x="14" y="20"/>
                  </a:cubicBezTo>
                  <a:cubicBezTo>
                    <a:pt x="12" y="21"/>
                    <a:pt x="10" y="21"/>
                    <a:pt x="9" y="23"/>
                  </a:cubicBezTo>
                  <a:cubicBezTo>
                    <a:pt x="8" y="24"/>
                    <a:pt x="8" y="25"/>
                    <a:pt x="7" y="26"/>
                  </a:cubicBezTo>
                  <a:cubicBezTo>
                    <a:pt x="7" y="27"/>
                    <a:pt x="9" y="28"/>
                    <a:pt x="9" y="28"/>
                  </a:cubicBezTo>
                  <a:cubicBezTo>
                    <a:pt x="8" y="29"/>
                    <a:pt x="1" y="26"/>
                    <a:pt x="0" y="26"/>
                  </a:cubicBezTo>
                  <a:cubicBezTo>
                    <a:pt x="1" y="28"/>
                    <a:pt x="3" y="31"/>
                    <a:pt x="5" y="32"/>
                  </a:cubicBezTo>
                  <a:cubicBezTo>
                    <a:pt x="6" y="32"/>
                    <a:pt x="7" y="31"/>
                    <a:pt x="7" y="31"/>
                  </a:cubicBezTo>
                  <a:cubicBezTo>
                    <a:pt x="9" y="30"/>
                    <a:pt x="12" y="31"/>
                    <a:pt x="12" y="30"/>
                  </a:cubicBezTo>
                  <a:cubicBezTo>
                    <a:pt x="15" y="27"/>
                    <a:pt x="17" y="28"/>
                    <a:pt x="20" y="29"/>
                  </a:cubicBezTo>
                  <a:cubicBezTo>
                    <a:pt x="23" y="29"/>
                    <a:pt x="26" y="27"/>
                    <a:pt x="27" y="24"/>
                  </a:cubicBezTo>
                  <a:cubicBezTo>
                    <a:pt x="28" y="22"/>
                    <a:pt x="29" y="20"/>
                    <a:pt x="30" y="18"/>
                  </a:cubicBezTo>
                  <a:cubicBezTo>
                    <a:pt x="30" y="15"/>
                    <a:pt x="31" y="14"/>
                    <a:pt x="34" y="14"/>
                  </a:cubicBezTo>
                  <a:cubicBezTo>
                    <a:pt x="37" y="14"/>
                    <a:pt x="40" y="15"/>
                    <a:pt x="43" y="14"/>
                  </a:cubicBezTo>
                  <a:cubicBezTo>
                    <a:pt x="47" y="13"/>
                    <a:pt x="40" y="10"/>
                    <a:pt x="45"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7" name="Freeform 711">
              <a:extLst>
                <a:ext uri="{FF2B5EF4-FFF2-40B4-BE49-F238E27FC236}">
                  <a16:creationId xmlns:a16="http://schemas.microsoft.com/office/drawing/2014/main" id="{8ABD277D-289D-8646-87D7-7B6407212FA8}"/>
                </a:ext>
              </a:extLst>
            </p:cNvPr>
            <p:cNvSpPr>
              <a:spLocks/>
            </p:cNvSpPr>
            <p:nvPr/>
          </p:nvSpPr>
          <p:spPr bwMode="auto">
            <a:xfrm>
              <a:off x="15776631" y="7679214"/>
              <a:ext cx="159235" cy="92380"/>
            </a:xfrm>
            <a:custGeom>
              <a:avLst/>
              <a:gdLst>
                <a:gd name="T0" fmla="*/ 2 w 17"/>
                <a:gd name="T1" fmla="*/ 8 h 10"/>
                <a:gd name="T2" fmla="*/ 7 w 17"/>
                <a:gd name="T3" fmla="*/ 9 h 10"/>
                <a:gd name="T4" fmla="*/ 12 w 17"/>
                <a:gd name="T5" fmla="*/ 9 h 10"/>
                <a:gd name="T6" fmla="*/ 16 w 17"/>
                <a:gd name="T7" fmla="*/ 8 h 10"/>
                <a:gd name="T8" fmla="*/ 15 w 17"/>
                <a:gd name="T9" fmla="*/ 3 h 10"/>
                <a:gd name="T10" fmla="*/ 10 w 17"/>
                <a:gd name="T11" fmla="*/ 3 h 10"/>
                <a:gd name="T12" fmla="*/ 6 w 17"/>
                <a:gd name="T13" fmla="*/ 1 h 10"/>
                <a:gd name="T14" fmla="*/ 2 w 17"/>
                <a:gd name="T15" fmla="*/ 8 h 10"/>
                <a:gd name="T16" fmla="*/ 2 w 17"/>
                <a:gd name="T17"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2" y="8"/>
                  </a:moveTo>
                  <a:cubicBezTo>
                    <a:pt x="3" y="9"/>
                    <a:pt x="6" y="10"/>
                    <a:pt x="7" y="9"/>
                  </a:cubicBezTo>
                  <a:cubicBezTo>
                    <a:pt x="9" y="8"/>
                    <a:pt x="10" y="10"/>
                    <a:pt x="12" y="9"/>
                  </a:cubicBezTo>
                  <a:cubicBezTo>
                    <a:pt x="13" y="9"/>
                    <a:pt x="17" y="9"/>
                    <a:pt x="16" y="8"/>
                  </a:cubicBezTo>
                  <a:cubicBezTo>
                    <a:pt x="15" y="6"/>
                    <a:pt x="14" y="5"/>
                    <a:pt x="15" y="3"/>
                  </a:cubicBezTo>
                  <a:cubicBezTo>
                    <a:pt x="13" y="2"/>
                    <a:pt x="11" y="4"/>
                    <a:pt x="10" y="3"/>
                  </a:cubicBezTo>
                  <a:cubicBezTo>
                    <a:pt x="9" y="2"/>
                    <a:pt x="7" y="0"/>
                    <a:pt x="6" y="1"/>
                  </a:cubicBezTo>
                  <a:cubicBezTo>
                    <a:pt x="4" y="3"/>
                    <a:pt x="0" y="6"/>
                    <a:pt x="2" y="8"/>
                  </a:cubicBezTo>
                  <a:cubicBezTo>
                    <a:pt x="3" y="9"/>
                    <a:pt x="1" y="7"/>
                    <a:pt x="2" y="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8" name="Freeform 712">
              <a:extLst>
                <a:ext uri="{FF2B5EF4-FFF2-40B4-BE49-F238E27FC236}">
                  <a16:creationId xmlns:a16="http://schemas.microsoft.com/office/drawing/2014/main" id="{91C12119-2BC7-844D-8CFB-3C5F7BB04B39}"/>
                </a:ext>
              </a:extLst>
            </p:cNvPr>
            <p:cNvSpPr>
              <a:spLocks/>
            </p:cNvSpPr>
            <p:nvPr/>
          </p:nvSpPr>
          <p:spPr bwMode="auto">
            <a:xfrm>
              <a:off x="15410388" y="7574093"/>
              <a:ext cx="347132" cy="216615"/>
            </a:xfrm>
            <a:custGeom>
              <a:avLst/>
              <a:gdLst>
                <a:gd name="T0" fmla="*/ 1 w 37"/>
                <a:gd name="T1" fmla="*/ 3 h 23"/>
                <a:gd name="T2" fmla="*/ 0 w 37"/>
                <a:gd name="T3" fmla="*/ 9 h 23"/>
                <a:gd name="T4" fmla="*/ 5 w 37"/>
                <a:gd name="T5" fmla="*/ 13 h 23"/>
                <a:gd name="T6" fmla="*/ 7 w 37"/>
                <a:gd name="T7" fmla="*/ 14 h 23"/>
                <a:gd name="T8" fmla="*/ 12 w 37"/>
                <a:gd name="T9" fmla="*/ 15 h 23"/>
                <a:gd name="T10" fmla="*/ 15 w 37"/>
                <a:gd name="T11" fmla="*/ 16 h 23"/>
                <a:gd name="T12" fmla="*/ 19 w 37"/>
                <a:gd name="T13" fmla="*/ 16 h 23"/>
                <a:gd name="T14" fmla="*/ 22 w 37"/>
                <a:gd name="T15" fmla="*/ 19 h 23"/>
                <a:gd name="T16" fmla="*/ 26 w 37"/>
                <a:gd name="T17" fmla="*/ 20 h 23"/>
                <a:gd name="T18" fmla="*/ 29 w 37"/>
                <a:gd name="T19" fmla="*/ 22 h 23"/>
                <a:gd name="T20" fmla="*/ 32 w 37"/>
                <a:gd name="T21" fmla="*/ 20 h 23"/>
                <a:gd name="T22" fmla="*/ 35 w 37"/>
                <a:gd name="T23" fmla="*/ 22 h 23"/>
                <a:gd name="T24" fmla="*/ 37 w 37"/>
                <a:gd name="T25" fmla="*/ 21 h 23"/>
                <a:gd name="T26" fmla="*/ 37 w 37"/>
                <a:gd name="T27" fmla="*/ 18 h 23"/>
                <a:gd name="T28" fmla="*/ 37 w 37"/>
                <a:gd name="T29" fmla="*/ 14 h 23"/>
                <a:gd name="T30" fmla="*/ 32 w 37"/>
                <a:gd name="T31" fmla="*/ 14 h 23"/>
                <a:gd name="T32" fmla="*/ 31 w 37"/>
                <a:gd name="T33" fmla="*/ 13 h 23"/>
                <a:gd name="T34" fmla="*/ 28 w 37"/>
                <a:gd name="T35" fmla="*/ 13 h 23"/>
                <a:gd name="T36" fmla="*/ 26 w 37"/>
                <a:gd name="T37" fmla="*/ 12 h 23"/>
                <a:gd name="T38" fmla="*/ 24 w 37"/>
                <a:gd name="T39" fmla="*/ 12 h 23"/>
                <a:gd name="T40" fmla="*/ 20 w 37"/>
                <a:gd name="T41" fmla="*/ 10 h 23"/>
                <a:gd name="T42" fmla="*/ 18 w 37"/>
                <a:gd name="T43" fmla="*/ 8 h 23"/>
                <a:gd name="T44" fmla="*/ 16 w 37"/>
                <a:gd name="T45" fmla="*/ 7 h 23"/>
                <a:gd name="T46" fmla="*/ 10 w 37"/>
                <a:gd name="T47" fmla="*/ 2 h 23"/>
                <a:gd name="T48" fmla="*/ 8 w 37"/>
                <a:gd name="T49" fmla="*/ 0 h 23"/>
                <a:gd name="T50" fmla="*/ 5 w 37"/>
                <a:gd name="T51" fmla="*/ 2 h 23"/>
                <a:gd name="T52" fmla="*/ 4 w 37"/>
                <a:gd name="T53" fmla="*/ 2 h 23"/>
                <a:gd name="T54" fmla="*/ 1 w 37"/>
                <a:gd name="T55" fmla="*/ 3 h 23"/>
                <a:gd name="T56" fmla="*/ 1 w 37"/>
                <a:gd name="T57" fmla="*/ 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3">
                  <a:moveTo>
                    <a:pt x="1" y="3"/>
                  </a:moveTo>
                  <a:cubicBezTo>
                    <a:pt x="0" y="4"/>
                    <a:pt x="0" y="8"/>
                    <a:pt x="0" y="9"/>
                  </a:cubicBezTo>
                  <a:cubicBezTo>
                    <a:pt x="1" y="10"/>
                    <a:pt x="4" y="11"/>
                    <a:pt x="5" y="13"/>
                  </a:cubicBezTo>
                  <a:cubicBezTo>
                    <a:pt x="6" y="13"/>
                    <a:pt x="7" y="14"/>
                    <a:pt x="7" y="14"/>
                  </a:cubicBezTo>
                  <a:cubicBezTo>
                    <a:pt x="9" y="15"/>
                    <a:pt x="10" y="14"/>
                    <a:pt x="12" y="15"/>
                  </a:cubicBezTo>
                  <a:cubicBezTo>
                    <a:pt x="13" y="15"/>
                    <a:pt x="14" y="16"/>
                    <a:pt x="15" y="16"/>
                  </a:cubicBezTo>
                  <a:cubicBezTo>
                    <a:pt x="16" y="16"/>
                    <a:pt x="18" y="16"/>
                    <a:pt x="19" y="16"/>
                  </a:cubicBezTo>
                  <a:cubicBezTo>
                    <a:pt x="20" y="17"/>
                    <a:pt x="21" y="18"/>
                    <a:pt x="22" y="19"/>
                  </a:cubicBezTo>
                  <a:cubicBezTo>
                    <a:pt x="23" y="19"/>
                    <a:pt x="25" y="19"/>
                    <a:pt x="26" y="20"/>
                  </a:cubicBezTo>
                  <a:cubicBezTo>
                    <a:pt x="27" y="20"/>
                    <a:pt x="28" y="22"/>
                    <a:pt x="29" y="22"/>
                  </a:cubicBezTo>
                  <a:cubicBezTo>
                    <a:pt x="30" y="22"/>
                    <a:pt x="31" y="20"/>
                    <a:pt x="32" y="20"/>
                  </a:cubicBezTo>
                  <a:cubicBezTo>
                    <a:pt x="33" y="21"/>
                    <a:pt x="33" y="23"/>
                    <a:pt x="35" y="22"/>
                  </a:cubicBezTo>
                  <a:cubicBezTo>
                    <a:pt x="35" y="22"/>
                    <a:pt x="37" y="21"/>
                    <a:pt x="37" y="21"/>
                  </a:cubicBezTo>
                  <a:cubicBezTo>
                    <a:pt x="37" y="20"/>
                    <a:pt x="37" y="19"/>
                    <a:pt x="37" y="18"/>
                  </a:cubicBezTo>
                  <a:cubicBezTo>
                    <a:pt x="36" y="17"/>
                    <a:pt x="37" y="16"/>
                    <a:pt x="37" y="14"/>
                  </a:cubicBezTo>
                  <a:cubicBezTo>
                    <a:pt x="35" y="14"/>
                    <a:pt x="34" y="15"/>
                    <a:pt x="32" y="14"/>
                  </a:cubicBezTo>
                  <a:cubicBezTo>
                    <a:pt x="32" y="14"/>
                    <a:pt x="31" y="13"/>
                    <a:pt x="31" y="13"/>
                  </a:cubicBezTo>
                  <a:cubicBezTo>
                    <a:pt x="30" y="13"/>
                    <a:pt x="29" y="14"/>
                    <a:pt x="28" y="13"/>
                  </a:cubicBezTo>
                  <a:cubicBezTo>
                    <a:pt x="28" y="13"/>
                    <a:pt x="27" y="12"/>
                    <a:pt x="26" y="12"/>
                  </a:cubicBezTo>
                  <a:cubicBezTo>
                    <a:pt x="25" y="12"/>
                    <a:pt x="24" y="14"/>
                    <a:pt x="24" y="12"/>
                  </a:cubicBezTo>
                  <a:cubicBezTo>
                    <a:pt x="22" y="10"/>
                    <a:pt x="21" y="11"/>
                    <a:pt x="20" y="10"/>
                  </a:cubicBezTo>
                  <a:cubicBezTo>
                    <a:pt x="19" y="9"/>
                    <a:pt x="19" y="8"/>
                    <a:pt x="18" y="8"/>
                  </a:cubicBezTo>
                  <a:cubicBezTo>
                    <a:pt x="17" y="7"/>
                    <a:pt x="16" y="7"/>
                    <a:pt x="16" y="7"/>
                  </a:cubicBezTo>
                  <a:cubicBezTo>
                    <a:pt x="14" y="6"/>
                    <a:pt x="11" y="4"/>
                    <a:pt x="10" y="2"/>
                  </a:cubicBezTo>
                  <a:cubicBezTo>
                    <a:pt x="10" y="1"/>
                    <a:pt x="9" y="0"/>
                    <a:pt x="8" y="0"/>
                  </a:cubicBezTo>
                  <a:cubicBezTo>
                    <a:pt x="6" y="0"/>
                    <a:pt x="6" y="1"/>
                    <a:pt x="5" y="2"/>
                  </a:cubicBezTo>
                  <a:cubicBezTo>
                    <a:pt x="5" y="3"/>
                    <a:pt x="4" y="2"/>
                    <a:pt x="4" y="2"/>
                  </a:cubicBezTo>
                  <a:cubicBezTo>
                    <a:pt x="3" y="3"/>
                    <a:pt x="2" y="3"/>
                    <a:pt x="1" y="3"/>
                  </a:cubicBezTo>
                  <a:cubicBezTo>
                    <a:pt x="0" y="4"/>
                    <a:pt x="2" y="3"/>
                    <a:pt x="1"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39" name="Freeform 713">
              <a:extLst>
                <a:ext uri="{FF2B5EF4-FFF2-40B4-BE49-F238E27FC236}">
                  <a16:creationId xmlns:a16="http://schemas.microsoft.com/office/drawing/2014/main" id="{646323AF-5D27-5945-B6D9-06D7326A0C42}"/>
                </a:ext>
              </a:extLst>
            </p:cNvPr>
            <p:cNvSpPr>
              <a:spLocks/>
            </p:cNvSpPr>
            <p:nvPr/>
          </p:nvSpPr>
          <p:spPr bwMode="auto">
            <a:xfrm>
              <a:off x="16372171" y="8360921"/>
              <a:ext cx="261145" cy="216615"/>
            </a:xfrm>
            <a:custGeom>
              <a:avLst/>
              <a:gdLst>
                <a:gd name="T0" fmla="*/ 14 w 28"/>
                <a:gd name="T1" fmla="*/ 19 h 23"/>
                <a:gd name="T2" fmla="*/ 19 w 28"/>
                <a:gd name="T3" fmla="*/ 18 h 23"/>
                <a:gd name="T4" fmla="*/ 19 w 28"/>
                <a:gd name="T5" fmla="*/ 15 h 23"/>
                <a:gd name="T6" fmla="*/ 21 w 28"/>
                <a:gd name="T7" fmla="*/ 14 h 23"/>
                <a:gd name="T8" fmla="*/ 24 w 28"/>
                <a:gd name="T9" fmla="*/ 12 h 23"/>
                <a:gd name="T10" fmla="*/ 27 w 28"/>
                <a:gd name="T11" fmla="*/ 9 h 23"/>
                <a:gd name="T12" fmla="*/ 26 w 28"/>
                <a:gd name="T13" fmla="*/ 1 h 23"/>
                <a:gd name="T14" fmla="*/ 22 w 28"/>
                <a:gd name="T15" fmla="*/ 1 h 23"/>
                <a:gd name="T16" fmla="*/ 19 w 28"/>
                <a:gd name="T17" fmla="*/ 2 h 23"/>
                <a:gd name="T18" fmla="*/ 17 w 28"/>
                <a:gd name="T19" fmla="*/ 2 h 23"/>
                <a:gd name="T20" fmla="*/ 3 w 28"/>
                <a:gd name="T21" fmla="*/ 3 h 23"/>
                <a:gd name="T22" fmla="*/ 0 w 28"/>
                <a:gd name="T23" fmla="*/ 7 h 23"/>
                <a:gd name="T24" fmla="*/ 1 w 28"/>
                <a:gd name="T25" fmla="*/ 10 h 23"/>
                <a:gd name="T26" fmla="*/ 3 w 28"/>
                <a:gd name="T27" fmla="*/ 14 h 23"/>
                <a:gd name="T28" fmla="*/ 5 w 28"/>
                <a:gd name="T29" fmla="*/ 18 h 23"/>
                <a:gd name="T30" fmla="*/ 6 w 28"/>
                <a:gd name="T31" fmla="*/ 19 h 23"/>
                <a:gd name="T32" fmla="*/ 7 w 28"/>
                <a:gd name="T33" fmla="*/ 21 h 23"/>
                <a:gd name="T34" fmla="*/ 8 w 28"/>
                <a:gd name="T35" fmla="*/ 23 h 23"/>
                <a:gd name="T36" fmla="*/ 14 w 28"/>
                <a:gd name="T37" fmla="*/ 19 h 23"/>
                <a:gd name="T38" fmla="*/ 14 w 28"/>
                <a:gd name="T39" fmla="*/ 1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 h="23">
                  <a:moveTo>
                    <a:pt x="14" y="19"/>
                  </a:moveTo>
                  <a:cubicBezTo>
                    <a:pt x="14" y="18"/>
                    <a:pt x="20" y="20"/>
                    <a:pt x="19" y="18"/>
                  </a:cubicBezTo>
                  <a:cubicBezTo>
                    <a:pt x="19" y="18"/>
                    <a:pt x="18" y="15"/>
                    <a:pt x="19" y="15"/>
                  </a:cubicBezTo>
                  <a:cubicBezTo>
                    <a:pt x="20" y="15"/>
                    <a:pt x="21" y="16"/>
                    <a:pt x="21" y="14"/>
                  </a:cubicBezTo>
                  <a:cubicBezTo>
                    <a:pt x="21" y="12"/>
                    <a:pt x="23" y="13"/>
                    <a:pt x="24" y="12"/>
                  </a:cubicBezTo>
                  <a:cubicBezTo>
                    <a:pt x="26" y="12"/>
                    <a:pt x="26" y="10"/>
                    <a:pt x="27" y="9"/>
                  </a:cubicBezTo>
                  <a:cubicBezTo>
                    <a:pt x="28" y="7"/>
                    <a:pt x="25" y="2"/>
                    <a:pt x="26" y="1"/>
                  </a:cubicBezTo>
                  <a:cubicBezTo>
                    <a:pt x="24" y="2"/>
                    <a:pt x="24" y="2"/>
                    <a:pt x="22" y="1"/>
                  </a:cubicBezTo>
                  <a:cubicBezTo>
                    <a:pt x="21" y="0"/>
                    <a:pt x="19" y="2"/>
                    <a:pt x="19" y="2"/>
                  </a:cubicBezTo>
                  <a:cubicBezTo>
                    <a:pt x="19" y="4"/>
                    <a:pt x="17" y="2"/>
                    <a:pt x="17" y="2"/>
                  </a:cubicBezTo>
                  <a:cubicBezTo>
                    <a:pt x="13" y="1"/>
                    <a:pt x="6" y="0"/>
                    <a:pt x="3" y="3"/>
                  </a:cubicBezTo>
                  <a:cubicBezTo>
                    <a:pt x="2" y="4"/>
                    <a:pt x="0" y="5"/>
                    <a:pt x="0" y="7"/>
                  </a:cubicBezTo>
                  <a:cubicBezTo>
                    <a:pt x="0" y="8"/>
                    <a:pt x="1" y="9"/>
                    <a:pt x="1" y="10"/>
                  </a:cubicBezTo>
                  <a:cubicBezTo>
                    <a:pt x="3" y="11"/>
                    <a:pt x="3" y="13"/>
                    <a:pt x="3" y="14"/>
                  </a:cubicBezTo>
                  <a:cubicBezTo>
                    <a:pt x="4" y="16"/>
                    <a:pt x="4" y="17"/>
                    <a:pt x="5" y="18"/>
                  </a:cubicBezTo>
                  <a:cubicBezTo>
                    <a:pt x="5" y="19"/>
                    <a:pt x="6" y="18"/>
                    <a:pt x="6" y="19"/>
                  </a:cubicBezTo>
                  <a:cubicBezTo>
                    <a:pt x="7" y="19"/>
                    <a:pt x="6" y="20"/>
                    <a:pt x="7" y="21"/>
                  </a:cubicBezTo>
                  <a:cubicBezTo>
                    <a:pt x="9" y="21"/>
                    <a:pt x="8" y="22"/>
                    <a:pt x="8" y="23"/>
                  </a:cubicBezTo>
                  <a:cubicBezTo>
                    <a:pt x="8" y="22"/>
                    <a:pt x="14" y="20"/>
                    <a:pt x="14" y="19"/>
                  </a:cubicBezTo>
                  <a:cubicBezTo>
                    <a:pt x="14" y="19"/>
                    <a:pt x="14" y="20"/>
                    <a:pt x="14" y="1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0" name="Freeform 714">
              <a:extLst>
                <a:ext uri="{FF2B5EF4-FFF2-40B4-BE49-F238E27FC236}">
                  <a16:creationId xmlns:a16="http://schemas.microsoft.com/office/drawing/2014/main" id="{844B156D-0238-FE4A-A5DC-AEB2C1777300}"/>
                </a:ext>
              </a:extLst>
            </p:cNvPr>
            <p:cNvSpPr>
              <a:spLocks/>
            </p:cNvSpPr>
            <p:nvPr/>
          </p:nvSpPr>
          <p:spPr bwMode="auto">
            <a:xfrm>
              <a:off x="16270259" y="8743185"/>
              <a:ext cx="207006" cy="245289"/>
            </a:xfrm>
            <a:custGeom>
              <a:avLst/>
              <a:gdLst>
                <a:gd name="T0" fmla="*/ 10 w 22"/>
                <a:gd name="T1" fmla="*/ 3 h 26"/>
                <a:gd name="T2" fmla="*/ 7 w 22"/>
                <a:gd name="T3" fmla="*/ 4 h 26"/>
                <a:gd name="T4" fmla="*/ 6 w 22"/>
                <a:gd name="T5" fmla="*/ 4 h 26"/>
                <a:gd name="T6" fmla="*/ 5 w 22"/>
                <a:gd name="T7" fmla="*/ 1 h 26"/>
                <a:gd name="T8" fmla="*/ 0 w 22"/>
                <a:gd name="T9" fmla="*/ 0 h 26"/>
                <a:gd name="T10" fmla="*/ 1 w 22"/>
                <a:gd name="T11" fmla="*/ 6 h 26"/>
                <a:gd name="T12" fmla="*/ 4 w 22"/>
                <a:gd name="T13" fmla="*/ 14 h 26"/>
                <a:gd name="T14" fmla="*/ 9 w 22"/>
                <a:gd name="T15" fmla="*/ 21 h 26"/>
                <a:gd name="T16" fmla="*/ 19 w 22"/>
                <a:gd name="T17" fmla="*/ 26 h 26"/>
                <a:gd name="T18" fmla="*/ 20 w 22"/>
                <a:gd name="T19" fmla="*/ 23 h 26"/>
                <a:gd name="T20" fmla="*/ 16 w 22"/>
                <a:gd name="T21" fmla="*/ 14 h 26"/>
                <a:gd name="T22" fmla="*/ 16 w 22"/>
                <a:gd name="T23" fmla="*/ 6 h 26"/>
                <a:gd name="T24" fmla="*/ 10 w 22"/>
                <a:gd name="T25" fmla="*/ 3 h 26"/>
                <a:gd name="T26" fmla="*/ 10 w 22"/>
                <a:gd name="T2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26">
                  <a:moveTo>
                    <a:pt x="10" y="3"/>
                  </a:moveTo>
                  <a:cubicBezTo>
                    <a:pt x="9" y="3"/>
                    <a:pt x="8" y="4"/>
                    <a:pt x="7" y="4"/>
                  </a:cubicBezTo>
                  <a:cubicBezTo>
                    <a:pt x="7" y="3"/>
                    <a:pt x="6" y="4"/>
                    <a:pt x="6" y="4"/>
                  </a:cubicBezTo>
                  <a:cubicBezTo>
                    <a:pt x="5" y="4"/>
                    <a:pt x="5" y="2"/>
                    <a:pt x="5" y="1"/>
                  </a:cubicBezTo>
                  <a:cubicBezTo>
                    <a:pt x="4" y="0"/>
                    <a:pt x="2" y="0"/>
                    <a:pt x="0" y="0"/>
                  </a:cubicBezTo>
                  <a:cubicBezTo>
                    <a:pt x="1" y="1"/>
                    <a:pt x="1" y="4"/>
                    <a:pt x="1" y="6"/>
                  </a:cubicBezTo>
                  <a:cubicBezTo>
                    <a:pt x="2" y="8"/>
                    <a:pt x="3" y="11"/>
                    <a:pt x="4" y="14"/>
                  </a:cubicBezTo>
                  <a:cubicBezTo>
                    <a:pt x="6" y="16"/>
                    <a:pt x="7" y="19"/>
                    <a:pt x="9" y="21"/>
                  </a:cubicBezTo>
                  <a:cubicBezTo>
                    <a:pt x="12" y="22"/>
                    <a:pt x="15" y="26"/>
                    <a:pt x="19" y="26"/>
                  </a:cubicBezTo>
                  <a:cubicBezTo>
                    <a:pt x="22" y="26"/>
                    <a:pt x="21" y="25"/>
                    <a:pt x="20" y="23"/>
                  </a:cubicBezTo>
                  <a:cubicBezTo>
                    <a:pt x="18" y="20"/>
                    <a:pt x="16" y="18"/>
                    <a:pt x="16" y="14"/>
                  </a:cubicBezTo>
                  <a:cubicBezTo>
                    <a:pt x="16" y="11"/>
                    <a:pt x="18" y="9"/>
                    <a:pt x="16" y="6"/>
                  </a:cubicBezTo>
                  <a:cubicBezTo>
                    <a:pt x="15" y="5"/>
                    <a:pt x="11" y="0"/>
                    <a:pt x="10" y="3"/>
                  </a:cubicBezTo>
                  <a:cubicBezTo>
                    <a:pt x="9" y="4"/>
                    <a:pt x="10" y="2"/>
                    <a:pt x="10"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1" name="Freeform 715">
              <a:extLst>
                <a:ext uri="{FF2B5EF4-FFF2-40B4-BE49-F238E27FC236}">
                  <a16:creationId xmlns:a16="http://schemas.microsoft.com/office/drawing/2014/main" id="{99439047-438E-EA43-98EB-CC6209027D72}"/>
                </a:ext>
              </a:extLst>
            </p:cNvPr>
            <p:cNvSpPr>
              <a:spLocks/>
            </p:cNvSpPr>
            <p:nvPr/>
          </p:nvSpPr>
          <p:spPr bwMode="auto">
            <a:xfrm>
              <a:off x="15104655" y="6264832"/>
              <a:ext cx="2799367" cy="1825318"/>
            </a:xfrm>
            <a:custGeom>
              <a:avLst/>
              <a:gdLst>
                <a:gd name="T0" fmla="*/ 279 w 300"/>
                <a:gd name="T1" fmla="*/ 37 h 195"/>
                <a:gd name="T2" fmla="*/ 244 w 300"/>
                <a:gd name="T3" fmla="*/ 1 h 195"/>
                <a:gd name="T4" fmla="*/ 223 w 300"/>
                <a:gd name="T5" fmla="*/ 18 h 195"/>
                <a:gd name="T6" fmla="*/ 214 w 300"/>
                <a:gd name="T7" fmla="*/ 27 h 195"/>
                <a:gd name="T8" fmla="*/ 205 w 300"/>
                <a:gd name="T9" fmla="*/ 39 h 195"/>
                <a:gd name="T10" fmla="*/ 224 w 300"/>
                <a:gd name="T11" fmla="*/ 46 h 195"/>
                <a:gd name="T12" fmla="*/ 197 w 300"/>
                <a:gd name="T13" fmla="*/ 55 h 195"/>
                <a:gd name="T14" fmla="*/ 180 w 300"/>
                <a:gd name="T15" fmla="*/ 66 h 195"/>
                <a:gd name="T16" fmla="*/ 146 w 300"/>
                <a:gd name="T17" fmla="*/ 75 h 195"/>
                <a:gd name="T18" fmla="*/ 121 w 300"/>
                <a:gd name="T19" fmla="*/ 70 h 195"/>
                <a:gd name="T20" fmla="*/ 94 w 300"/>
                <a:gd name="T21" fmla="*/ 56 h 195"/>
                <a:gd name="T22" fmla="*/ 66 w 300"/>
                <a:gd name="T23" fmla="*/ 30 h 195"/>
                <a:gd name="T24" fmla="*/ 56 w 300"/>
                <a:gd name="T25" fmla="*/ 44 h 195"/>
                <a:gd name="T26" fmla="*/ 44 w 300"/>
                <a:gd name="T27" fmla="*/ 51 h 195"/>
                <a:gd name="T28" fmla="*/ 34 w 300"/>
                <a:gd name="T29" fmla="*/ 63 h 195"/>
                <a:gd name="T30" fmla="*/ 28 w 300"/>
                <a:gd name="T31" fmla="*/ 76 h 195"/>
                <a:gd name="T32" fmla="*/ 11 w 300"/>
                <a:gd name="T33" fmla="*/ 84 h 195"/>
                <a:gd name="T34" fmla="*/ 1 w 300"/>
                <a:gd name="T35" fmla="*/ 91 h 195"/>
                <a:gd name="T36" fmla="*/ 7 w 300"/>
                <a:gd name="T37" fmla="*/ 103 h 195"/>
                <a:gd name="T38" fmla="*/ 23 w 300"/>
                <a:gd name="T39" fmla="*/ 111 h 195"/>
                <a:gd name="T40" fmla="*/ 27 w 300"/>
                <a:gd name="T41" fmla="*/ 121 h 195"/>
                <a:gd name="T42" fmla="*/ 27 w 300"/>
                <a:gd name="T43" fmla="*/ 135 h 195"/>
                <a:gd name="T44" fmla="*/ 40 w 300"/>
                <a:gd name="T45" fmla="*/ 140 h 195"/>
                <a:gd name="T46" fmla="*/ 62 w 300"/>
                <a:gd name="T47" fmla="*/ 154 h 195"/>
                <a:gd name="T48" fmla="*/ 74 w 300"/>
                <a:gd name="T49" fmla="*/ 156 h 195"/>
                <a:gd name="T50" fmla="*/ 92 w 300"/>
                <a:gd name="T51" fmla="*/ 151 h 195"/>
                <a:gd name="T52" fmla="*/ 106 w 300"/>
                <a:gd name="T53" fmla="*/ 146 h 195"/>
                <a:gd name="T54" fmla="*/ 116 w 300"/>
                <a:gd name="T55" fmla="*/ 155 h 195"/>
                <a:gd name="T56" fmla="*/ 117 w 300"/>
                <a:gd name="T57" fmla="*/ 166 h 195"/>
                <a:gd name="T58" fmla="*/ 119 w 300"/>
                <a:gd name="T59" fmla="*/ 178 h 195"/>
                <a:gd name="T60" fmla="*/ 125 w 300"/>
                <a:gd name="T61" fmla="*/ 187 h 195"/>
                <a:gd name="T62" fmla="*/ 134 w 300"/>
                <a:gd name="T63" fmla="*/ 186 h 195"/>
                <a:gd name="T64" fmla="*/ 143 w 300"/>
                <a:gd name="T65" fmla="*/ 182 h 195"/>
                <a:gd name="T66" fmla="*/ 155 w 300"/>
                <a:gd name="T67" fmla="*/ 180 h 195"/>
                <a:gd name="T68" fmla="*/ 168 w 300"/>
                <a:gd name="T69" fmla="*/ 186 h 195"/>
                <a:gd name="T70" fmla="*/ 175 w 300"/>
                <a:gd name="T71" fmla="*/ 195 h 195"/>
                <a:gd name="T72" fmla="*/ 189 w 300"/>
                <a:gd name="T73" fmla="*/ 186 h 195"/>
                <a:gd name="T74" fmla="*/ 202 w 300"/>
                <a:gd name="T75" fmla="*/ 182 h 195"/>
                <a:gd name="T76" fmla="*/ 215 w 300"/>
                <a:gd name="T77" fmla="*/ 173 h 195"/>
                <a:gd name="T78" fmla="*/ 221 w 300"/>
                <a:gd name="T79" fmla="*/ 164 h 195"/>
                <a:gd name="T80" fmla="*/ 228 w 300"/>
                <a:gd name="T81" fmla="*/ 156 h 195"/>
                <a:gd name="T82" fmla="*/ 232 w 300"/>
                <a:gd name="T83" fmla="*/ 149 h 195"/>
                <a:gd name="T84" fmla="*/ 236 w 300"/>
                <a:gd name="T85" fmla="*/ 143 h 195"/>
                <a:gd name="T86" fmla="*/ 231 w 300"/>
                <a:gd name="T87" fmla="*/ 139 h 195"/>
                <a:gd name="T88" fmla="*/ 229 w 300"/>
                <a:gd name="T89" fmla="*/ 132 h 195"/>
                <a:gd name="T90" fmla="*/ 221 w 300"/>
                <a:gd name="T91" fmla="*/ 115 h 195"/>
                <a:gd name="T92" fmla="*/ 229 w 300"/>
                <a:gd name="T93" fmla="*/ 106 h 195"/>
                <a:gd name="T94" fmla="*/ 238 w 300"/>
                <a:gd name="T95" fmla="*/ 102 h 195"/>
                <a:gd name="T96" fmla="*/ 220 w 300"/>
                <a:gd name="T97" fmla="*/ 102 h 195"/>
                <a:gd name="T98" fmla="*/ 221 w 300"/>
                <a:gd name="T99" fmla="*/ 90 h 195"/>
                <a:gd name="T100" fmla="*/ 234 w 300"/>
                <a:gd name="T101" fmla="*/ 87 h 195"/>
                <a:gd name="T102" fmla="*/ 238 w 300"/>
                <a:gd name="T103" fmla="*/ 89 h 195"/>
                <a:gd name="T104" fmla="*/ 259 w 300"/>
                <a:gd name="T105" fmla="*/ 77 h 195"/>
                <a:gd name="T106" fmla="*/ 271 w 300"/>
                <a:gd name="T107" fmla="*/ 72 h 195"/>
                <a:gd name="T108" fmla="*/ 281 w 300"/>
                <a:gd name="T109" fmla="*/ 60 h 195"/>
                <a:gd name="T110" fmla="*/ 295 w 300"/>
                <a:gd name="T111" fmla="*/ 4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195">
                  <a:moveTo>
                    <a:pt x="298" y="37"/>
                  </a:moveTo>
                  <a:cubicBezTo>
                    <a:pt x="298" y="35"/>
                    <a:pt x="294" y="36"/>
                    <a:pt x="293" y="37"/>
                  </a:cubicBezTo>
                  <a:cubicBezTo>
                    <a:pt x="291" y="37"/>
                    <a:pt x="290" y="38"/>
                    <a:pt x="288" y="39"/>
                  </a:cubicBezTo>
                  <a:cubicBezTo>
                    <a:pt x="286" y="40"/>
                    <a:pt x="279" y="40"/>
                    <a:pt x="279" y="37"/>
                  </a:cubicBezTo>
                  <a:cubicBezTo>
                    <a:pt x="277" y="33"/>
                    <a:pt x="276" y="31"/>
                    <a:pt x="272" y="29"/>
                  </a:cubicBezTo>
                  <a:cubicBezTo>
                    <a:pt x="269" y="28"/>
                    <a:pt x="263" y="28"/>
                    <a:pt x="262" y="24"/>
                  </a:cubicBezTo>
                  <a:cubicBezTo>
                    <a:pt x="261" y="18"/>
                    <a:pt x="259" y="11"/>
                    <a:pt x="255" y="6"/>
                  </a:cubicBezTo>
                  <a:cubicBezTo>
                    <a:pt x="252" y="3"/>
                    <a:pt x="248" y="3"/>
                    <a:pt x="244" y="1"/>
                  </a:cubicBezTo>
                  <a:cubicBezTo>
                    <a:pt x="240" y="0"/>
                    <a:pt x="233" y="1"/>
                    <a:pt x="229" y="3"/>
                  </a:cubicBezTo>
                  <a:cubicBezTo>
                    <a:pt x="228" y="4"/>
                    <a:pt x="226" y="5"/>
                    <a:pt x="225" y="6"/>
                  </a:cubicBezTo>
                  <a:cubicBezTo>
                    <a:pt x="225" y="7"/>
                    <a:pt x="228" y="7"/>
                    <a:pt x="228" y="8"/>
                  </a:cubicBezTo>
                  <a:cubicBezTo>
                    <a:pt x="229" y="12"/>
                    <a:pt x="224" y="15"/>
                    <a:pt x="223" y="18"/>
                  </a:cubicBezTo>
                  <a:cubicBezTo>
                    <a:pt x="222" y="19"/>
                    <a:pt x="222" y="20"/>
                    <a:pt x="222" y="21"/>
                  </a:cubicBezTo>
                  <a:cubicBezTo>
                    <a:pt x="222" y="22"/>
                    <a:pt x="222" y="22"/>
                    <a:pt x="222" y="23"/>
                  </a:cubicBezTo>
                  <a:cubicBezTo>
                    <a:pt x="222" y="25"/>
                    <a:pt x="219" y="25"/>
                    <a:pt x="217" y="26"/>
                  </a:cubicBezTo>
                  <a:cubicBezTo>
                    <a:pt x="216" y="26"/>
                    <a:pt x="215" y="27"/>
                    <a:pt x="214" y="27"/>
                  </a:cubicBezTo>
                  <a:cubicBezTo>
                    <a:pt x="213" y="27"/>
                    <a:pt x="208" y="25"/>
                    <a:pt x="208" y="25"/>
                  </a:cubicBezTo>
                  <a:cubicBezTo>
                    <a:pt x="207" y="27"/>
                    <a:pt x="206" y="30"/>
                    <a:pt x="205" y="32"/>
                  </a:cubicBezTo>
                  <a:cubicBezTo>
                    <a:pt x="205" y="33"/>
                    <a:pt x="204" y="34"/>
                    <a:pt x="204" y="35"/>
                  </a:cubicBezTo>
                  <a:cubicBezTo>
                    <a:pt x="204" y="35"/>
                    <a:pt x="202" y="41"/>
                    <a:pt x="205" y="39"/>
                  </a:cubicBezTo>
                  <a:cubicBezTo>
                    <a:pt x="206" y="38"/>
                    <a:pt x="206" y="38"/>
                    <a:pt x="208" y="38"/>
                  </a:cubicBezTo>
                  <a:cubicBezTo>
                    <a:pt x="209" y="38"/>
                    <a:pt x="211" y="40"/>
                    <a:pt x="212" y="39"/>
                  </a:cubicBezTo>
                  <a:cubicBezTo>
                    <a:pt x="216" y="36"/>
                    <a:pt x="219" y="38"/>
                    <a:pt x="222" y="42"/>
                  </a:cubicBezTo>
                  <a:cubicBezTo>
                    <a:pt x="223" y="43"/>
                    <a:pt x="225" y="45"/>
                    <a:pt x="224" y="46"/>
                  </a:cubicBezTo>
                  <a:cubicBezTo>
                    <a:pt x="224" y="46"/>
                    <a:pt x="220" y="45"/>
                    <a:pt x="219" y="45"/>
                  </a:cubicBezTo>
                  <a:cubicBezTo>
                    <a:pt x="216" y="46"/>
                    <a:pt x="212" y="46"/>
                    <a:pt x="209" y="47"/>
                  </a:cubicBezTo>
                  <a:cubicBezTo>
                    <a:pt x="206" y="48"/>
                    <a:pt x="206" y="54"/>
                    <a:pt x="202" y="54"/>
                  </a:cubicBezTo>
                  <a:cubicBezTo>
                    <a:pt x="200" y="54"/>
                    <a:pt x="198" y="53"/>
                    <a:pt x="197" y="55"/>
                  </a:cubicBezTo>
                  <a:cubicBezTo>
                    <a:pt x="196" y="56"/>
                    <a:pt x="194" y="58"/>
                    <a:pt x="192" y="58"/>
                  </a:cubicBezTo>
                  <a:cubicBezTo>
                    <a:pt x="189" y="57"/>
                    <a:pt x="183" y="53"/>
                    <a:pt x="182" y="59"/>
                  </a:cubicBezTo>
                  <a:cubicBezTo>
                    <a:pt x="182" y="61"/>
                    <a:pt x="184" y="62"/>
                    <a:pt x="184" y="63"/>
                  </a:cubicBezTo>
                  <a:cubicBezTo>
                    <a:pt x="184" y="65"/>
                    <a:pt x="181" y="65"/>
                    <a:pt x="180" y="66"/>
                  </a:cubicBezTo>
                  <a:cubicBezTo>
                    <a:pt x="177" y="69"/>
                    <a:pt x="176" y="72"/>
                    <a:pt x="172" y="72"/>
                  </a:cubicBezTo>
                  <a:cubicBezTo>
                    <a:pt x="167" y="72"/>
                    <a:pt x="162" y="72"/>
                    <a:pt x="157" y="73"/>
                  </a:cubicBezTo>
                  <a:cubicBezTo>
                    <a:pt x="155" y="74"/>
                    <a:pt x="151" y="78"/>
                    <a:pt x="150" y="77"/>
                  </a:cubicBezTo>
                  <a:cubicBezTo>
                    <a:pt x="148" y="77"/>
                    <a:pt x="147" y="75"/>
                    <a:pt x="146" y="75"/>
                  </a:cubicBezTo>
                  <a:cubicBezTo>
                    <a:pt x="144" y="75"/>
                    <a:pt x="143" y="75"/>
                    <a:pt x="141" y="75"/>
                  </a:cubicBezTo>
                  <a:cubicBezTo>
                    <a:pt x="139" y="74"/>
                    <a:pt x="137" y="74"/>
                    <a:pt x="135" y="72"/>
                  </a:cubicBezTo>
                  <a:cubicBezTo>
                    <a:pt x="133" y="71"/>
                    <a:pt x="132" y="71"/>
                    <a:pt x="131" y="70"/>
                  </a:cubicBezTo>
                  <a:cubicBezTo>
                    <a:pt x="127" y="70"/>
                    <a:pt x="125" y="70"/>
                    <a:pt x="121" y="70"/>
                  </a:cubicBezTo>
                  <a:cubicBezTo>
                    <a:pt x="118" y="70"/>
                    <a:pt x="113" y="71"/>
                    <a:pt x="109" y="70"/>
                  </a:cubicBezTo>
                  <a:cubicBezTo>
                    <a:pt x="108" y="70"/>
                    <a:pt x="107" y="68"/>
                    <a:pt x="107" y="67"/>
                  </a:cubicBezTo>
                  <a:cubicBezTo>
                    <a:pt x="105" y="65"/>
                    <a:pt x="104" y="63"/>
                    <a:pt x="102" y="61"/>
                  </a:cubicBezTo>
                  <a:cubicBezTo>
                    <a:pt x="99" y="59"/>
                    <a:pt x="97" y="56"/>
                    <a:pt x="94" y="56"/>
                  </a:cubicBezTo>
                  <a:cubicBezTo>
                    <a:pt x="92" y="56"/>
                    <a:pt x="81" y="56"/>
                    <a:pt x="83" y="52"/>
                  </a:cubicBezTo>
                  <a:cubicBezTo>
                    <a:pt x="85" y="48"/>
                    <a:pt x="84" y="41"/>
                    <a:pt x="79" y="38"/>
                  </a:cubicBezTo>
                  <a:cubicBezTo>
                    <a:pt x="75" y="35"/>
                    <a:pt x="70" y="35"/>
                    <a:pt x="69" y="29"/>
                  </a:cubicBezTo>
                  <a:cubicBezTo>
                    <a:pt x="68" y="30"/>
                    <a:pt x="67" y="29"/>
                    <a:pt x="66" y="30"/>
                  </a:cubicBezTo>
                  <a:cubicBezTo>
                    <a:pt x="65" y="31"/>
                    <a:pt x="65" y="31"/>
                    <a:pt x="65" y="32"/>
                  </a:cubicBezTo>
                  <a:cubicBezTo>
                    <a:pt x="63" y="35"/>
                    <a:pt x="60" y="34"/>
                    <a:pt x="59" y="37"/>
                  </a:cubicBezTo>
                  <a:cubicBezTo>
                    <a:pt x="59" y="39"/>
                    <a:pt x="61" y="41"/>
                    <a:pt x="60" y="42"/>
                  </a:cubicBezTo>
                  <a:cubicBezTo>
                    <a:pt x="59" y="43"/>
                    <a:pt x="57" y="44"/>
                    <a:pt x="56" y="44"/>
                  </a:cubicBezTo>
                  <a:cubicBezTo>
                    <a:pt x="55" y="45"/>
                    <a:pt x="54" y="43"/>
                    <a:pt x="53" y="44"/>
                  </a:cubicBezTo>
                  <a:cubicBezTo>
                    <a:pt x="51" y="44"/>
                    <a:pt x="50" y="43"/>
                    <a:pt x="48" y="42"/>
                  </a:cubicBezTo>
                  <a:cubicBezTo>
                    <a:pt x="47" y="41"/>
                    <a:pt x="46" y="46"/>
                    <a:pt x="45" y="47"/>
                  </a:cubicBezTo>
                  <a:cubicBezTo>
                    <a:pt x="45" y="48"/>
                    <a:pt x="44" y="50"/>
                    <a:pt x="44" y="51"/>
                  </a:cubicBezTo>
                  <a:cubicBezTo>
                    <a:pt x="44" y="53"/>
                    <a:pt x="45" y="53"/>
                    <a:pt x="45" y="54"/>
                  </a:cubicBezTo>
                  <a:cubicBezTo>
                    <a:pt x="45" y="56"/>
                    <a:pt x="39" y="54"/>
                    <a:pt x="39" y="54"/>
                  </a:cubicBezTo>
                  <a:cubicBezTo>
                    <a:pt x="37" y="55"/>
                    <a:pt x="33" y="55"/>
                    <a:pt x="32" y="56"/>
                  </a:cubicBezTo>
                  <a:cubicBezTo>
                    <a:pt x="33" y="55"/>
                    <a:pt x="34" y="62"/>
                    <a:pt x="34" y="63"/>
                  </a:cubicBezTo>
                  <a:cubicBezTo>
                    <a:pt x="35" y="64"/>
                    <a:pt x="36" y="65"/>
                    <a:pt x="37" y="66"/>
                  </a:cubicBezTo>
                  <a:cubicBezTo>
                    <a:pt x="37" y="67"/>
                    <a:pt x="34" y="69"/>
                    <a:pt x="33" y="70"/>
                  </a:cubicBezTo>
                  <a:cubicBezTo>
                    <a:pt x="32" y="71"/>
                    <a:pt x="33" y="74"/>
                    <a:pt x="32" y="74"/>
                  </a:cubicBezTo>
                  <a:cubicBezTo>
                    <a:pt x="31" y="75"/>
                    <a:pt x="29" y="75"/>
                    <a:pt x="28" y="76"/>
                  </a:cubicBezTo>
                  <a:cubicBezTo>
                    <a:pt x="26" y="77"/>
                    <a:pt x="25" y="78"/>
                    <a:pt x="24" y="79"/>
                  </a:cubicBezTo>
                  <a:cubicBezTo>
                    <a:pt x="22" y="79"/>
                    <a:pt x="21" y="79"/>
                    <a:pt x="19" y="80"/>
                  </a:cubicBezTo>
                  <a:cubicBezTo>
                    <a:pt x="17" y="80"/>
                    <a:pt x="16" y="81"/>
                    <a:pt x="15" y="83"/>
                  </a:cubicBezTo>
                  <a:cubicBezTo>
                    <a:pt x="15" y="83"/>
                    <a:pt x="11" y="84"/>
                    <a:pt x="11" y="84"/>
                  </a:cubicBezTo>
                  <a:cubicBezTo>
                    <a:pt x="11" y="84"/>
                    <a:pt x="11" y="83"/>
                    <a:pt x="11" y="83"/>
                  </a:cubicBezTo>
                  <a:cubicBezTo>
                    <a:pt x="10" y="83"/>
                    <a:pt x="9" y="83"/>
                    <a:pt x="7" y="83"/>
                  </a:cubicBezTo>
                  <a:cubicBezTo>
                    <a:pt x="6" y="83"/>
                    <a:pt x="3" y="85"/>
                    <a:pt x="3" y="86"/>
                  </a:cubicBezTo>
                  <a:cubicBezTo>
                    <a:pt x="2" y="88"/>
                    <a:pt x="1" y="90"/>
                    <a:pt x="1" y="91"/>
                  </a:cubicBezTo>
                  <a:cubicBezTo>
                    <a:pt x="0" y="93"/>
                    <a:pt x="3" y="95"/>
                    <a:pt x="4" y="95"/>
                  </a:cubicBezTo>
                  <a:cubicBezTo>
                    <a:pt x="7" y="95"/>
                    <a:pt x="6" y="95"/>
                    <a:pt x="7" y="98"/>
                  </a:cubicBezTo>
                  <a:cubicBezTo>
                    <a:pt x="7" y="99"/>
                    <a:pt x="8" y="99"/>
                    <a:pt x="8" y="101"/>
                  </a:cubicBezTo>
                  <a:cubicBezTo>
                    <a:pt x="8" y="101"/>
                    <a:pt x="7" y="103"/>
                    <a:pt x="7" y="103"/>
                  </a:cubicBezTo>
                  <a:cubicBezTo>
                    <a:pt x="9" y="104"/>
                    <a:pt x="10" y="104"/>
                    <a:pt x="11" y="105"/>
                  </a:cubicBezTo>
                  <a:cubicBezTo>
                    <a:pt x="13" y="107"/>
                    <a:pt x="12" y="109"/>
                    <a:pt x="14" y="110"/>
                  </a:cubicBezTo>
                  <a:cubicBezTo>
                    <a:pt x="16" y="111"/>
                    <a:pt x="18" y="112"/>
                    <a:pt x="20" y="113"/>
                  </a:cubicBezTo>
                  <a:cubicBezTo>
                    <a:pt x="21" y="113"/>
                    <a:pt x="22" y="112"/>
                    <a:pt x="23" y="111"/>
                  </a:cubicBezTo>
                  <a:cubicBezTo>
                    <a:pt x="26" y="109"/>
                    <a:pt x="31" y="110"/>
                    <a:pt x="33" y="113"/>
                  </a:cubicBezTo>
                  <a:cubicBezTo>
                    <a:pt x="34" y="115"/>
                    <a:pt x="32" y="116"/>
                    <a:pt x="31" y="117"/>
                  </a:cubicBezTo>
                  <a:cubicBezTo>
                    <a:pt x="30" y="118"/>
                    <a:pt x="30" y="118"/>
                    <a:pt x="30" y="119"/>
                  </a:cubicBezTo>
                  <a:cubicBezTo>
                    <a:pt x="29" y="121"/>
                    <a:pt x="28" y="121"/>
                    <a:pt x="27" y="121"/>
                  </a:cubicBezTo>
                  <a:cubicBezTo>
                    <a:pt x="24" y="123"/>
                    <a:pt x="32" y="126"/>
                    <a:pt x="29" y="128"/>
                  </a:cubicBezTo>
                  <a:cubicBezTo>
                    <a:pt x="28" y="130"/>
                    <a:pt x="27" y="129"/>
                    <a:pt x="25" y="129"/>
                  </a:cubicBezTo>
                  <a:cubicBezTo>
                    <a:pt x="21" y="128"/>
                    <a:pt x="26" y="132"/>
                    <a:pt x="26" y="132"/>
                  </a:cubicBezTo>
                  <a:cubicBezTo>
                    <a:pt x="26" y="134"/>
                    <a:pt x="25" y="135"/>
                    <a:pt x="27" y="135"/>
                  </a:cubicBezTo>
                  <a:cubicBezTo>
                    <a:pt x="29" y="136"/>
                    <a:pt x="29" y="137"/>
                    <a:pt x="31" y="138"/>
                  </a:cubicBezTo>
                  <a:cubicBezTo>
                    <a:pt x="33" y="138"/>
                    <a:pt x="34" y="140"/>
                    <a:pt x="36" y="141"/>
                  </a:cubicBezTo>
                  <a:cubicBezTo>
                    <a:pt x="36" y="141"/>
                    <a:pt x="37" y="142"/>
                    <a:pt x="38" y="142"/>
                  </a:cubicBezTo>
                  <a:cubicBezTo>
                    <a:pt x="39" y="142"/>
                    <a:pt x="38" y="140"/>
                    <a:pt x="40" y="140"/>
                  </a:cubicBezTo>
                  <a:cubicBezTo>
                    <a:pt x="44" y="140"/>
                    <a:pt x="46" y="147"/>
                    <a:pt x="50" y="147"/>
                  </a:cubicBezTo>
                  <a:cubicBezTo>
                    <a:pt x="52" y="147"/>
                    <a:pt x="52" y="150"/>
                    <a:pt x="54" y="150"/>
                  </a:cubicBezTo>
                  <a:cubicBezTo>
                    <a:pt x="56" y="151"/>
                    <a:pt x="57" y="153"/>
                    <a:pt x="58" y="153"/>
                  </a:cubicBezTo>
                  <a:cubicBezTo>
                    <a:pt x="60" y="151"/>
                    <a:pt x="60" y="154"/>
                    <a:pt x="62" y="154"/>
                  </a:cubicBezTo>
                  <a:cubicBezTo>
                    <a:pt x="63" y="154"/>
                    <a:pt x="63" y="153"/>
                    <a:pt x="64" y="153"/>
                  </a:cubicBezTo>
                  <a:cubicBezTo>
                    <a:pt x="65" y="153"/>
                    <a:pt x="65" y="154"/>
                    <a:pt x="66" y="155"/>
                  </a:cubicBezTo>
                  <a:cubicBezTo>
                    <a:pt x="68" y="155"/>
                    <a:pt x="70" y="155"/>
                    <a:pt x="72" y="154"/>
                  </a:cubicBezTo>
                  <a:cubicBezTo>
                    <a:pt x="75" y="153"/>
                    <a:pt x="73" y="155"/>
                    <a:pt x="74" y="156"/>
                  </a:cubicBezTo>
                  <a:cubicBezTo>
                    <a:pt x="74" y="156"/>
                    <a:pt x="76" y="153"/>
                    <a:pt x="77" y="153"/>
                  </a:cubicBezTo>
                  <a:cubicBezTo>
                    <a:pt x="78" y="152"/>
                    <a:pt x="80" y="152"/>
                    <a:pt x="81" y="153"/>
                  </a:cubicBezTo>
                  <a:cubicBezTo>
                    <a:pt x="83" y="155"/>
                    <a:pt x="85" y="153"/>
                    <a:pt x="87" y="154"/>
                  </a:cubicBezTo>
                  <a:cubicBezTo>
                    <a:pt x="89" y="155"/>
                    <a:pt x="91" y="153"/>
                    <a:pt x="92" y="151"/>
                  </a:cubicBezTo>
                  <a:cubicBezTo>
                    <a:pt x="93" y="151"/>
                    <a:pt x="93" y="150"/>
                    <a:pt x="94" y="150"/>
                  </a:cubicBezTo>
                  <a:cubicBezTo>
                    <a:pt x="95" y="149"/>
                    <a:pt x="96" y="150"/>
                    <a:pt x="97" y="149"/>
                  </a:cubicBezTo>
                  <a:cubicBezTo>
                    <a:pt x="98" y="148"/>
                    <a:pt x="99" y="146"/>
                    <a:pt x="101" y="147"/>
                  </a:cubicBezTo>
                  <a:cubicBezTo>
                    <a:pt x="103" y="148"/>
                    <a:pt x="103" y="148"/>
                    <a:pt x="106" y="146"/>
                  </a:cubicBezTo>
                  <a:cubicBezTo>
                    <a:pt x="107" y="145"/>
                    <a:pt x="109" y="148"/>
                    <a:pt x="109" y="149"/>
                  </a:cubicBezTo>
                  <a:cubicBezTo>
                    <a:pt x="108" y="151"/>
                    <a:pt x="106" y="152"/>
                    <a:pt x="108" y="152"/>
                  </a:cubicBezTo>
                  <a:cubicBezTo>
                    <a:pt x="111" y="152"/>
                    <a:pt x="111" y="152"/>
                    <a:pt x="114" y="151"/>
                  </a:cubicBezTo>
                  <a:cubicBezTo>
                    <a:pt x="115" y="151"/>
                    <a:pt x="116" y="154"/>
                    <a:pt x="116" y="155"/>
                  </a:cubicBezTo>
                  <a:cubicBezTo>
                    <a:pt x="116" y="155"/>
                    <a:pt x="116" y="157"/>
                    <a:pt x="117" y="156"/>
                  </a:cubicBezTo>
                  <a:cubicBezTo>
                    <a:pt x="117" y="156"/>
                    <a:pt x="119" y="156"/>
                    <a:pt x="119" y="157"/>
                  </a:cubicBezTo>
                  <a:cubicBezTo>
                    <a:pt x="119" y="158"/>
                    <a:pt x="117" y="159"/>
                    <a:pt x="118" y="160"/>
                  </a:cubicBezTo>
                  <a:cubicBezTo>
                    <a:pt x="119" y="162"/>
                    <a:pt x="118" y="165"/>
                    <a:pt x="117" y="166"/>
                  </a:cubicBezTo>
                  <a:cubicBezTo>
                    <a:pt x="116" y="168"/>
                    <a:pt x="114" y="169"/>
                    <a:pt x="113" y="170"/>
                  </a:cubicBezTo>
                  <a:cubicBezTo>
                    <a:pt x="113" y="171"/>
                    <a:pt x="113" y="176"/>
                    <a:pt x="112" y="175"/>
                  </a:cubicBezTo>
                  <a:cubicBezTo>
                    <a:pt x="113" y="176"/>
                    <a:pt x="119" y="173"/>
                    <a:pt x="120" y="175"/>
                  </a:cubicBezTo>
                  <a:cubicBezTo>
                    <a:pt x="120" y="175"/>
                    <a:pt x="118" y="176"/>
                    <a:pt x="119" y="178"/>
                  </a:cubicBezTo>
                  <a:cubicBezTo>
                    <a:pt x="120" y="180"/>
                    <a:pt x="123" y="180"/>
                    <a:pt x="122" y="181"/>
                  </a:cubicBezTo>
                  <a:cubicBezTo>
                    <a:pt x="122" y="182"/>
                    <a:pt x="121" y="184"/>
                    <a:pt x="121" y="185"/>
                  </a:cubicBezTo>
                  <a:cubicBezTo>
                    <a:pt x="122" y="186"/>
                    <a:pt x="125" y="185"/>
                    <a:pt x="125" y="186"/>
                  </a:cubicBezTo>
                  <a:cubicBezTo>
                    <a:pt x="125" y="186"/>
                    <a:pt x="125" y="187"/>
                    <a:pt x="125" y="187"/>
                  </a:cubicBezTo>
                  <a:cubicBezTo>
                    <a:pt x="125" y="189"/>
                    <a:pt x="126" y="188"/>
                    <a:pt x="127" y="188"/>
                  </a:cubicBezTo>
                  <a:cubicBezTo>
                    <a:pt x="128" y="188"/>
                    <a:pt x="129" y="187"/>
                    <a:pt x="130" y="188"/>
                  </a:cubicBezTo>
                  <a:cubicBezTo>
                    <a:pt x="131" y="188"/>
                    <a:pt x="132" y="189"/>
                    <a:pt x="133" y="190"/>
                  </a:cubicBezTo>
                  <a:cubicBezTo>
                    <a:pt x="135" y="191"/>
                    <a:pt x="134" y="187"/>
                    <a:pt x="134" y="186"/>
                  </a:cubicBezTo>
                  <a:cubicBezTo>
                    <a:pt x="132" y="182"/>
                    <a:pt x="134" y="184"/>
                    <a:pt x="136" y="182"/>
                  </a:cubicBezTo>
                  <a:cubicBezTo>
                    <a:pt x="138" y="181"/>
                    <a:pt x="137" y="182"/>
                    <a:pt x="139" y="183"/>
                  </a:cubicBezTo>
                  <a:cubicBezTo>
                    <a:pt x="139" y="183"/>
                    <a:pt x="141" y="182"/>
                    <a:pt x="141" y="182"/>
                  </a:cubicBezTo>
                  <a:cubicBezTo>
                    <a:pt x="141" y="183"/>
                    <a:pt x="143" y="181"/>
                    <a:pt x="143" y="182"/>
                  </a:cubicBezTo>
                  <a:cubicBezTo>
                    <a:pt x="144" y="183"/>
                    <a:pt x="144" y="184"/>
                    <a:pt x="146" y="182"/>
                  </a:cubicBezTo>
                  <a:cubicBezTo>
                    <a:pt x="147" y="181"/>
                    <a:pt x="147" y="182"/>
                    <a:pt x="148" y="181"/>
                  </a:cubicBezTo>
                  <a:cubicBezTo>
                    <a:pt x="149" y="180"/>
                    <a:pt x="149" y="178"/>
                    <a:pt x="151" y="178"/>
                  </a:cubicBezTo>
                  <a:cubicBezTo>
                    <a:pt x="152" y="178"/>
                    <a:pt x="153" y="180"/>
                    <a:pt x="155" y="180"/>
                  </a:cubicBezTo>
                  <a:cubicBezTo>
                    <a:pt x="155" y="180"/>
                    <a:pt x="159" y="181"/>
                    <a:pt x="159" y="181"/>
                  </a:cubicBezTo>
                  <a:cubicBezTo>
                    <a:pt x="159" y="182"/>
                    <a:pt x="157" y="183"/>
                    <a:pt x="157" y="184"/>
                  </a:cubicBezTo>
                  <a:cubicBezTo>
                    <a:pt x="158" y="185"/>
                    <a:pt x="160" y="186"/>
                    <a:pt x="161" y="187"/>
                  </a:cubicBezTo>
                  <a:cubicBezTo>
                    <a:pt x="163" y="188"/>
                    <a:pt x="167" y="189"/>
                    <a:pt x="168" y="186"/>
                  </a:cubicBezTo>
                  <a:cubicBezTo>
                    <a:pt x="168" y="186"/>
                    <a:pt x="170" y="188"/>
                    <a:pt x="170" y="188"/>
                  </a:cubicBezTo>
                  <a:cubicBezTo>
                    <a:pt x="171" y="189"/>
                    <a:pt x="172" y="187"/>
                    <a:pt x="174" y="188"/>
                  </a:cubicBezTo>
                  <a:cubicBezTo>
                    <a:pt x="175" y="189"/>
                    <a:pt x="173" y="190"/>
                    <a:pt x="173" y="191"/>
                  </a:cubicBezTo>
                  <a:cubicBezTo>
                    <a:pt x="173" y="192"/>
                    <a:pt x="175" y="194"/>
                    <a:pt x="175" y="195"/>
                  </a:cubicBezTo>
                  <a:cubicBezTo>
                    <a:pt x="176" y="195"/>
                    <a:pt x="177" y="194"/>
                    <a:pt x="178" y="194"/>
                  </a:cubicBezTo>
                  <a:cubicBezTo>
                    <a:pt x="178" y="193"/>
                    <a:pt x="175" y="192"/>
                    <a:pt x="176" y="191"/>
                  </a:cubicBezTo>
                  <a:cubicBezTo>
                    <a:pt x="178" y="188"/>
                    <a:pt x="180" y="188"/>
                    <a:pt x="183" y="187"/>
                  </a:cubicBezTo>
                  <a:cubicBezTo>
                    <a:pt x="185" y="186"/>
                    <a:pt x="187" y="186"/>
                    <a:pt x="189" y="186"/>
                  </a:cubicBezTo>
                  <a:cubicBezTo>
                    <a:pt x="190" y="186"/>
                    <a:pt x="190" y="184"/>
                    <a:pt x="191" y="184"/>
                  </a:cubicBezTo>
                  <a:cubicBezTo>
                    <a:pt x="193" y="184"/>
                    <a:pt x="192" y="183"/>
                    <a:pt x="192" y="182"/>
                  </a:cubicBezTo>
                  <a:cubicBezTo>
                    <a:pt x="192" y="183"/>
                    <a:pt x="196" y="182"/>
                    <a:pt x="196" y="182"/>
                  </a:cubicBezTo>
                  <a:cubicBezTo>
                    <a:pt x="198" y="181"/>
                    <a:pt x="200" y="182"/>
                    <a:pt x="202" y="182"/>
                  </a:cubicBezTo>
                  <a:cubicBezTo>
                    <a:pt x="204" y="182"/>
                    <a:pt x="205" y="181"/>
                    <a:pt x="207" y="180"/>
                  </a:cubicBezTo>
                  <a:cubicBezTo>
                    <a:pt x="208" y="180"/>
                    <a:pt x="208" y="177"/>
                    <a:pt x="209" y="177"/>
                  </a:cubicBezTo>
                  <a:cubicBezTo>
                    <a:pt x="211" y="177"/>
                    <a:pt x="212" y="176"/>
                    <a:pt x="213" y="175"/>
                  </a:cubicBezTo>
                  <a:cubicBezTo>
                    <a:pt x="214" y="175"/>
                    <a:pt x="215" y="174"/>
                    <a:pt x="215" y="173"/>
                  </a:cubicBezTo>
                  <a:cubicBezTo>
                    <a:pt x="214" y="173"/>
                    <a:pt x="218" y="172"/>
                    <a:pt x="218" y="172"/>
                  </a:cubicBezTo>
                  <a:cubicBezTo>
                    <a:pt x="219" y="171"/>
                    <a:pt x="220" y="169"/>
                    <a:pt x="221" y="168"/>
                  </a:cubicBezTo>
                  <a:cubicBezTo>
                    <a:pt x="222" y="167"/>
                    <a:pt x="222" y="167"/>
                    <a:pt x="222" y="166"/>
                  </a:cubicBezTo>
                  <a:cubicBezTo>
                    <a:pt x="223" y="164"/>
                    <a:pt x="221" y="165"/>
                    <a:pt x="221" y="164"/>
                  </a:cubicBezTo>
                  <a:cubicBezTo>
                    <a:pt x="221" y="164"/>
                    <a:pt x="226" y="164"/>
                    <a:pt x="223" y="162"/>
                  </a:cubicBezTo>
                  <a:cubicBezTo>
                    <a:pt x="222" y="161"/>
                    <a:pt x="223" y="161"/>
                    <a:pt x="224" y="161"/>
                  </a:cubicBezTo>
                  <a:cubicBezTo>
                    <a:pt x="225" y="161"/>
                    <a:pt x="225" y="160"/>
                    <a:pt x="226" y="159"/>
                  </a:cubicBezTo>
                  <a:cubicBezTo>
                    <a:pt x="227" y="158"/>
                    <a:pt x="227" y="157"/>
                    <a:pt x="228" y="156"/>
                  </a:cubicBezTo>
                  <a:cubicBezTo>
                    <a:pt x="228" y="156"/>
                    <a:pt x="228" y="154"/>
                    <a:pt x="228" y="154"/>
                  </a:cubicBezTo>
                  <a:cubicBezTo>
                    <a:pt x="229" y="153"/>
                    <a:pt x="230" y="153"/>
                    <a:pt x="231" y="152"/>
                  </a:cubicBezTo>
                  <a:cubicBezTo>
                    <a:pt x="232" y="151"/>
                    <a:pt x="231" y="150"/>
                    <a:pt x="231" y="150"/>
                  </a:cubicBezTo>
                  <a:cubicBezTo>
                    <a:pt x="231" y="149"/>
                    <a:pt x="232" y="149"/>
                    <a:pt x="232" y="149"/>
                  </a:cubicBezTo>
                  <a:cubicBezTo>
                    <a:pt x="233" y="149"/>
                    <a:pt x="232" y="147"/>
                    <a:pt x="232" y="147"/>
                  </a:cubicBezTo>
                  <a:cubicBezTo>
                    <a:pt x="232" y="147"/>
                    <a:pt x="234" y="148"/>
                    <a:pt x="234" y="147"/>
                  </a:cubicBezTo>
                  <a:cubicBezTo>
                    <a:pt x="236" y="146"/>
                    <a:pt x="234" y="146"/>
                    <a:pt x="233" y="145"/>
                  </a:cubicBezTo>
                  <a:cubicBezTo>
                    <a:pt x="233" y="145"/>
                    <a:pt x="236" y="143"/>
                    <a:pt x="236" y="143"/>
                  </a:cubicBezTo>
                  <a:cubicBezTo>
                    <a:pt x="235" y="145"/>
                    <a:pt x="232" y="142"/>
                    <a:pt x="231" y="141"/>
                  </a:cubicBezTo>
                  <a:cubicBezTo>
                    <a:pt x="231" y="141"/>
                    <a:pt x="230" y="142"/>
                    <a:pt x="229" y="142"/>
                  </a:cubicBezTo>
                  <a:cubicBezTo>
                    <a:pt x="228" y="143"/>
                    <a:pt x="227" y="141"/>
                    <a:pt x="226" y="142"/>
                  </a:cubicBezTo>
                  <a:cubicBezTo>
                    <a:pt x="228" y="141"/>
                    <a:pt x="230" y="140"/>
                    <a:pt x="231" y="139"/>
                  </a:cubicBezTo>
                  <a:cubicBezTo>
                    <a:pt x="232" y="138"/>
                    <a:pt x="235" y="138"/>
                    <a:pt x="233" y="136"/>
                  </a:cubicBezTo>
                  <a:cubicBezTo>
                    <a:pt x="231" y="135"/>
                    <a:pt x="230" y="134"/>
                    <a:pt x="228" y="132"/>
                  </a:cubicBezTo>
                  <a:cubicBezTo>
                    <a:pt x="228" y="131"/>
                    <a:pt x="223" y="133"/>
                    <a:pt x="223" y="130"/>
                  </a:cubicBezTo>
                  <a:cubicBezTo>
                    <a:pt x="223" y="132"/>
                    <a:pt x="228" y="132"/>
                    <a:pt x="229" y="132"/>
                  </a:cubicBezTo>
                  <a:cubicBezTo>
                    <a:pt x="230" y="132"/>
                    <a:pt x="233" y="135"/>
                    <a:pt x="234" y="133"/>
                  </a:cubicBezTo>
                  <a:cubicBezTo>
                    <a:pt x="235" y="131"/>
                    <a:pt x="229" y="129"/>
                    <a:pt x="229" y="127"/>
                  </a:cubicBezTo>
                  <a:cubicBezTo>
                    <a:pt x="228" y="125"/>
                    <a:pt x="228" y="121"/>
                    <a:pt x="226" y="120"/>
                  </a:cubicBezTo>
                  <a:cubicBezTo>
                    <a:pt x="225" y="118"/>
                    <a:pt x="219" y="118"/>
                    <a:pt x="221" y="115"/>
                  </a:cubicBezTo>
                  <a:cubicBezTo>
                    <a:pt x="222" y="113"/>
                    <a:pt x="223" y="112"/>
                    <a:pt x="224" y="111"/>
                  </a:cubicBezTo>
                  <a:cubicBezTo>
                    <a:pt x="226" y="109"/>
                    <a:pt x="224" y="110"/>
                    <a:pt x="225" y="109"/>
                  </a:cubicBezTo>
                  <a:cubicBezTo>
                    <a:pt x="225" y="108"/>
                    <a:pt x="228" y="109"/>
                    <a:pt x="228" y="109"/>
                  </a:cubicBezTo>
                  <a:cubicBezTo>
                    <a:pt x="229" y="108"/>
                    <a:pt x="227" y="107"/>
                    <a:pt x="229" y="106"/>
                  </a:cubicBezTo>
                  <a:cubicBezTo>
                    <a:pt x="231" y="106"/>
                    <a:pt x="232" y="105"/>
                    <a:pt x="233" y="104"/>
                  </a:cubicBezTo>
                  <a:cubicBezTo>
                    <a:pt x="234" y="104"/>
                    <a:pt x="235" y="104"/>
                    <a:pt x="235" y="104"/>
                  </a:cubicBezTo>
                  <a:cubicBezTo>
                    <a:pt x="236" y="104"/>
                    <a:pt x="235" y="105"/>
                    <a:pt x="236" y="105"/>
                  </a:cubicBezTo>
                  <a:cubicBezTo>
                    <a:pt x="237" y="106"/>
                    <a:pt x="238" y="103"/>
                    <a:pt x="238" y="102"/>
                  </a:cubicBezTo>
                  <a:cubicBezTo>
                    <a:pt x="236" y="100"/>
                    <a:pt x="234" y="101"/>
                    <a:pt x="233" y="101"/>
                  </a:cubicBezTo>
                  <a:cubicBezTo>
                    <a:pt x="231" y="101"/>
                    <a:pt x="230" y="99"/>
                    <a:pt x="228" y="100"/>
                  </a:cubicBezTo>
                  <a:cubicBezTo>
                    <a:pt x="227" y="100"/>
                    <a:pt x="226" y="102"/>
                    <a:pt x="224" y="102"/>
                  </a:cubicBezTo>
                  <a:cubicBezTo>
                    <a:pt x="223" y="103"/>
                    <a:pt x="221" y="103"/>
                    <a:pt x="220" y="102"/>
                  </a:cubicBezTo>
                  <a:cubicBezTo>
                    <a:pt x="219" y="101"/>
                    <a:pt x="221" y="99"/>
                    <a:pt x="220" y="98"/>
                  </a:cubicBezTo>
                  <a:cubicBezTo>
                    <a:pt x="218" y="97"/>
                    <a:pt x="210" y="97"/>
                    <a:pt x="213" y="92"/>
                  </a:cubicBezTo>
                  <a:cubicBezTo>
                    <a:pt x="214" y="91"/>
                    <a:pt x="215" y="92"/>
                    <a:pt x="217" y="92"/>
                  </a:cubicBezTo>
                  <a:cubicBezTo>
                    <a:pt x="218" y="92"/>
                    <a:pt x="220" y="91"/>
                    <a:pt x="221" y="90"/>
                  </a:cubicBezTo>
                  <a:cubicBezTo>
                    <a:pt x="223" y="87"/>
                    <a:pt x="226" y="85"/>
                    <a:pt x="229" y="83"/>
                  </a:cubicBezTo>
                  <a:cubicBezTo>
                    <a:pt x="230" y="81"/>
                    <a:pt x="231" y="81"/>
                    <a:pt x="233" y="81"/>
                  </a:cubicBezTo>
                  <a:cubicBezTo>
                    <a:pt x="233" y="82"/>
                    <a:pt x="236" y="82"/>
                    <a:pt x="236" y="83"/>
                  </a:cubicBezTo>
                  <a:cubicBezTo>
                    <a:pt x="235" y="84"/>
                    <a:pt x="235" y="86"/>
                    <a:pt x="234" y="87"/>
                  </a:cubicBezTo>
                  <a:cubicBezTo>
                    <a:pt x="233" y="87"/>
                    <a:pt x="231" y="88"/>
                    <a:pt x="231" y="89"/>
                  </a:cubicBezTo>
                  <a:cubicBezTo>
                    <a:pt x="231" y="90"/>
                    <a:pt x="234" y="90"/>
                    <a:pt x="234" y="90"/>
                  </a:cubicBezTo>
                  <a:cubicBezTo>
                    <a:pt x="234" y="90"/>
                    <a:pt x="230" y="93"/>
                    <a:pt x="231" y="93"/>
                  </a:cubicBezTo>
                  <a:cubicBezTo>
                    <a:pt x="232" y="94"/>
                    <a:pt x="237" y="89"/>
                    <a:pt x="238" y="89"/>
                  </a:cubicBezTo>
                  <a:cubicBezTo>
                    <a:pt x="240" y="88"/>
                    <a:pt x="242" y="87"/>
                    <a:pt x="244" y="87"/>
                  </a:cubicBezTo>
                  <a:cubicBezTo>
                    <a:pt x="246" y="87"/>
                    <a:pt x="246" y="87"/>
                    <a:pt x="247" y="85"/>
                  </a:cubicBezTo>
                  <a:cubicBezTo>
                    <a:pt x="249" y="84"/>
                    <a:pt x="252" y="83"/>
                    <a:pt x="254" y="81"/>
                  </a:cubicBezTo>
                  <a:cubicBezTo>
                    <a:pt x="255" y="80"/>
                    <a:pt x="257" y="77"/>
                    <a:pt x="259" y="77"/>
                  </a:cubicBezTo>
                  <a:cubicBezTo>
                    <a:pt x="260" y="76"/>
                    <a:pt x="266" y="80"/>
                    <a:pt x="266" y="77"/>
                  </a:cubicBezTo>
                  <a:cubicBezTo>
                    <a:pt x="266" y="76"/>
                    <a:pt x="265" y="75"/>
                    <a:pt x="266" y="74"/>
                  </a:cubicBezTo>
                  <a:cubicBezTo>
                    <a:pt x="267" y="74"/>
                    <a:pt x="268" y="74"/>
                    <a:pt x="269" y="74"/>
                  </a:cubicBezTo>
                  <a:cubicBezTo>
                    <a:pt x="271" y="74"/>
                    <a:pt x="270" y="73"/>
                    <a:pt x="271" y="72"/>
                  </a:cubicBezTo>
                  <a:cubicBezTo>
                    <a:pt x="273" y="71"/>
                    <a:pt x="274" y="72"/>
                    <a:pt x="274" y="70"/>
                  </a:cubicBezTo>
                  <a:cubicBezTo>
                    <a:pt x="274" y="67"/>
                    <a:pt x="277" y="70"/>
                    <a:pt x="278" y="71"/>
                  </a:cubicBezTo>
                  <a:cubicBezTo>
                    <a:pt x="278" y="69"/>
                    <a:pt x="281" y="69"/>
                    <a:pt x="281" y="67"/>
                  </a:cubicBezTo>
                  <a:cubicBezTo>
                    <a:pt x="281" y="65"/>
                    <a:pt x="282" y="62"/>
                    <a:pt x="281" y="60"/>
                  </a:cubicBezTo>
                  <a:cubicBezTo>
                    <a:pt x="279" y="57"/>
                    <a:pt x="280" y="58"/>
                    <a:pt x="282" y="56"/>
                  </a:cubicBezTo>
                  <a:cubicBezTo>
                    <a:pt x="284" y="55"/>
                    <a:pt x="285" y="54"/>
                    <a:pt x="287" y="55"/>
                  </a:cubicBezTo>
                  <a:cubicBezTo>
                    <a:pt x="290" y="56"/>
                    <a:pt x="290" y="56"/>
                    <a:pt x="291" y="53"/>
                  </a:cubicBezTo>
                  <a:cubicBezTo>
                    <a:pt x="292" y="51"/>
                    <a:pt x="294" y="50"/>
                    <a:pt x="295" y="47"/>
                  </a:cubicBezTo>
                  <a:cubicBezTo>
                    <a:pt x="295" y="45"/>
                    <a:pt x="296" y="43"/>
                    <a:pt x="298" y="41"/>
                  </a:cubicBezTo>
                  <a:cubicBezTo>
                    <a:pt x="300" y="39"/>
                    <a:pt x="298" y="39"/>
                    <a:pt x="298" y="3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2" name="Freeform 716">
              <a:extLst>
                <a:ext uri="{FF2B5EF4-FFF2-40B4-BE49-F238E27FC236}">
                  <a16:creationId xmlns:a16="http://schemas.microsoft.com/office/drawing/2014/main" id="{CBB6BE03-E53E-5E4E-B751-5AFFE6B83F66}"/>
                </a:ext>
              </a:extLst>
            </p:cNvPr>
            <p:cNvSpPr>
              <a:spLocks/>
            </p:cNvSpPr>
            <p:nvPr/>
          </p:nvSpPr>
          <p:spPr bwMode="auto">
            <a:xfrm>
              <a:off x="15747967" y="6357215"/>
              <a:ext cx="1464969" cy="637107"/>
            </a:xfrm>
            <a:custGeom>
              <a:avLst/>
              <a:gdLst>
                <a:gd name="T0" fmla="*/ 0 w 157"/>
                <a:gd name="T1" fmla="*/ 19 h 68"/>
                <a:gd name="T2" fmla="*/ 7 w 157"/>
                <a:gd name="T3" fmla="*/ 26 h 68"/>
                <a:gd name="T4" fmla="*/ 12 w 157"/>
                <a:gd name="T5" fmla="*/ 29 h 68"/>
                <a:gd name="T6" fmla="*/ 15 w 157"/>
                <a:gd name="T7" fmla="*/ 36 h 68"/>
                <a:gd name="T8" fmla="*/ 15 w 157"/>
                <a:gd name="T9" fmla="*/ 38 h 68"/>
                <a:gd name="T10" fmla="*/ 15 w 157"/>
                <a:gd name="T11" fmla="*/ 40 h 68"/>
                <a:gd name="T12" fmla="*/ 16 w 157"/>
                <a:gd name="T13" fmla="*/ 45 h 68"/>
                <a:gd name="T14" fmla="*/ 28 w 157"/>
                <a:gd name="T15" fmla="*/ 47 h 68"/>
                <a:gd name="T16" fmla="*/ 36 w 157"/>
                <a:gd name="T17" fmla="*/ 54 h 68"/>
                <a:gd name="T18" fmla="*/ 39 w 157"/>
                <a:gd name="T19" fmla="*/ 59 h 68"/>
                <a:gd name="T20" fmla="*/ 44 w 157"/>
                <a:gd name="T21" fmla="*/ 60 h 68"/>
                <a:gd name="T22" fmla="*/ 56 w 157"/>
                <a:gd name="T23" fmla="*/ 60 h 68"/>
                <a:gd name="T24" fmla="*/ 64 w 157"/>
                <a:gd name="T25" fmla="*/ 61 h 68"/>
                <a:gd name="T26" fmla="*/ 69 w 157"/>
                <a:gd name="T27" fmla="*/ 64 h 68"/>
                <a:gd name="T28" fmla="*/ 76 w 157"/>
                <a:gd name="T29" fmla="*/ 66 h 68"/>
                <a:gd name="T30" fmla="*/ 81 w 157"/>
                <a:gd name="T31" fmla="*/ 67 h 68"/>
                <a:gd name="T32" fmla="*/ 93 w 157"/>
                <a:gd name="T33" fmla="*/ 62 h 68"/>
                <a:gd name="T34" fmla="*/ 106 w 157"/>
                <a:gd name="T35" fmla="*/ 61 h 68"/>
                <a:gd name="T36" fmla="*/ 113 w 157"/>
                <a:gd name="T37" fmla="*/ 55 h 68"/>
                <a:gd name="T38" fmla="*/ 114 w 157"/>
                <a:gd name="T39" fmla="*/ 51 h 68"/>
                <a:gd name="T40" fmla="*/ 115 w 157"/>
                <a:gd name="T41" fmla="*/ 47 h 68"/>
                <a:gd name="T42" fmla="*/ 126 w 157"/>
                <a:gd name="T43" fmla="*/ 46 h 68"/>
                <a:gd name="T44" fmla="*/ 130 w 157"/>
                <a:gd name="T45" fmla="*/ 44 h 68"/>
                <a:gd name="T46" fmla="*/ 137 w 157"/>
                <a:gd name="T47" fmla="*/ 42 h 68"/>
                <a:gd name="T48" fmla="*/ 139 w 157"/>
                <a:gd name="T49" fmla="*/ 38 h 68"/>
                <a:gd name="T50" fmla="*/ 143 w 157"/>
                <a:gd name="T51" fmla="*/ 37 h 68"/>
                <a:gd name="T52" fmla="*/ 154 w 157"/>
                <a:gd name="T53" fmla="*/ 36 h 68"/>
                <a:gd name="T54" fmla="*/ 150 w 157"/>
                <a:gd name="T55" fmla="*/ 29 h 68"/>
                <a:gd name="T56" fmla="*/ 145 w 157"/>
                <a:gd name="T57" fmla="*/ 28 h 68"/>
                <a:gd name="T58" fmla="*/ 141 w 157"/>
                <a:gd name="T59" fmla="*/ 29 h 68"/>
                <a:gd name="T60" fmla="*/ 136 w 157"/>
                <a:gd name="T61" fmla="*/ 28 h 68"/>
                <a:gd name="T62" fmla="*/ 134 w 157"/>
                <a:gd name="T63" fmla="*/ 27 h 68"/>
                <a:gd name="T64" fmla="*/ 137 w 157"/>
                <a:gd name="T65" fmla="*/ 19 h 68"/>
                <a:gd name="T66" fmla="*/ 137 w 157"/>
                <a:gd name="T67" fmla="*/ 14 h 68"/>
                <a:gd name="T68" fmla="*/ 131 w 157"/>
                <a:gd name="T69" fmla="*/ 14 h 68"/>
                <a:gd name="T70" fmla="*/ 124 w 157"/>
                <a:gd name="T71" fmla="*/ 15 h 68"/>
                <a:gd name="T72" fmla="*/ 114 w 157"/>
                <a:gd name="T73" fmla="*/ 19 h 68"/>
                <a:gd name="T74" fmla="*/ 103 w 157"/>
                <a:gd name="T75" fmla="*/ 19 h 68"/>
                <a:gd name="T76" fmla="*/ 98 w 157"/>
                <a:gd name="T77" fmla="*/ 17 h 68"/>
                <a:gd name="T78" fmla="*/ 94 w 157"/>
                <a:gd name="T79" fmla="*/ 15 h 68"/>
                <a:gd name="T80" fmla="*/ 83 w 157"/>
                <a:gd name="T81" fmla="*/ 11 h 68"/>
                <a:gd name="T82" fmla="*/ 77 w 157"/>
                <a:gd name="T83" fmla="*/ 13 h 68"/>
                <a:gd name="T84" fmla="*/ 71 w 157"/>
                <a:gd name="T85" fmla="*/ 12 h 68"/>
                <a:gd name="T86" fmla="*/ 68 w 157"/>
                <a:gd name="T87" fmla="*/ 8 h 68"/>
                <a:gd name="T88" fmla="*/ 64 w 157"/>
                <a:gd name="T89" fmla="*/ 5 h 68"/>
                <a:gd name="T90" fmla="*/ 58 w 157"/>
                <a:gd name="T91" fmla="*/ 3 h 68"/>
                <a:gd name="T92" fmla="*/ 52 w 157"/>
                <a:gd name="T93" fmla="*/ 1 h 68"/>
                <a:gd name="T94" fmla="*/ 45 w 157"/>
                <a:gd name="T95" fmla="*/ 7 h 68"/>
                <a:gd name="T96" fmla="*/ 47 w 157"/>
                <a:gd name="T97" fmla="*/ 13 h 68"/>
                <a:gd name="T98" fmla="*/ 41 w 157"/>
                <a:gd name="T99" fmla="*/ 15 h 68"/>
                <a:gd name="T100" fmla="*/ 37 w 157"/>
                <a:gd name="T101" fmla="*/ 14 h 68"/>
                <a:gd name="T102" fmla="*/ 34 w 157"/>
                <a:gd name="T103" fmla="*/ 14 h 68"/>
                <a:gd name="T104" fmla="*/ 28 w 157"/>
                <a:gd name="T105" fmla="*/ 10 h 68"/>
                <a:gd name="T106" fmla="*/ 21 w 157"/>
                <a:gd name="T107" fmla="*/ 9 h 68"/>
                <a:gd name="T108" fmla="*/ 13 w 157"/>
                <a:gd name="T109" fmla="*/ 13 h 68"/>
                <a:gd name="T110" fmla="*/ 7 w 157"/>
                <a:gd name="T111" fmla="*/ 17 h 68"/>
                <a:gd name="T112" fmla="*/ 0 w 157"/>
                <a:gd name="T113" fmla="*/ 1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68">
                  <a:moveTo>
                    <a:pt x="0" y="19"/>
                  </a:moveTo>
                  <a:cubicBezTo>
                    <a:pt x="1" y="23"/>
                    <a:pt x="3" y="25"/>
                    <a:pt x="7" y="26"/>
                  </a:cubicBezTo>
                  <a:cubicBezTo>
                    <a:pt x="9" y="27"/>
                    <a:pt x="10" y="28"/>
                    <a:pt x="12" y="29"/>
                  </a:cubicBezTo>
                  <a:cubicBezTo>
                    <a:pt x="13" y="31"/>
                    <a:pt x="14" y="34"/>
                    <a:pt x="15" y="36"/>
                  </a:cubicBezTo>
                  <a:cubicBezTo>
                    <a:pt x="16" y="37"/>
                    <a:pt x="15" y="37"/>
                    <a:pt x="15" y="38"/>
                  </a:cubicBezTo>
                  <a:cubicBezTo>
                    <a:pt x="14" y="38"/>
                    <a:pt x="15" y="39"/>
                    <a:pt x="15" y="40"/>
                  </a:cubicBezTo>
                  <a:cubicBezTo>
                    <a:pt x="14" y="43"/>
                    <a:pt x="13" y="43"/>
                    <a:pt x="16" y="45"/>
                  </a:cubicBezTo>
                  <a:cubicBezTo>
                    <a:pt x="20" y="46"/>
                    <a:pt x="24" y="45"/>
                    <a:pt x="28" y="47"/>
                  </a:cubicBezTo>
                  <a:cubicBezTo>
                    <a:pt x="30" y="49"/>
                    <a:pt x="34" y="52"/>
                    <a:pt x="36" y="54"/>
                  </a:cubicBezTo>
                  <a:cubicBezTo>
                    <a:pt x="37" y="55"/>
                    <a:pt x="38" y="57"/>
                    <a:pt x="39" y="59"/>
                  </a:cubicBezTo>
                  <a:cubicBezTo>
                    <a:pt x="40" y="61"/>
                    <a:pt x="43" y="60"/>
                    <a:pt x="44" y="60"/>
                  </a:cubicBezTo>
                  <a:cubicBezTo>
                    <a:pt x="48" y="60"/>
                    <a:pt x="52" y="60"/>
                    <a:pt x="56" y="60"/>
                  </a:cubicBezTo>
                  <a:cubicBezTo>
                    <a:pt x="58" y="60"/>
                    <a:pt x="62" y="60"/>
                    <a:pt x="64" y="61"/>
                  </a:cubicBezTo>
                  <a:cubicBezTo>
                    <a:pt x="66" y="62"/>
                    <a:pt x="67" y="64"/>
                    <a:pt x="69" y="64"/>
                  </a:cubicBezTo>
                  <a:cubicBezTo>
                    <a:pt x="71" y="65"/>
                    <a:pt x="74" y="66"/>
                    <a:pt x="76" y="66"/>
                  </a:cubicBezTo>
                  <a:cubicBezTo>
                    <a:pt x="78" y="65"/>
                    <a:pt x="80" y="68"/>
                    <a:pt x="81" y="67"/>
                  </a:cubicBezTo>
                  <a:cubicBezTo>
                    <a:pt x="85" y="65"/>
                    <a:pt x="88" y="63"/>
                    <a:pt x="93" y="62"/>
                  </a:cubicBezTo>
                  <a:cubicBezTo>
                    <a:pt x="97" y="62"/>
                    <a:pt x="103" y="63"/>
                    <a:pt x="106" y="61"/>
                  </a:cubicBezTo>
                  <a:cubicBezTo>
                    <a:pt x="109" y="59"/>
                    <a:pt x="110" y="56"/>
                    <a:pt x="113" y="55"/>
                  </a:cubicBezTo>
                  <a:cubicBezTo>
                    <a:pt x="116" y="54"/>
                    <a:pt x="116" y="53"/>
                    <a:pt x="114" y="51"/>
                  </a:cubicBezTo>
                  <a:cubicBezTo>
                    <a:pt x="113" y="50"/>
                    <a:pt x="113" y="48"/>
                    <a:pt x="115" y="47"/>
                  </a:cubicBezTo>
                  <a:cubicBezTo>
                    <a:pt x="118" y="44"/>
                    <a:pt x="122" y="50"/>
                    <a:pt x="126" y="46"/>
                  </a:cubicBezTo>
                  <a:cubicBezTo>
                    <a:pt x="127" y="45"/>
                    <a:pt x="128" y="44"/>
                    <a:pt x="130" y="44"/>
                  </a:cubicBezTo>
                  <a:cubicBezTo>
                    <a:pt x="133" y="43"/>
                    <a:pt x="134" y="44"/>
                    <a:pt x="137" y="42"/>
                  </a:cubicBezTo>
                  <a:cubicBezTo>
                    <a:pt x="138" y="41"/>
                    <a:pt x="138" y="38"/>
                    <a:pt x="139" y="38"/>
                  </a:cubicBezTo>
                  <a:cubicBezTo>
                    <a:pt x="141" y="37"/>
                    <a:pt x="142" y="37"/>
                    <a:pt x="143" y="37"/>
                  </a:cubicBezTo>
                  <a:cubicBezTo>
                    <a:pt x="147" y="36"/>
                    <a:pt x="150" y="35"/>
                    <a:pt x="154" y="36"/>
                  </a:cubicBezTo>
                  <a:cubicBezTo>
                    <a:pt x="157" y="36"/>
                    <a:pt x="151" y="29"/>
                    <a:pt x="150" y="29"/>
                  </a:cubicBezTo>
                  <a:cubicBezTo>
                    <a:pt x="149" y="28"/>
                    <a:pt x="147" y="27"/>
                    <a:pt x="145" y="28"/>
                  </a:cubicBezTo>
                  <a:cubicBezTo>
                    <a:pt x="143" y="28"/>
                    <a:pt x="143" y="30"/>
                    <a:pt x="141" y="29"/>
                  </a:cubicBezTo>
                  <a:cubicBezTo>
                    <a:pt x="140" y="28"/>
                    <a:pt x="137" y="27"/>
                    <a:pt x="136" y="28"/>
                  </a:cubicBezTo>
                  <a:cubicBezTo>
                    <a:pt x="135" y="30"/>
                    <a:pt x="134" y="29"/>
                    <a:pt x="134" y="27"/>
                  </a:cubicBezTo>
                  <a:cubicBezTo>
                    <a:pt x="134" y="25"/>
                    <a:pt x="137" y="21"/>
                    <a:pt x="137" y="19"/>
                  </a:cubicBezTo>
                  <a:cubicBezTo>
                    <a:pt x="138" y="17"/>
                    <a:pt x="141" y="14"/>
                    <a:pt x="137" y="14"/>
                  </a:cubicBezTo>
                  <a:cubicBezTo>
                    <a:pt x="134" y="14"/>
                    <a:pt x="134" y="15"/>
                    <a:pt x="131" y="14"/>
                  </a:cubicBezTo>
                  <a:cubicBezTo>
                    <a:pt x="128" y="13"/>
                    <a:pt x="127" y="13"/>
                    <a:pt x="124" y="15"/>
                  </a:cubicBezTo>
                  <a:cubicBezTo>
                    <a:pt x="121" y="17"/>
                    <a:pt x="117" y="18"/>
                    <a:pt x="114" y="19"/>
                  </a:cubicBezTo>
                  <a:cubicBezTo>
                    <a:pt x="109" y="20"/>
                    <a:pt x="107" y="19"/>
                    <a:pt x="103" y="19"/>
                  </a:cubicBezTo>
                  <a:cubicBezTo>
                    <a:pt x="101" y="18"/>
                    <a:pt x="100" y="18"/>
                    <a:pt x="98" y="17"/>
                  </a:cubicBezTo>
                  <a:cubicBezTo>
                    <a:pt x="97" y="17"/>
                    <a:pt x="96" y="15"/>
                    <a:pt x="94" y="15"/>
                  </a:cubicBezTo>
                  <a:cubicBezTo>
                    <a:pt x="90" y="14"/>
                    <a:pt x="88" y="12"/>
                    <a:pt x="83" y="11"/>
                  </a:cubicBezTo>
                  <a:cubicBezTo>
                    <a:pt x="81" y="11"/>
                    <a:pt x="79" y="12"/>
                    <a:pt x="77" y="13"/>
                  </a:cubicBezTo>
                  <a:cubicBezTo>
                    <a:pt x="75" y="14"/>
                    <a:pt x="73" y="13"/>
                    <a:pt x="71" y="12"/>
                  </a:cubicBezTo>
                  <a:cubicBezTo>
                    <a:pt x="69" y="11"/>
                    <a:pt x="68" y="11"/>
                    <a:pt x="68" y="8"/>
                  </a:cubicBezTo>
                  <a:cubicBezTo>
                    <a:pt x="67" y="6"/>
                    <a:pt x="67" y="6"/>
                    <a:pt x="64" y="5"/>
                  </a:cubicBezTo>
                  <a:cubicBezTo>
                    <a:pt x="62" y="4"/>
                    <a:pt x="60" y="3"/>
                    <a:pt x="58" y="3"/>
                  </a:cubicBezTo>
                  <a:cubicBezTo>
                    <a:pt x="56" y="3"/>
                    <a:pt x="53" y="0"/>
                    <a:pt x="52" y="1"/>
                  </a:cubicBezTo>
                  <a:cubicBezTo>
                    <a:pt x="50" y="1"/>
                    <a:pt x="46" y="5"/>
                    <a:pt x="45" y="7"/>
                  </a:cubicBezTo>
                  <a:cubicBezTo>
                    <a:pt x="45" y="9"/>
                    <a:pt x="48" y="11"/>
                    <a:pt x="47" y="13"/>
                  </a:cubicBezTo>
                  <a:cubicBezTo>
                    <a:pt x="46" y="15"/>
                    <a:pt x="43" y="17"/>
                    <a:pt x="41" y="15"/>
                  </a:cubicBezTo>
                  <a:cubicBezTo>
                    <a:pt x="39" y="15"/>
                    <a:pt x="38" y="14"/>
                    <a:pt x="37" y="14"/>
                  </a:cubicBezTo>
                  <a:cubicBezTo>
                    <a:pt x="36" y="14"/>
                    <a:pt x="35" y="14"/>
                    <a:pt x="34" y="14"/>
                  </a:cubicBezTo>
                  <a:cubicBezTo>
                    <a:pt x="31" y="13"/>
                    <a:pt x="31" y="11"/>
                    <a:pt x="28" y="10"/>
                  </a:cubicBezTo>
                  <a:cubicBezTo>
                    <a:pt x="26" y="9"/>
                    <a:pt x="23" y="8"/>
                    <a:pt x="21" y="9"/>
                  </a:cubicBezTo>
                  <a:cubicBezTo>
                    <a:pt x="18" y="10"/>
                    <a:pt x="16" y="12"/>
                    <a:pt x="13" y="13"/>
                  </a:cubicBezTo>
                  <a:cubicBezTo>
                    <a:pt x="11" y="14"/>
                    <a:pt x="9" y="16"/>
                    <a:pt x="7" y="17"/>
                  </a:cubicBezTo>
                  <a:cubicBezTo>
                    <a:pt x="4" y="17"/>
                    <a:pt x="2" y="19"/>
                    <a:pt x="0" y="1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3" name="Freeform 717">
              <a:extLst>
                <a:ext uri="{FF2B5EF4-FFF2-40B4-BE49-F238E27FC236}">
                  <a16:creationId xmlns:a16="http://schemas.microsoft.com/office/drawing/2014/main" id="{58337B9B-93FC-3549-9585-F58AE76C7DCE}"/>
                </a:ext>
              </a:extLst>
            </p:cNvPr>
            <p:cNvSpPr>
              <a:spLocks/>
            </p:cNvSpPr>
            <p:nvPr/>
          </p:nvSpPr>
          <p:spPr bwMode="auto">
            <a:xfrm>
              <a:off x="12219302" y="5133964"/>
              <a:ext cx="585987" cy="1009821"/>
            </a:xfrm>
            <a:custGeom>
              <a:avLst/>
              <a:gdLst>
                <a:gd name="T0" fmla="*/ 61 w 63"/>
                <a:gd name="T1" fmla="*/ 25 h 108"/>
                <a:gd name="T2" fmla="*/ 61 w 63"/>
                <a:gd name="T3" fmla="*/ 20 h 108"/>
                <a:gd name="T4" fmla="*/ 61 w 63"/>
                <a:gd name="T5" fmla="*/ 16 h 108"/>
                <a:gd name="T6" fmla="*/ 60 w 63"/>
                <a:gd name="T7" fmla="*/ 13 h 108"/>
                <a:gd name="T8" fmla="*/ 60 w 63"/>
                <a:gd name="T9" fmla="*/ 11 h 108"/>
                <a:gd name="T10" fmla="*/ 57 w 63"/>
                <a:gd name="T11" fmla="*/ 7 h 108"/>
                <a:gd name="T12" fmla="*/ 51 w 63"/>
                <a:gd name="T13" fmla="*/ 5 h 108"/>
                <a:gd name="T14" fmla="*/ 44 w 63"/>
                <a:gd name="T15" fmla="*/ 1 h 108"/>
                <a:gd name="T16" fmla="*/ 44 w 63"/>
                <a:gd name="T17" fmla="*/ 5 h 108"/>
                <a:gd name="T18" fmla="*/ 34 w 63"/>
                <a:gd name="T19" fmla="*/ 5 h 108"/>
                <a:gd name="T20" fmla="*/ 34 w 63"/>
                <a:gd name="T21" fmla="*/ 10 h 108"/>
                <a:gd name="T22" fmla="*/ 29 w 63"/>
                <a:gd name="T23" fmla="*/ 10 h 108"/>
                <a:gd name="T24" fmla="*/ 27 w 63"/>
                <a:gd name="T25" fmla="*/ 12 h 108"/>
                <a:gd name="T26" fmla="*/ 25 w 63"/>
                <a:gd name="T27" fmla="*/ 15 h 108"/>
                <a:gd name="T28" fmla="*/ 25 w 63"/>
                <a:gd name="T29" fmla="*/ 18 h 108"/>
                <a:gd name="T30" fmla="*/ 24 w 63"/>
                <a:gd name="T31" fmla="*/ 20 h 108"/>
                <a:gd name="T32" fmla="*/ 20 w 63"/>
                <a:gd name="T33" fmla="*/ 25 h 108"/>
                <a:gd name="T34" fmla="*/ 17 w 63"/>
                <a:gd name="T35" fmla="*/ 27 h 108"/>
                <a:gd name="T36" fmla="*/ 16 w 63"/>
                <a:gd name="T37" fmla="*/ 33 h 108"/>
                <a:gd name="T38" fmla="*/ 13 w 63"/>
                <a:gd name="T39" fmla="*/ 38 h 108"/>
                <a:gd name="T40" fmla="*/ 15 w 63"/>
                <a:gd name="T41" fmla="*/ 42 h 108"/>
                <a:gd name="T42" fmla="*/ 9 w 63"/>
                <a:gd name="T43" fmla="*/ 44 h 108"/>
                <a:gd name="T44" fmla="*/ 5 w 63"/>
                <a:gd name="T45" fmla="*/ 51 h 108"/>
                <a:gd name="T46" fmla="*/ 6 w 63"/>
                <a:gd name="T47" fmla="*/ 57 h 108"/>
                <a:gd name="T48" fmla="*/ 8 w 63"/>
                <a:gd name="T49" fmla="*/ 63 h 108"/>
                <a:gd name="T50" fmla="*/ 7 w 63"/>
                <a:gd name="T51" fmla="*/ 67 h 108"/>
                <a:gd name="T52" fmla="*/ 7 w 63"/>
                <a:gd name="T53" fmla="*/ 74 h 108"/>
                <a:gd name="T54" fmla="*/ 4 w 63"/>
                <a:gd name="T55" fmla="*/ 78 h 108"/>
                <a:gd name="T56" fmla="*/ 3 w 63"/>
                <a:gd name="T57" fmla="*/ 83 h 108"/>
                <a:gd name="T58" fmla="*/ 0 w 63"/>
                <a:gd name="T59" fmla="*/ 82 h 108"/>
                <a:gd name="T60" fmla="*/ 4 w 63"/>
                <a:gd name="T61" fmla="*/ 90 h 108"/>
                <a:gd name="T62" fmla="*/ 7 w 63"/>
                <a:gd name="T63" fmla="*/ 97 h 108"/>
                <a:gd name="T64" fmla="*/ 8 w 63"/>
                <a:gd name="T65" fmla="*/ 102 h 108"/>
                <a:gd name="T66" fmla="*/ 10 w 63"/>
                <a:gd name="T67" fmla="*/ 107 h 108"/>
                <a:gd name="T68" fmla="*/ 14 w 63"/>
                <a:gd name="T69" fmla="*/ 108 h 108"/>
                <a:gd name="T70" fmla="*/ 15 w 63"/>
                <a:gd name="T71" fmla="*/ 105 h 108"/>
                <a:gd name="T72" fmla="*/ 24 w 63"/>
                <a:gd name="T73" fmla="*/ 101 h 108"/>
                <a:gd name="T74" fmla="*/ 27 w 63"/>
                <a:gd name="T75" fmla="*/ 92 h 108"/>
                <a:gd name="T76" fmla="*/ 26 w 63"/>
                <a:gd name="T77" fmla="*/ 87 h 108"/>
                <a:gd name="T78" fmla="*/ 28 w 63"/>
                <a:gd name="T79" fmla="*/ 84 h 108"/>
                <a:gd name="T80" fmla="*/ 32 w 63"/>
                <a:gd name="T81" fmla="*/ 82 h 108"/>
                <a:gd name="T82" fmla="*/ 32 w 63"/>
                <a:gd name="T83" fmla="*/ 81 h 108"/>
                <a:gd name="T84" fmla="*/ 35 w 63"/>
                <a:gd name="T85" fmla="*/ 80 h 108"/>
                <a:gd name="T86" fmla="*/ 34 w 63"/>
                <a:gd name="T87" fmla="*/ 78 h 108"/>
                <a:gd name="T88" fmla="*/ 36 w 63"/>
                <a:gd name="T89" fmla="*/ 77 h 108"/>
                <a:gd name="T90" fmla="*/ 35 w 63"/>
                <a:gd name="T91" fmla="*/ 73 h 108"/>
                <a:gd name="T92" fmla="*/ 29 w 63"/>
                <a:gd name="T93" fmla="*/ 66 h 108"/>
                <a:gd name="T94" fmla="*/ 30 w 63"/>
                <a:gd name="T95" fmla="*/ 60 h 108"/>
                <a:gd name="T96" fmla="*/ 30 w 63"/>
                <a:gd name="T97" fmla="*/ 56 h 108"/>
                <a:gd name="T98" fmla="*/ 33 w 63"/>
                <a:gd name="T99" fmla="*/ 53 h 108"/>
                <a:gd name="T100" fmla="*/ 39 w 63"/>
                <a:gd name="T101" fmla="*/ 48 h 108"/>
                <a:gd name="T102" fmla="*/ 49 w 63"/>
                <a:gd name="T103" fmla="*/ 41 h 108"/>
                <a:gd name="T104" fmla="*/ 50 w 63"/>
                <a:gd name="T105" fmla="*/ 35 h 108"/>
                <a:gd name="T106" fmla="*/ 50 w 63"/>
                <a:gd name="T107" fmla="*/ 32 h 108"/>
                <a:gd name="T108" fmla="*/ 54 w 63"/>
                <a:gd name="T109" fmla="*/ 30 h 108"/>
                <a:gd name="T110" fmla="*/ 58 w 63"/>
                <a:gd name="T111" fmla="*/ 29 h 108"/>
                <a:gd name="T112" fmla="*/ 60 w 63"/>
                <a:gd name="T113" fmla="*/ 28 h 108"/>
                <a:gd name="T114" fmla="*/ 63 w 63"/>
                <a:gd name="T115" fmla="*/ 28 h 108"/>
                <a:gd name="T116" fmla="*/ 61 w 63"/>
                <a:gd name="T117" fmla="*/ 25 h 108"/>
                <a:gd name="T118" fmla="*/ 61 w 63"/>
                <a:gd name="T119" fmla="*/ 2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 h="108">
                  <a:moveTo>
                    <a:pt x="61" y="25"/>
                  </a:moveTo>
                  <a:cubicBezTo>
                    <a:pt x="60" y="24"/>
                    <a:pt x="62" y="22"/>
                    <a:pt x="61" y="20"/>
                  </a:cubicBezTo>
                  <a:cubicBezTo>
                    <a:pt x="60" y="18"/>
                    <a:pt x="61" y="18"/>
                    <a:pt x="61" y="16"/>
                  </a:cubicBezTo>
                  <a:cubicBezTo>
                    <a:pt x="61" y="15"/>
                    <a:pt x="60" y="14"/>
                    <a:pt x="60" y="13"/>
                  </a:cubicBezTo>
                  <a:cubicBezTo>
                    <a:pt x="59" y="12"/>
                    <a:pt x="60" y="12"/>
                    <a:pt x="60" y="11"/>
                  </a:cubicBezTo>
                  <a:cubicBezTo>
                    <a:pt x="59" y="9"/>
                    <a:pt x="59" y="8"/>
                    <a:pt x="57" y="7"/>
                  </a:cubicBezTo>
                  <a:cubicBezTo>
                    <a:pt x="55" y="6"/>
                    <a:pt x="53" y="6"/>
                    <a:pt x="51" y="5"/>
                  </a:cubicBezTo>
                  <a:cubicBezTo>
                    <a:pt x="49" y="3"/>
                    <a:pt x="47" y="0"/>
                    <a:pt x="44" y="1"/>
                  </a:cubicBezTo>
                  <a:cubicBezTo>
                    <a:pt x="43" y="1"/>
                    <a:pt x="44" y="4"/>
                    <a:pt x="44" y="5"/>
                  </a:cubicBezTo>
                  <a:cubicBezTo>
                    <a:pt x="43" y="8"/>
                    <a:pt x="37" y="6"/>
                    <a:pt x="34" y="5"/>
                  </a:cubicBezTo>
                  <a:cubicBezTo>
                    <a:pt x="34" y="7"/>
                    <a:pt x="34" y="8"/>
                    <a:pt x="34" y="10"/>
                  </a:cubicBezTo>
                  <a:cubicBezTo>
                    <a:pt x="33" y="10"/>
                    <a:pt x="31" y="9"/>
                    <a:pt x="29" y="10"/>
                  </a:cubicBezTo>
                  <a:cubicBezTo>
                    <a:pt x="28" y="10"/>
                    <a:pt x="28" y="11"/>
                    <a:pt x="27" y="12"/>
                  </a:cubicBezTo>
                  <a:cubicBezTo>
                    <a:pt x="27" y="13"/>
                    <a:pt x="25" y="14"/>
                    <a:pt x="25" y="15"/>
                  </a:cubicBezTo>
                  <a:cubicBezTo>
                    <a:pt x="24" y="16"/>
                    <a:pt x="26" y="18"/>
                    <a:pt x="25" y="18"/>
                  </a:cubicBezTo>
                  <a:cubicBezTo>
                    <a:pt x="25" y="19"/>
                    <a:pt x="24" y="19"/>
                    <a:pt x="24" y="20"/>
                  </a:cubicBezTo>
                  <a:cubicBezTo>
                    <a:pt x="22" y="21"/>
                    <a:pt x="20" y="23"/>
                    <a:pt x="20" y="25"/>
                  </a:cubicBezTo>
                  <a:cubicBezTo>
                    <a:pt x="20" y="27"/>
                    <a:pt x="18" y="25"/>
                    <a:pt x="17" y="27"/>
                  </a:cubicBezTo>
                  <a:cubicBezTo>
                    <a:pt x="17" y="29"/>
                    <a:pt x="17" y="31"/>
                    <a:pt x="16" y="33"/>
                  </a:cubicBezTo>
                  <a:cubicBezTo>
                    <a:pt x="16" y="35"/>
                    <a:pt x="13" y="36"/>
                    <a:pt x="13" y="38"/>
                  </a:cubicBezTo>
                  <a:cubicBezTo>
                    <a:pt x="13" y="39"/>
                    <a:pt x="16" y="41"/>
                    <a:pt x="15" y="42"/>
                  </a:cubicBezTo>
                  <a:cubicBezTo>
                    <a:pt x="13" y="44"/>
                    <a:pt x="11" y="43"/>
                    <a:pt x="9" y="44"/>
                  </a:cubicBezTo>
                  <a:cubicBezTo>
                    <a:pt x="6" y="45"/>
                    <a:pt x="5" y="48"/>
                    <a:pt x="5" y="51"/>
                  </a:cubicBezTo>
                  <a:cubicBezTo>
                    <a:pt x="6" y="53"/>
                    <a:pt x="6" y="55"/>
                    <a:pt x="6" y="57"/>
                  </a:cubicBezTo>
                  <a:cubicBezTo>
                    <a:pt x="6" y="60"/>
                    <a:pt x="4" y="61"/>
                    <a:pt x="8" y="63"/>
                  </a:cubicBezTo>
                  <a:cubicBezTo>
                    <a:pt x="10" y="65"/>
                    <a:pt x="9" y="66"/>
                    <a:pt x="7" y="67"/>
                  </a:cubicBezTo>
                  <a:cubicBezTo>
                    <a:pt x="6" y="68"/>
                    <a:pt x="8" y="72"/>
                    <a:pt x="7" y="74"/>
                  </a:cubicBezTo>
                  <a:cubicBezTo>
                    <a:pt x="7" y="76"/>
                    <a:pt x="4" y="76"/>
                    <a:pt x="4" y="78"/>
                  </a:cubicBezTo>
                  <a:cubicBezTo>
                    <a:pt x="4" y="79"/>
                    <a:pt x="4" y="83"/>
                    <a:pt x="3" y="83"/>
                  </a:cubicBezTo>
                  <a:cubicBezTo>
                    <a:pt x="3" y="83"/>
                    <a:pt x="1" y="82"/>
                    <a:pt x="0" y="82"/>
                  </a:cubicBezTo>
                  <a:cubicBezTo>
                    <a:pt x="0" y="86"/>
                    <a:pt x="4" y="87"/>
                    <a:pt x="4" y="90"/>
                  </a:cubicBezTo>
                  <a:cubicBezTo>
                    <a:pt x="3" y="91"/>
                    <a:pt x="6" y="96"/>
                    <a:pt x="7" y="97"/>
                  </a:cubicBezTo>
                  <a:cubicBezTo>
                    <a:pt x="9" y="99"/>
                    <a:pt x="8" y="100"/>
                    <a:pt x="8" y="102"/>
                  </a:cubicBezTo>
                  <a:cubicBezTo>
                    <a:pt x="8" y="103"/>
                    <a:pt x="10" y="105"/>
                    <a:pt x="10" y="107"/>
                  </a:cubicBezTo>
                  <a:cubicBezTo>
                    <a:pt x="9" y="108"/>
                    <a:pt x="13" y="107"/>
                    <a:pt x="14" y="108"/>
                  </a:cubicBezTo>
                  <a:cubicBezTo>
                    <a:pt x="16" y="108"/>
                    <a:pt x="15" y="107"/>
                    <a:pt x="15" y="105"/>
                  </a:cubicBezTo>
                  <a:cubicBezTo>
                    <a:pt x="15" y="100"/>
                    <a:pt x="23" y="104"/>
                    <a:pt x="24" y="101"/>
                  </a:cubicBezTo>
                  <a:cubicBezTo>
                    <a:pt x="25" y="98"/>
                    <a:pt x="26" y="95"/>
                    <a:pt x="27" y="92"/>
                  </a:cubicBezTo>
                  <a:cubicBezTo>
                    <a:pt x="27" y="90"/>
                    <a:pt x="27" y="88"/>
                    <a:pt x="26" y="87"/>
                  </a:cubicBezTo>
                  <a:cubicBezTo>
                    <a:pt x="25" y="85"/>
                    <a:pt x="26" y="85"/>
                    <a:pt x="28" y="84"/>
                  </a:cubicBezTo>
                  <a:cubicBezTo>
                    <a:pt x="29" y="84"/>
                    <a:pt x="32" y="83"/>
                    <a:pt x="32" y="82"/>
                  </a:cubicBezTo>
                  <a:cubicBezTo>
                    <a:pt x="32" y="82"/>
                    <a:pt x="32" y="81"/>
                    <a:pt x="32" y="81"/>
                  </a:cubicBezTo>
                  <a:cubicBezTo>
                    <a:pt x="33" y="81"/>
                    <a:pt x="35" y="81"/>
                    <a:pt x="35" y="80"/>
                  </a:cubicBezTo>
                  <a:cubicBezTo>
                    <a:pt x="35" y="79"/>
                    <a:pt x="34" y="79"/>
                    <a:pt x="34" y="78"/>
                  </a:cubicBezTo>
                  <a:cubicBezTo>
                    <a:pt x="35" y="78"/>
                    <a:pt x="36" y="77"/>
                    <a:pt x="36" y="77"/>
                  </a:cubicBezTo>
                  <a:cubicBezTo>
                    <a:pt x="38" y="75"/>
                    <a:pt x="37" y="74"/>
                    <a:pt x="35" y="73"/>
                  </a:cubicBezTo>
                  <a:cubicBezTo>
                    <a:pt x="33" y="71"/>
                    <a:pt x="29" y="70"/>
                    <a:pt x="29" y="66"/>
                  </a:cubicBezTo>
                  <a:cubicBezTo>
                    <a:pt x="29" y="64"/>
                    <a:pt x="29" y="62"/>
                    <a:pt x="30" y="60"/>
                  </a:cubicBezTo>
                  <a:cubicBezTo>
                    <a:pt x="31" y="58"/>
                    <a:pt x="31" y="58"/>
                    <a:pt x="30" y="56"/>
                  </a:cubicBezTo>
                  <a:cubicBezTo>
                    <a:pt x="29" y="56"/>
                    <a:pt x="33" y="53"/>
                    <a:pt x="33" y="53"/>
                  </a:cubicBezTo>
                  <a:cubicBezTo>
                    <a:pt x="35" y="51"/>
                    <a:pt x="36" y="49"/>
                    <a:pt x="39" y="48"/>
                  </a:cubicBezTo>
                  <a:cubicBezTo>
                    <a:pt x="42" y="47"/>
                    <a:pt x="47" y="44"/>
                    <a:pt x="49" y="41"/>
                  </a:cubicBezTo>
                  <a:cubicBezTo>
                    <a:pt x="51" y="38"/>
                    <a:pt x="46" y="36"/>
                    <a:pt x="50" y="35"/>
                  </a:cubicBezTo>
                  <a:cubicBezTo>
                    <a:pt x="52" y="34"/>
                    <a:pt x="51" y="34"/>
                    <a:pt x="50" y="32"/>
                  </a:cubicBezTo>
                  <a:cubicBezTo>
                    <a:pt x="50" y="31"/>
                    <a:pt x="53" y="30"/>
                    <a:pt x="54" y="30"/>
                  </a:cubicBezTo>
                  <a:cubicBezTo>
                    <a:pt x="56" y="28"/>
                    <a:pt x="57" y="27"/>
                    <a:pt x="58" y="29"/>
                  </a:cubicBezTo>
                  <a:cubicBezTo>
                    <a:pt x="59" y="29"/>
                    <a:pt x="60" y="28"/>
                    <a:pt x="60" y="28"/>
                  </a:cubicBezTo>
                  <a:cubicBezTo>
                    <a:pt x="61" y="28"/>
                    <a:pt x="62" y="28"/>
                    <a:pt x="63" y="28"/>
                  </a:cubicBezTo>
                  <a:cubicBezTo>
                    <a:pt x="63" y="27"/>
                    <a:pt x="62" y="27"/>
                    <a:pt x="61" y="25"/>
                  </a:cubicBezTo>
                  <a:cubicBezTo>
                    <a:pt x="60" y="24"/>
                    <a:pt x="61" y="26"/>
                    <a:pt x="61" y="2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4" name="Freeform 718">
              <a:extLst>
                <a:ext uri="{FF2B5EF4-FFF2-40B4-BE49-F238E27FC236}">
                  <a16:creationId xmlns:a16="http://schemas.microsoft.com/office/drawing/2014/main" id="{C2CE1E99-182E-474D-A992-E7C6DBD6B717}"/>
                </a:ext>
              </a:extLst>
            </p:cNvPr>
            <p:cNvSpPr>
              <a:spLocks/>
            </p:cNvSpPr>
            <p:nvPr/>
          </p:nvSpPr>
          <p:spPr bwMode="auto">
            <a:xfrm>
              <a:off x="12649240" y="5057512"/>
              <a:ext cx="503186" cy="786831"/>
            </a:xfrm>
            <a:custGeom>
              <a:avLst/>
              <a:gdLst>
                <a:gd name="T0" fmla="*/ 53 w 54"/>
                <a:gd name="T1" fmla="*/ 59 h 84"/>
                <a:gd name="T2" fmla="*/ 47 w 54"/>
                <a:gd name="T3" fmla="*/ 55 h 84"/>
                <a:gd name="T4" fmla="*/ 49 w 54"/>
                <a:gd name="T5" fmla="*/ 51 h 84"/>
                <a:gd name="T6" fmla="*/ 44 w 54"/>
                <a:gd name="T7" fmla="*/ 44 h 84"/>
                <a:gd name="T8" fmla="*/ 46 w 54"/>
                <a:gd name="T9" fmla="*/ 43 h 84"/>
                <a:gd name="T10" fmla="*/ 44 w 54"/>
                <a:gd name="T11" fmla="*/ 38 h 84"/>
                <a:gd name="T12" fmla="*/ 45 w 54"/>
                <a:gd name="T13" fmla="*/ 36 h 84"/>
                <a:gd name="T14" fmla="*/ 44 w 54"/>
                <a:gd name="T15" fmla="*/ 32 h 84"/>
                <a:gd name="T16" fmla="*/ 42 w 54"/>
                <a:gd name="T17" fmla="*/ 26 h 84"/>
                <a:gd name="T18" fmla="*/ 45 w 54"/>
                <a:gd name="T19" fmla="*/ 23 h 84"/>
                <a:gd name="T20" fmla="*/ 44 w 54"/>
                <a:gd name="T21" fmla="*/ 19 h 84"/>
                <a:gd name="T22" fmla="*/ 38 w 54"/>
                <a:gd name="T23" fmla="*/ 13 h 84"/>
                <a:gd name="T24" fmla="*/ 40 w 54"/>
                <a:gd name="T25" fmla="*/ 12 h 84"/>
                <a:gd name="T26" fmla="*/ 39 w 54"/>
                <a:gd name="T27" fmla="*/ 10 h 84"/>
                <a:gd name="T28" fmla="*/ 41 w 54"/>
                <a:gd name="T29" fmla="*/ 3 h 84"/>
                <a:gd name="T30" fmla="*/ 37 w 54"/>
                <a:gd name="T31" fmla="*/ 1 h 84"/>
                <a:gd name="T32" fmla="*/ 34 w 54"/>
                <a:gd name="T33" fmla="*/ 0 h 84"/>
                <a:gd name="T34" fmla="*/ 29 w 54"/>
                <a:gd name="T35" fmla="*/ 1 h 84"/>
                <a:gd name="T36" fmla="*/ 25 w 54"/>
                <a:gd name="T37" fmla="*/ 5 h 84"/>
                <a:gd name="T38" fmla="*/ 24 w 54"/>
                <a:gd name="T39" fmla="*/ 10 h 84"/>
                <a:gd name="T40" fmla="*/ 21 w 54"/>
                <a:gd name="T41" fmla="*/ 13 h 84"/>
                <a:gd name="T42" fmla="*/ 17 w 54"/>
                <a:gd name="T43" fmla="*/ 11 h 84"/>
                <a:gd name="T44" fmla="*/ 14 w 54"/>
                <a:gd name="T45" fmla="*/ 12 h 84"/>
                <a:gd name="T46" fmla="*/ 7 w 54"/>
                <a:gd name="T47" fmla="*/ 10 h 84"/>
                <a:gd name="T48" fmla="*/ 4 w 54"/>
                <a:gd name="T49" fmla="*/ 7 h 84"/>
                <a:gd name="T50" fmla="*/ 0 w 54"/>
                <a:gd name="T51" fmla="*/ 9 h 84"/>
                <a:gd name="T52" fmla="*/ 8 w 54"/>
                <a:gd name="T53" fmla="*/ 14 h 84"/>
                <a:gd name="T54" fmla="*/ 12 w 54"/>
                <a:gd name="T55" fmla="*/ 16 h 84"/>
                <a:gd name="T56" fmla="*/ 14 w 54"/>
                <a:gd name="T57" fmla="*/ 19 h 84"/>
                <a:gd name="T58" fmla="*/ 14 w 54"/>
                <a:gd name="T59" fmla="*/ 21 h 84"/>
                <a:gd name="T60" fmla="*/ 15 w 54"/>
                <a:gd name="T61" fmla="*/ 24 h 84"/>
                <a:gd name="T62" fmla="*/ 15 w 54"/>
                <a:gd name="T63" fmla="*/ 27 h 84"/>
                <a:gd name="T64" fmla="*/ 16 w 54"/>
                <a:gd name="T65" fmla="*/ 29 h 84"/>
                <a:gd name="T66" fmla="*/ 15 w 54"/>
                <a:gd name="T67" fmla="*/ 33 h 84"/>
                <a:gd name="T68" fmla="*/ 17 w 54"/>
                <a:gd name="T69" fmla="*/ 36 h 84"/>
                <a:gd name="T70" fmla="*/ 21 w 54"/>
                <a:gd name="T71" fmla="*/ 38 h 84"/>
                <a:gd name="T72" fmla="*/ 22 w 54"/>
                <a:gd name="T73" fmla="*/ 41 h 84"/>
                <a:gd name="T74" fmla="*/ 23 w 54"/>
                <a:gd name="T75" fmla="*/ 44 h 84"/>
                <a:gd name="T76" fmla="*/ 20 w 54"/>
                <a:gd name="T77" fmla="*/ 44 h 84"/>
                <a:gd name="T78" fmla="*/ 16 w 54"/>
                <a:gd name="T79" fmla="*/ 49 h 84"/>
                <a:gd name="T80" fmla="*/ 13 w 54"/>
                <a:gd name="T81" fmla="*/ 51 h 84"/>
                <a:gd name="T82" fmla="*/ 10 w 54"/>
                <a:gd name="T83" fmla="*/ 54 h 84"/>
                <a:gd name="T84" fmla="*/ 4 w 54"/>
                <a:gd name="T85" fmla="*/ 57 h 84"/>
                <a:gd name="T86" fmla="*/ 2 w 54"/>
                <a:gd name="T87" fmla="*/ 62 h 84"/>
                <a:gd name="T88" fmla="*/ 4 w 54"/>
                <a:gd name="T89" fmla="*/ 67 h 84"/>
                <a:gd name="T90" fmla="*/ 4 w 54"/>
                <a:gd name="T91" fmla="*/ 73 h 84"/>
                <a:gd name="T92" fmla="*/ 4 w 54"/>
                <a:gd name="T93" fmla="*/ 78 h 84"/>
                <a:gd name="T94" fmla="*/ 7 w 54"/>
                <a:gd name="T95" fmla="*/ 80 h 84"/>
                <a:gd name="T96" fmla="*/ 5 w 54"/>
                <a:gd name="T97" fmla="*/ 81 h 84"/>
                <a:gd name="T98" fmla="*/ 8 w 54"/>
                <a:gd name="T99" fmla="*/ 79 h 84"/>
                <a:gd name="T100" fmla="*/ 8 w 54"/>
                <a:gd name="T101" fmla="*/ 83 h 84"/>
                <a:gd name="T102" fmla="*/ 11 w 54"/>
                <a:gd name="T103" fmla="*/ 80 h 84"/>
                <a:gd name="T104" fmla="*/ 11 w 54"/>
                <a:gd name="T105" fmla="*/ 83 h 84"/>
                <a:gd name="T106" fmla="*/ 23 w 54"/>
                <a:gd name="T107" fmla="*/ 80 h 84"/>
                <a:gd name="T108" fmla="*/ 36 w 54"/>
                <a:gd name="T109" fmla="*/ 78 h 84"/>
                <a:gd name="T110" fmla="*/ 46 w 54"/>
                <a:gd name="T111" fmla="*/ 68 h 84"/>
                <a:gd name="T112" fmla="*/ 53 w 54"/>
                <a:gd name="T113" fmla="*/ 59 h 84"/>
                <a:gd name="T114" fmla="*/ 53 w 54"/>
                <a:gd name="T115" fmla="*/ 5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4" h="84">
                  <a:moveTo>
                    <a:pt x="53" y="59"/>
                  </a:moveTo>
                  <a:cubicBezTo>
                    <a:pt x="52" y="57"/>
                    <a:pt x="49" y="56"/>
                    <a:pt x="47" y="55"/>
                  </a:cubicBezTo>
                  <a:cubicBezTo>
                    <a:pt x="44" y="53"/>
                    <a:pt x="48" y="53"/>
                    <a:pt x="49" y="51"/>
                  </a:cubicBezTo>
                  <a:cubicBezTo>
                    <a:pt x="49" y="51"/>
                    <a:pt x="45" y="45"/>
                    <a:pt x="44" y="44"/>
                  </a:cubicBezTo>
                  <a:cubicBezTo>
                    <a:pt x="44" y="44"/>
                    <a:pt x="46" y="43"/>
                    <a:pt x="46" y="43"/>
                  </a:cubicBezTo>
                  <a:cubicBezTo>
                    <a:pt x="46" y="42"/>
                    <a:pt x="44" y="39"/>
                    <a:pt x="44" y="38"/>
                  </a:cubicBezTo>
                  <a:cubicBezTo>
                    <a:pt x="44" y="37"/>
                    <a:pt x="45" y="37"/>
                    <a:pt x="45" y="36"/>
                  </a:cubicBezTo>
                  <a:cubicBezTo>
                    <a:pt x="46" y="35"/>
                    <a:pt x="44" y="33"/>
                    <a:pt x="44" y="32"/>
                  </a:cubicBezTo>
                  <a:cubicBezTo>
                    <a:pt x="42" y="30"/>
                    <a:pt x="40" y="28"/>
                    <a:pt x="42" y="26"/>
                  </a:cubicBezTo>
                  <a:cubicBezTo>
                    <a:pt x="43" y="25"/>
                    <a:pt x="45" y="24"/>
                    <a:pt x="45" y="23"/>
                  </a:cubicBezTo>
                  <a:cubicBezTo>
                    <a:pt x="46" y="21"/>
                    <a:pt x="44" y="20"/>
                    <a:pt x="44" y="19"/>
                  </a:cubicBezTo>
                  <a:cubicBezTo>
                    <a:pt x="43" y="18"/>
                    <a:pt x="36" y="15"/>
                    <a:pt x="38" y="13"/>
                  </a:cubicBezTo>
                  <a:cubicBezTo>
                    <a:pt x="38" y="13"/>
                    <a:pt x="40" y="12"/>
                    <a:pt x="40" y="12"/>
                  </a:cubicBezTo>
                  <a:cubicBezTo>
                    <a:pt x="40" y="12"/>
                    <a:pt x="37" y="10"/>
                    <a:pt x="39" y="10"/>
                  </a:cubicBezTo>
                  <a:cubicBezTo>
                    <a:pt x="42" y="10"/>
                    <a:pt x="44" y="5"/>
                    <a:pt x="41" y="3"/>
                  </a:cubicBezTo>
                  <a:cubicBezTo>
                    <a:pt x="40" y="2"/>
                    <a:pt x="38" y="2"/>
                    <a:pt x="37" y="1"/>
                  </a:cubicBezTo>
                  <a:cubicBezTo>
                    <a:pt x="36" y="0"/>
                    <a:pt x="35" y="0"/>
                    <a:pt x="34" y="0"/>
                  </a:cubicBezTo>
                  <a:cubicBezTo>
                    <a:pt x="32" y="1"/>
                    <a:pt x="31" y="0"/>
                    <a:pt x="29" y="1"/>
                  </a:cubicBezTo>
                  <a:cubicBezTo>
                    <a:pt x="28" y="2"/>
                    <a:pt x="26" y="4"/>
                    <a:pt x="25" y="5"/>
                  </a:cubicBezTo>
                  <a:cubicBezTo>
                    <a:pt x="25" y="6"/>
                    <a:pt x="25" y="10"/>
                    <a:pt x="24" y="10"/>
                  </a:cubicBezTo>
                  <a:cubicBezTo>
                    <a:pt x="23" y="11"/>
                    <a:pt x="22" y="12"/>
                    <a:pt x="21" y="13"/>
                  </a:cubicBezTo>
                  <a:cubicBezTo>
                    <a:pt x="20" y="13"/>
                    <a:pt x="18" y="11"/>
                    <a:pt x="17" y="11"/>
                  </a:cubicBezTo>
                  <a:cubicBezTo>
                    <a:pt x="16" y="11"/>
                    <a:pt x="15" y="12"/>
                    <a:pt x="14" y="12"/>
                  </a:cubicBezTo>
                  <a:cubicBezTo>
                    <a:pt x="11" y="13"/>
                    <a:pt x="9" y="12"/>
                    <a:pt x="7" y="10"/>
                  </a:cubicBezTo>
                  <a:cubicBezTo>
                    <a:pt x="7" y="9"/>
                    <a:pt x="5" y="7"/>
                    <a:pt x="4" y="7"/>
                  </a:cubicBezTo>
                  <a:cubicBezTo>
                    <a:pt x="3" y="7"/>
                    <a:pt x="1" y="9"/>
                    <a:pt x="0" y="9"/>
                  </a:cubicBezTo>
                  <a:cubicBezTo>
                    <a:pt x="2" y="11"/>
                    <a:pt x="5" y="13"/>
                    <a:pt x="8" y="14"/>
                  </a:cubicBezTo>
                  <a:cubicBezTo>
                    <a:pt x="9" y="14"/>
                    <a:pt x="11" y="15"/>
                    <a:pt x="12" y="16"/>
                  </a:cubicBezTo>
                  <a:cubicBezTo>
                    <a:pt x="13" y="17"/>
                    <a:pt x="13" y="18"/>
                    <a:pt x="14" y="19"/>
                  </a:cubicBezTo>
                  <a:cubicBezTo>
                    <a:pt x="14" y="20"/>
                    <a:pt x="13" y="20"/>
                    <a:pt x="14" y="21"/>
                  </a:cubicBezTo>
                  <a:cubicBezTo>
                    <a:pt x="14" y="22"/>
                    <a:pt x="16" y="23"/>
                    <a:pt x="15" y="24"/>
                  </a:cubicBezTo>
                  <a:cubicBezTo>
                    <a:pt x="15" y="25"/>
                    <a:pt x="14" y="26"/>
                    <a:pt x="15" y="27"/>
                  </a:cubicBezTo>
                  <a:cubicBezTo>
                    <a:pt x="15" y="27"/>
                    <a:pt x="16" y="29"/>
                    <a:pt x="16" y="29"/>
                  </a:cubicBezTo>
                  <a:cubicBezTo>
                    <a:pt x="15" y="30"/>
                    <a:pt x="15" y="32"/>
                    <a:pt x="15" y="33"/>
                  </a:cubicBezTo>
                  <a:cubicBezTo>
                    <a:pt x="15" y="33"/>
                    <a:pt x="17" y="36"/>
                    <a:pt x="17" y="36"/>
                  </a:cubicBezTo>
                  <a:cubicBezTo>
                    <a:pt x="18" y="37"/>
                    <a:pt x="20" y="38"/>
                    <a:pt x="21" y="38"/>
                  </a:cubicBezTo>
                  <a:cubicBezTo>
                    <a:pt x="22" y="39"/>
                    <a:pt x="22" y="40"/>
                    <a:pt x="22" y="41"/>
                  </a:cubicBezTo>
                  <a:cubicBezTo>
                    <a:pt x="22" y="42"/>
                    <a:pt x="23" y="43"/>
                    <a:pt x="23" y="44"/>
                  </a:cubicBezTo>
                  <a:cubicBezTo>
                    <a:pt x="23" y="45"/>
                    <a:pt x="21" y="44"/>
                    <a:pt x="20" y="44"/>
                  </a:cubicBezTo>
                  <a:cubicBezTo>
                    <a:pt x="19" y="44"/>
                    <a:pt x="16" y="48"/>
                    <a:pt x="16" y="49"/>
                  </a:cubicBezTo>
                  <a:cubicBezTo>
                    <a:pt x="15" y="50"/>
                    <a:pt x="14" y="50"/>
                    <a:pt x="13" y="51"/>
                  </a:cubicBezTo>
                  <a:cubicBezTo>
                    <a:pt x="12" y="52"/>
                    <a:pt x="11" y="53"/>
                    <a:pt x="10" y="54"/>
                  </a:cubicBezTo>
                  <a:cubicBezTo>
                    <a:pt x="9" y="54"/>
                    <a:pt x="4" y="58"/>
                    <a:pt x="4" y="57"/>
                  </a:cubicBezTo>
                  <a:cubicBezTo>
                    <a:pt x="4" y="59"/>
                    <a:pt x="2" y="60"/>
                    <a:pt x="2" y="62"/>
                  </a:cubicBezTo>
                  <a:cubicBezTo>
                    <a:pt x="3" y="64"/>
                    <a:pt x="2" y="67"/>
                    <a:pt x="4" y="67"/>
                  </a:cubicBezTo>
                  <a:cubicBezTo>
                    <a:pt x="5" y="67"/>
                    <a:pt x="4" y="72"/>
                    <a:pt x="4" y="73"/>
                  </a:cubicBezTo>
                  <a:cubicBezTo>
                    <a:pt x="4" y="75"/>
                    <a:pt x="2" y="77"/>
                    <a:pt x="4" y="78"/>
                  </a:cubicBezTo>
                  <a:cubicBezTo>
                    <a:pt x="4" y="78"/>
                    <a:pt x="8" y="79"/>
                    <a:pt x="7" y="80"/>
                  </a:cubicBezTo>
                  <a:cubicBezTo>
                    <a:pt x="7" y="80"/>
                    <a:pt x="5" y="81"/>
                    <a:pt x="5" y="81"/>
                  </a:cubicBezTo>
                  <a:cubicBezTo>
                    <a:pt x="7" y="81"/>
                    <a:pt x="7" y="79"/>
                    <a:pt x="8" y="79"/>
                  </a:cubicBezTo>
                  <a:cubicBezTo>
                    <a:pt x="10" y="78"/>
                    <a:pt x="8" y="83"/>
                    <a:pt x="8" y="83"/>
                  </a:cubicBezTo>
                  <a:cubicBezTo>
                    <a:pt x="8" y="83"/>
                    <a:pt x="11" y="80"/>
                    <a:pt x="11" y="80"/>
                  </a:cubicBezTo>
                  <a:cubicBezTo>
                    <a:pt x="12" y="79"/>
                    <a:pt x="11" y="83"/>
                    <a:pt x="11" y="83"/>
                  </a:cubicBezTo>
                  <a:cubicBezTo>
                    <a:pt x="14" y="84"/>
                    <a:pt x="20" y="81"/>
                    <a:pt x="23" y="80"/>
                  </a:cubicBezTo>
                  <a:cubicBezTo>
                    <a:pt x="27" y="79"/>
                    <a:pt x="31" y="79"/>
                    <a:pt x="36" y="78"/>
                  </a:cubicBezTo>
                  <a:cubicBezTo>
                    <a:pt x="39" y="74"/>
                    <a:pt x="43" y="71"/>
                    <a:pt x="46" y="68"/>
                  </a:cubicBezTo>
                  <a:cubicBezTo>
                    <a:pt x="48" y="66"/>
                    <a:pt x="54" y="62"/>
                    <a:pt x="53" y="59"/>
                  </a:cubicBezTo>
                  <a:cubicBezTo>
                    <a:pt x="52" y="57"/>
                    <a:pt x="54" y="62"/>
                    <a:pt x="53" y="5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5" name="Freeform 719">
              <a:extLst>
                <a:ext uri="{FF2B5EF4-FFF2-40B4-BE49-F238E27FC236}">
                  <a16:creationId xmlns:a16="http://schemas.microsoft.com/office/drawing/2014/main" id="{487F3F85-D9E0-7842-B6CB-EFAE1A4BBFC8}"/>
                </a:ext>
              </a:extLst>
            </p:cNvPr>
            <p:cNvSpPr>
              <a:spLocks/>
            </p:cNvSpPr>
            <p:nvPr/>
          </p:nvSpPr>
          <p:spPr bwMode="auto">
            <a:xfrm>
              <a:off x="11929493" y="4965129"/>
              <a:ext cx="1194269" cy="1000263"/>
            </a:xfrm>
            <a:custGeom>
              <a:avLst/>
              <a:gdLst>
                <a:gd name="T0" fmla="*/ 38 w 128"/>
                <a:gd name="T1" fmla="*/ 87 h 107"/>
                <a:gd name="T2" fmla="*/ 38 w 128"/>
                <a:gd name="T3" fmla="*/ 63 h 107"/>
                <a:gd name="T4" fmla="*/ 47 w 128"/>
                <a:gd name="T5" fmla="*/ 52 h 107"/>
                <a:gd name="T6" fmla="*/ 56 w 128"/>
                <a:gd name="T7" fmla="*/ 34 h 107"/>
                <a:gd name="T8" fmla="*/ 72 w 128"/>
                <a:gd name="T9" fmla="*/ 25 h 107"/>
                <a:gd name="T10" fmla="*/ 86 w 128"/>
                <a:gd name="T11" fmla="*/ 22 h 107"/>
                <a:gd name="T12" fmla="*/ 102 w 128"/>
                <a:gd name="T13" fmla="*/ 20 h 107"/>
                <a:gd name="T14" fmla="*/ 112 w 128"/>
                <a:gd name="T15" fmla="*/ 10 h 107"/>
                <a:gd name="T16" fmla="*/ 120 w 128"/>
                <a:gd name="T17" fmla="*/ 13 h 107"/>
                <a:gd name="T18" fmla="*/ 127 w 128"/>
                <a:gd name="T19" fmla="*/ 6 h 107"/>
                <a:gd name="T20" fmla="*/ 114 w 128"/>
                <a:gd name="T21" fmla="*/ 5 h 107"/>
                <a:gd name="T22" fmla="*/ 116 w 128"/>
                <a:gd name="T23" fmla="*/ 2 h 107"/>
                <a:gd name="T24" fmla="*/ 106 w 128"/>
                <a:gd name="T25" fmla="*/ 3 h 107"/>
                <a:gd name="T26" fmla="*/ 100 w 128"/>
                <a:gd name="T27" fmla="*/ 1 h 107"/>
                <a:gd name="T28" fmla="*/ 95 w 128"/>
                <a:gd name="T29" fmla="*/ 3 h 107"/>
                <a:gd name="T30" fmla="*/ 91 w 128"/>
                <a:gd name="T31" fmla="*/ 6 h 107"/>
                <a:gd name="T32" fmla="*/ 90 w 128"/>
                <a:gd name="T33" fmla="*/ 11 h 107"/>
                <a:gd name="T34" fmla="*/ 84 w 128"/>
                <a:gd name="T35" fmla="*/ 10 h 107"/>
                <a:gd name="T36" fmla="*/ 80 w 128"/>
                <a:gd name="T37" fmla="*/ 13 h 107"/>
                <a:gd name="T38" fmla="*/ 76 w 128"/>
                <a:gd name="T39" fmla="*/ 15 h 107"/>
                <a:gd name="T40" fmla="*/ 72 w 128"/>
                <a:gd name="T41" fmla="*/ 16 h 107"/>
                <a:gd name="T42" fmla="*/ 68 w 128"/>
                <a:gd name="T43" fmla="*/ 10 h 107"/>
                <a:gd name="T44" fmla="*/ 67 w 128"/>
                <a:gd name="T45" fmla="*/ 14 h 107"/>
                <a:gd name="T46" fmla="*/ 65 w 128"/>
                <a:gd name="T47" fmla="*/ 14 h 107"/>
                <a:gd name="T48" fmla="*/ 62 w 128"/>
                <a:gd name="T49" fmla="*/ 18 h 107"/>
                <a:gd name="T50" fmla="*/ 61 w 128"/>
                <a:gd name="T51" fmla="*/ 21 h 107"/>
                <a:gd name="T52" fmla="*/ 57 w 128"/>
                <a:gd name="T53" fmla="*/ 20 h 107"/>
                <a:gd name="T54" fmla="*/ 54 w 128"/>
                <a:gd name="T55" fmla="*/ 20 h 107"/>
                <a:gd name="T56" fmla="*/ 51 w 128"/>
                <a:gd name="T57" fmla="*/ 22 h 107"/>
                <a:gd name="T58" fmla="*/ 49 w 128"/>
                <a:gd name="T59" fmla="*/ 23 h 107"/>
                <a:gd name="T60" fmla="*/ 54 w 128"/>
                <a:gd name="T61" fmla="*/ 25 h 107"/>
                <a:gd name="T62" fmla="*/ 56 w 128"/>
                <a:gd name="T63" fmla="*/ 25 h 107"/>
                <a:gd name="T64" fmla="*/ 57 w 128"/>
                <a:gd name="T65" fmla="*/ 28 h 107"/>
                <a:gd name="T66" fmla="*/ 49 w 128"/>
                <a:gd name="T67" fmla="*/ 31 h 107"/>
                <a:gd name="T68" fmla="*/ 53 w 128"/>
                <a:gd name="T69" fmla="*/ 33 h 107"/>
                <a:gd name="T70" fmla="*/ 49 w 128"/>
                <a:gd name="T71" fmla="*/ 35 h 107"/>
                <a:gd name="T72" fmla="*/ 43 w 128"/>
                <a:gd name="T73" fmla="*/ 40 h 107"/>
                <a:gd name="T74" fmla="*/ 42 w 128"/>
                <a:gd name="T75" fmla="*/ 43 h 107"/>
                <a:gd name="T76" fmla="*/ 39 w 128"/>
                <a:gd name="T77" fmla="*/ 45 h 107"/>
                <a:gd name="T78" fmla="*/ 39 w 128"/>
                <a:gd name="T79" fmla="*/ 49 h 107"/>
                <a:gd name="T80" fmla="*/ 39 w 128"/>
                <a:gd name="T81" fmla="*/ 52 h 107"/>
                <a:gd name="T82" fmla="*/ 35 w 128"/>
                <a:gd name="T83" fmla="*/ 56 h 107"/>
                <a:gd name="T84" fmla="*/ 27 w 128"/>
                <a:gd name="T85" fmla="*/ 62 h 107"/>
                <a:gd name="T86" fmla="*/ 31 w 128"/>
                <a:gd name="T87" fmla="*/ 64 h 107"/>
                <a:gd name="T88" fmla="*/ 28 w 128"/>
                <a:gd name="T89" fmla="*/ 66 h 107"/>
                <a:gd name="T90" fmla="*/ 19 w 128"/>
                <a:gd name="T91" fmla="*/ 68 h 107"/>
                <a:gd name="T92" fmla="*/ 16 w 128"/>
                <a:gd name="T93" fmla="*/ 72 h 107"/>
                <a:gd name="T94" fmla="*/ 10 w 128"/>
                <a:gd name="T95" fmla="*/ 73 h 107"/>
                <a:gd name="T96" fmla="*/ 10 w 128"/>
                <a:gd name="T97" fmla="*/ 74 h 107"/>
                <a:gd name="T98" fmla="*/ 5 w 128"/>
                <a:gd name="T99" fmla="*/ 75 h 107"/>
                <a:gd name="T100" fmla="*/ 4 w 128"/>
                <a:gd name="T101" fmla="*/ 81 h 107"/>
                <a:gd name="T102" fmla="*/ 1 w 128"/>
                <a:gd name="T103" fmla="*/ 86 h 107"/>
                <a:gd name="T104" fmla="*/ 6 w 128"/>
                <a:gd name="T105" fmla="*/ 92 h 107"/>
                <a:gd name="T106" fmla="*/ 7 w 128"/>
                <a:gd name="T107" fmla="*/ 94 h 107"/>
                <a:gd name="T108" fmla="*/ 3 w 128"/>
                <a:gd name="T109" fmla="*/ 93 h 107"/>
                <a:gd name="T110" fmla="*/ 5 w 128"/>
                <a:gd name="T111" fmla="*/ 97 h 107"/>
                <a:gd name="T112" fmla="*/ 5 w 128"/>
                <a:gd name="T113" fmla="*/ 103 h 107"/>
                <a:gd name="T114" fmla="*/ 27 w 128"/>
                <a:gd name="T115" fmla="*/ 99 h 107"/>
                <a:gd name="T116" fmla="*/ 34 w 128"/>
                <a:gd name="T117"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 h="107">
                  <a:moveTo>
                    <a:pt x="34" y="101"/>
                  </a:moveTo>
                  <a:cubicBezTo>
                    <a:pt x="34" y="101"/>
                    <a:pt x="35" y="98"/>
                    <a:pt x="35" y="97"/>
                  </a:cubicBezTo>
                  <a:cubicBezTo>
                    <a:pt x="35" y="95"/>
                    <a:pt x="36" y="94"/>
                    <a:pt x="38" y="93"/>
                  </a:cubicBezTo>
                  <a:cubicBezTo>
                    <a:pt x="40" y="91"/>
                    <a:pt x="38" y="88"/>
                    <a:pt x="38" y="87"/>
                  </a:cubicBezTo>
                  <a:cubicBezTo>
                    <a:pt x="38" y="84"/>
                    <a:pt x="42" y="84"/>
                    <a:pt x="39" y="82"/>
                  </a:cubicBezTo>
                  <a:cubicBezTo>
                    <a:pt x="37" y="80"/>
                    <a:pt x="36" y="80"/>
                    <a:pt x="37" y="77"/>
                  </a:cubicBezTo>
                  <a:cubicBezTo>
                    <a:pt x="38" y="75"/>
                    <a:pt x="37" y="73"/>
                    <a:pt x="37" y="71"/>
                  </a:cubicBezTo>
                  <a:cubicBezTo>
                    <a:pt x="36" y="68"/>
                    <a:pt x="35" y="65"/>
                    <a:pt x="38" y="63"/>
                  </a:cubicBezTo>
                  <a:cubicBezTo>
                    <a:pt x="39" y="62"/>
                    <a:pt x="41" y="62"/>
                    <a:pt x="42" y="61"/>
                  </a:cubicBezTo>
                  <a:cubicBezTo>
                    <a:pt x="43" y="61"/>
                    <a:pt x="44" y="62"/>
                    <a:pt x="45" y="61"/>
                  </a:cubicBezTo>
                  <a:cubicBezTo>
                    <a:pt x="46" y="59"/>
                    <a:pt x="45" y="58"/>
                    <a:pt x="44" y="57"/>
                  </a:cubicBezTo>
                  <a:cubicBezTo>
                    <a:pt x="44" y="55"/>
                    <a:pt x="46" y="54"/>
                    <a:pt x="47" y="52"/>
                  </a:cubicBezTo>
                  <a:cubicBezTo>
                    <a:pt x="47" y="51"/>
                    <a:pt x="48" y="48"/>
                    <a:pt x="48" y="46"/>
                  </a:cubicBezTo>
                  <a:cubicBezTo>
                    <a:pt x="48" y="44"/>
                    <a:pt x="52" y="44"/>
                    <a:pt x="51" y="43"/>
                  </a:cubicBezTo>
                  <a:cubicBezTo>
                    <a:pt x="51" y="41"/>
                    <a:pt x="53" y="40"/>
                    <a:pt x="54" y="38"/>
                  </a:cubicBezTo>
                  <a:cubicBezTo>
                    <a:pt x="56" y="36"/>
                    <a:pt x="56" y="37"/>
                    <a:pt x="56" y="34"/>
                  </a:cubicBezTo>
                  <a:cubicBezTo>
                    <a:pt x="55" y="33"/>
                    <a:pt x="59" y="28"/>
                    <a:pt x="60" y="28"/>
                  </a:cubicBezTo>
                  <a:cubicBezTo>
                    <a:pt x="61" y="27"/>
                    <a:pt x="64" y="28"/>
                    <a:pt x="65" y="28"/>
                  </a:cubicBezTo>
                  <a:cubicBezTo>
                    <a:pt x="65" y="26"/>
                    <a:pt x="65" y="25"/>
                    <a:pt x="65" y="23"/>
                  </a:cubicBezTo>
                  <a:cubicBezTo>
                    <a:pt x="68" y="24"/>
                    <a:pt x="70" y="24"/>
                    <a:pt x="72" y="25"/>
                  </a:cubicBezTo>
                  <a:cubicBezTo>
                    <a:pt x="76" y="25"/>
                    <a:pt x="74" y="21"/>
                    <a:pt x="75" y="19"/>
                  </a:cubicBezTo>
                  <a:cubicBezTo>
                    <a:pt x="75" y="19"/>
                    <a:pt x="77" y="19"/>
                    <a:pt x="78" y="19"/>
                  </a:cubicBezTo>
                  <a:cubicBezTo>
                    <a:pt x="79" y="18"/>
                    <a:pt x="81" y="16"/>
                    <a:pt x="82" y="18"/>
                  </a:cubicBezTo>
                  <a:cubicBezTo>
                    <a:pt x="84" y="19"/>
                    <a:pt x="84" y="21"/>
                    <a:pt x="86" y="22"/>
                  </a:cubicBezTo>
                  <a:cubicBezTo>
                    <a:pt x="87" y="22"/>
                    <a:pt x="89" y="22"/>
                    <a:pt x="90" y="22"/>
                  </a:cubicBezTo>
                  <a:cubicBezTo>
                    <a:pt x="91" y="22"/>
                    <a:pt x="92" y="21"/>
                    <a:pt x="94" y="21"/>
                  </a:cubicBezTo>
                  <a:cubicBezTo>
                    <a:pt x="95" y="21"/>
                    <a:pt x="96" y="23"/>
                    <a:pt x="98" y="23"/>
                  </a:cubicBezTo>
                  <a:cubicBezTo>
                    <a:pt x="98" y="22"/>
                    <a:pt x="102" y="20"/>
                    <a:pt x="102" y="20"/>
                  </a:cubicBezTo>
                  <a:cubicBezTo>
                    <a:pt x="102" y="17"/>
                    <a:pt x="102" y="16"/>
                    <a:pt x="103" y="14"/>
                  </a:cubicBezTo>
                  <a:cubicBezTo>
                    <a:pt x="104" y="13"/>
                    <a:pt x="106" y="11"/>
                    <a:pt x="107" y="11"/>
                  </a:cubicBezTo>
                  <a:cubicBezTo>
                    <a:pt x="108" y="11"/>
                    <a:pt x="109" y="11"/>
                    <a:pt x="110" y="11"/>
                  </a:cubicBezTo>
                  <a:cubicBezTo>
                    <a:pt x="111" y="11"/>
                    <a:pt x="111" y="10"/>
                    <a:pt x="112" y="10"/>
                  </a:cubicBezTo>
                  <a:cubicBezTo>
                    <a:pt x="113" y="10"/>
                    <a:pt x="115" y="12"/>
                    <a:pt x="116" y="12"/>
                  </a:cubicBezTo>
                  <a:cubicBezTo>
                    <a:pt x="118" y="13"/>
                    <a:pt x="119" y="14"/>
                    <a:pt x="119" y="17"/>
                  </a:cubicBezTo>
                  <a:cubicBezTo>
                    <a:pt x="121" y="17"/>
                    <a:pt x="126" y="14"/>
                    <a:pt x="124" y="12"/>
                  </a:cubicBezTo>
                  <a:cubicBezTo>
                    <a:pt x="126" y="13"/>
                    <a:pt x="121" y="13"/>
                    <a:pt x="120" y="13"/>
                  </a:cubicBezTo>
                  <a:cubicBezTo>
                    <a:pt x="125" y="12"/>
                    <a:pt x="118" y="9"/>
                    <a:pt x="117" y="10"/>
                  </a:cubicBezTo>
                  <a:cubicBezTo>
                    <a:pt x="118" y="9"/>
                    <a:pt x="119" y="10"/>
                    <a:pt x="119" y="10"/>
                  </a:cubicBezTo>
                  <a:cubicBezTo>
                    <a:pt x="121" y="10"/>
                    <a:pt x="123" y="10"/>
                    <a:pt x="124" y="9"/>
                  </a:cubicBezTo>
                  <a:cubicBezTo>
                    <a:pt x="125" y="9"/>
                    <a:pt x="128" y="7"/>
                    <a:pt x="127" y="6"/>
                  </a:cubicBezTo>
                  <a:cubicBezTo>
                    <a:pt x="125" y="5"/>
                    <a:pt x="122" y="4"/>
                    <a:pt x="119" y="3"/>
                  </a:cubicBezTo>
                  <a:cubicBezTo>
                    <a:pt x="118" y="2"/>
                    <a:pt x="117" y="4"/>
                    <a:pt x="116" y="5"/>
                  </a:cubicBezTo>
                  <a:cubicBezTo>
                    <a:pt x="116" y="5"/>
                    <a:pt x="114" y="8"/>
                    <a:pt x="114" y="7"/>
                  </a:cubicBezTo>
                  <a:cubicBezTo>
                    <a:pt x="114" y="7"/>
                    <a:pt x="114" y="6"/>
                    <a:pt x="114" y="5"/>
                  </a:cubicBezTo>
                  <a:cubicBezTo>
                    <a:pt x="114" y="5"/>
                    <a:pt x="112" y="5"/>
                    <a:pt x="112" y="5"/>
                  </a:cubicBezTo>
                  <a:cubicBezTo>
                    <a:pt x="113" y="4"/>
                    <a:pt x="115" y="5"/>
                    <a:pt x="115" y="4"/>
                  </a:cubicBezTo>
                  <a:cubicBezTo>
                    <a:pt x="115" y="4"/>
                    <a:pt x="112" y="4"/>
                    <a:pt x="112" y="4"/>
                  </a:cubicBezTo>
                  <a:cubicBezTo>
                    <a:pt x="112" y="3"/>
                    <a:pt x="116" y="3"/>
                    <a:pt x="116" y="2"/>
                  </a:cubicBezTo>
                  <a:cubicBezTo>
                    <a:pt x="115" y="1"/>
                    <a:pt x="109" y="0"/>
                    <a:pt x="110" y="2"/>
                  </a:cubicBezTo>
                  <a:cubicBezTo>
                    <a:pt x="111" y="3"/>
                    <a:pt x="111" y="3"/>
                    <a:pt x="110" y="4"/>
                  </a:cubicBezTo>
                  <a:cubicBezTo>
                    <a:pt x="109" y="5"/>
                    <a:pt x="107" y="7"/>
                    <a:pt x="106" y="7"/>
                  </a:cubicBezTo>
                  <a:cubicBezTo>
                    <a:pt x="105" y="7"/>
                    <a:pt x="106" y="3"/>
                    <a:pt x="106" y="3"/>
                  </a:cubicBezTo>
                  <a:cubicBezTo>
                    <a:pt x="106" y="2"/>
                    <a:pt x="101" y="9"/>
                    <a:pt x="100" y="9"/>
                  </a:cubicBezTo>
                  <a:cubicBezTo>
                    <a:pt x="97" y="9"/>
                    <a:pt x="100" y="5"/>
                    <a:pt x="101" y="4"/>
                  </a:cubicBezTo>
                  <a:cubicBezTo>
                    <a:pt x="102" y="4"/>
                    <a:pt x="103" y="2"/>
                    <a:pt x="103" y="2"/>
                  </a:cubicBezTo>
                  <a:cubicBezTo>
                    <a:pt x="102" y="1"/>
                    <a:pt x="100" y="0"/>
                    <a:pt x="100" y="1"/>
                  </a:cubicBezTo>
                  <a:cubicBezTo>
                    <a:pt x="100" y="1"/>
                    <a:pt x="101" y="2"/>
                    <a:pt x="101" y="2"/>
                  </a:cubicBezTo>
                  <a:cubicBezTo>
                    <a:pt x="101" y="2"/>
                    <a:pt x="99" y="2"/>
                    <a:pt x="98" y="2"/>
                  </a:cubicBezTo>
                  <a:cubicBezTo>
                    <a:pt x="97" y="3"/>
                    <a:pt x="98" y="2"/>
                    <a:pt x="97" y="1"/>
                  </a:cubicBezTo>
                  <a:cubicBezTo>
                    <a:pt x="97" y="1"/>
                    <a:pt x="95" y="3"/>
                    <a:pt x="95" y="3"/>
                  </a:cubicBezTo>
                  <a:cubicBezTo>
                    <a:pt x="95" y="4"/>
                    <a:pt x="97" y="5"/>
                    <a:pt x="96" y="5"/>
                  </a:cubicBezTo>
                  <a:cubicBezTo>
                    <a:pt x="95" y="5"/>
                    <a:pt x="95" y="5"/>
                    <a:pt x="95" y="5"/>
                  </a:cubicBezTo>
                  <a:cubicBezTo>
                    <a:pt x="94" y="5"/>
                    <a:pt x="94" y="6"/>
                    <a:pt x="94" y="7"/>
                  </a:cubicBezTo>
                  <a:cubicBezTo>
                    <a:pt x="95" y="5"/>
                    <a:pt x="91" y="6"/>
                    <a:pt x="91" y="6"/>
                  </a:cubicBezTo>
                  <a:cubicBezTo>
                    <a:pt x="91" y="6"/>
                    <a:pt x="93" y="5"/>
                    <a:pt x="93" y="4"/>
                  </a:cubicBezTo>
                  <a:cubicBezTo>
                    <a:pt x="93" y="5"/>
                    <a:pt x="89" y="6"/>
                    <a:pt x="88" y="6"/>
                  </a:cubicBezTo>
                  <a:cubicBezTo>
                    <a:pt x="87" y="6"/>
                    <a:pt x="91" y="9"/>
                    <a:pt x="91" y="9"/>
                  </a:cubicBezTo>
                  <a:cubicBezTo>
                    <a:pt x="91" y="9"/>
                    <a:pt x="90" y="11"/>
                    <a:pt x="90" y="11"/>
                  </a:cubicBezTo>
                  <a:cubicBezTo>
                    <a:pt x="90" y="11"/>
                    <a:pt x="87" y="8"/>
                    <a:pt x="87" y="8"/>
                  </a:cubicBezTo>
                  <a:cubicBezTo>
                    <a:pt x="87" y="8"/>
                    <a:pt x="85" y="11"/>
                    <a:pt x="85" y="8"/>
                  </a:cubicBezTo>
                  <a:cubicBezTo>
                    <a:pt x="84" y="7"/>
                    <a:pt x="81" y="9"/>
                    <a:pt x="80" y="8"/>
                  </a:cubicBezTo>
                  <a:cubicBezTo>
                    <a:pt x="81" y="9"/>
                    <a:pt x="84" y="9"/>
                    <a:pt x="84" y="10"/>
                  </a:cubicBezTo>
                  <a:cubicBezTo>
                    <a:pt x="84" y="10"/>
                    <a:pt x="83" y="10"/>
                    <a:pt x="83" y="11"/>
                  </a:cubicBezTo>
                  <a:cubicBezTo>
                    <a:pt x="83" y="12"/>
                    <a:pt x="84" y="12"/>
                    <a:pt x="84" y="13"/>
                  </a:cubicBezTo>
                  <a:cubicBezTo>
                    <a:pt x="84" y="13"/>
                    <a:pt x="81" y="12"/>
                    <a:pt x="81" y="11"/>
                  </a:cubicBezTo>
                  <a:cubicBezTo>
                    <a:pt x="80" y="11"/>
                    <a:pt x="80" y="12"/>
                    <a:pt x="80" y="13"/>
                  </a:cubicBezTo>
                  <a:cubicBezTo>
                    <a:pt x="79" y="13"/>
                    <a:pt x="79" y="12"/>
                    <a:pt x="79" y="11"/>
                  </a:cubicBezTo>
                  <a:cubicBezTo>
                    <a:pt x="79" y="11"/>
                    <a:pt x="77" y="13"/>
                    <a:pt x="77" y="13"/>
                  </a:cubicBezTo>
                  <a:cubicBezTo>
                    <a:pt x="76" y="14"/>
                    <a:pt x="78" y="14"/>
                    <a:pt x="78" y="15"/>
                  </a:cubicBezTo>
                  <a:cubicBezTo>
                    <a:pt x="78" y="15"/>
                    <a:pt x="76" y="15"/>
                    <a:pt x="76" y="15"/>
                  </a:cubicBezTo>
                  <a:cubicBezTo>
                    <a:pt x="75" y="14"/>
                    <a:pt x="76" y="13"/>
                    <a:pt x="76" y="12"/>
                  </a:cubicBezTo>
                  <a:cubicBezTo>
                    <a:pt x="76" y="12"/>
                    <a:pt x="73" y="14"/>
                    <a:pt x="73" y="14"/>
                  </a:cubicBezTo>
                  <a:cubicBezTo>
                    <a:pt x="73" y="14"/>
                    <a:pt x="73" y="14"/>
                    <a:pt x="74" y="14"/>
                  </a:cubicBezTo>
                  <a:cubicBezTo>
                    <a:pt x="73" y="14"/>
                    <a:pt x="72" y="16"/>
                    <a:pt x="72" y="16"/>
                  </a:cubicBezTo>
                  <a:cubicBezTo>
                    <a:pt x="71" y="15"/>
                    <a:pt x="73" y="14"/>
                    <a:pt x="72" y="14"/>
                  </a:cubicBezTo>
                  <a:cubicBezTo>
                    <a:pt x="71" y="13"/>
                    <a:pt x="70" y="13"/>
                    <a:pt x="70" y="12"/>
                  </a:cubicBezTo>
                  <a:cubicBezTo>
                    <a:pt x="70" y="12"/>
                    <a:pt x="72" y="12"/>
                    <a:pt x="72" y="12"/>
                  </a:cubicBezTo>
                  <a:cubicBezTo>
                    <a:pt x="72" y="11"/>
                    <a:pt x="69" y="10"/>
                    <a:pt x="68" y="10"/>
                  </a:cubicBezTo>
                  <a:cubicBezTo>
                    <a:pt x="68" y="11"/>
                    <a:pt x="69" y="13"/>
                    <a:pt x="69" y="13"/>
                  </a:cubicBezTo>
                  <a:cubicBezTo>
                    <a:pt x="69" y="13"/>
                    <a:pt x="65" y="14"/>
                    <a:pt x="66" y="14"/>
                  </a:cubicBezTo>
                  <a:cubicBezTo>
                    <a:pt x="66" y="14"/>
                    <a:pt x="68" y="14"/>
                    <a:pt x="68" y="14"/>
                  </a:cubicBezTo>
                  <a:cubicBezTo>
                    <a:pt x="68" y="14"/>
                    <a:pt x="67" y="14"/>
                    <a:pt x="67" y="14"/>
                  </a:cubicBezTo>
                  <a:cubicBezTo>
                    <a:pt x="68" y="16"/>
                    <a:pt x="70" y="14"/>
                    <a:pt x="69" y="14"/>
                  </a:cubicBezTo>
                  <a:cubicBezTo>
                    <a:pt x="70" y="15"/>
                    <a:pt x="69" y="16"/>
                    <a:pt x="69" y="16"/>
                  </a:cubicBezTo>
                  <a:cubicBezTo>
                    <a:pt x="69" y="17"/>
                    <a:pt x="67" y="15"/>
                    <a:pt x="67" y="15"/>
                  </a:cubicBezTo>
                  <a:cubicBezTo>
                    <a:pt x="66" y="15"/>
                    <a:pt x="66" y="14"/>
                    <a:pt x="65" y="14"/>
                  </a:cubicBezTo>
                  <a:cubicBezTo>
                    <a:pt x="65" y="14"/>
                    <a:pt x="64" y="16"/>
                    <a:pt x="63" y="15"/>
                  </a:cubicBezTo>
                  <a:cubicBezTo>
                    <a:pt x="63" y="14"/>
                    <a:pt x="60" y="16"/>
                    <a:pt x="60" y="16"/>
                  </a:cubicBezTo>
                  <a:cubicBezTo>
                    <a:pt x="60" y="16"/>
                    <a:pt x="60" y="19"/>
                    <a:pt x="60" y="19"/>
                  </a:cubicBezTo>
                  <a:cubicBezTo>
                    <a:pt x="60" y="20"/>
                    <a:pt x="61" y="17"/>
                    <a:pt x="62" y="18"/>
                  </a:cubicBezTo>
                  <a:cubicBezTo>
                    <a:pt x="62" y="18"/>
                    <a:pt x="64" y="19"/>
                    <a:pt x="64" y="18"/>
                  </a:cubicBezTo>
                  <a:cubicBezTo>
                    <a:pt x="64" y="19"/>
                    <a:pt x="63" y="19"/>
                    <a:pt x="63" y="20"/>
                  </a:cubicBezTo>
                  <a:cubicBezTo>
                    <a:pt x="62" y="20"/>
                    <a:pt x="63" y="22"/>
                    <a:pt x="62" y="22"/>
                  </a:cubicBezTo>
                  <a:cubicBezTo>
                    <a:pt x="62" y="23"/>
                    <a:pt x="61" y="21"/>
                    <a:pt x="61" y="21"/>
                  </a:cubicBezTo>
                  <a:cubicBezTo>
                    <a:pt x="60" y="21"/>
                    <a:pt x="60" y="23"/>
                    <a:pt x="59" y="23"/>
                  </a:cubicBezTo>
                  <a:cubicBezTo>
                    <a:pt x="59" y="23"/>
                    <a:pt x="59" y="21"/>
                    <a:pt x="59" y="21"/>
                  </a:cubicBezTo>
                  <a:cubicBezTo>
                    <a:pt x="58" y="21"/>
                    <a:pt x="58" y="22"/>
                    <a:pt x="57" y="22"/>
                  </a:cubicBezTo>
                  <a:cubicBezTo>
                    <a:pt x="57" y="22"/>
                    <a:pt x="57" y="20"/>
                    <a:pt x="57" y="20"/>
                  </a:cubicBezTo>
                  <a:cubicBezTo>
                    <a:pt x="57" y="19"/>
                    <a:pt x="56" y="22"/>
                    <a:pt x="55" y="22"/>
                  </a:cubicBezTo>
                  <a:cubicBezTo>
                    <a:pt x="53" y="23"/>
                    <a:pt x="56" y="17"/>
                    <a:pt x="56" y="17"/>
                  </a:cubicBezTo>
                  <a:cubicBezTo>
                    <a:pt x="55" y="17"/>
                    <a:pt x="53" y="18"/>
                    <a:pt x="53" y="18"/>
                  </a:cubicBezTo>
                  <a:cubicBezTo>
                    <a:pt x="52" y="19"/>
                    <a:pt x="54" y="20"/>
                    <a:pt x="54" y="20"/>
                  </a:cubicBezTo>
                  <a:cubicBezTo>
                    <a:pt x="53" y="20"/>
                    <a:pt x="53" y="20"/>
                    <a:pt x="52" y="20"/>
                  </a:cubicBezTo>
                  <a:cubicBezTo>
                    <a:pt x="52" y="20"/>
                    <a:pt x="52" y="21"/>
                    <a:pt x="51" y="22"/>
                  </a:cubicBezTo>
                  <a:cubicBezTo>
                    <a:pt x="52" y="21"/>
                    <a:pt x="47" y="21"/>
                    <a:pt x="49" y="22"/>
                  </a:cubicBezTo>
                  <a:cubicBezTo>
                    <a:pt x="49" y="23"/>
                    <a:pt x="51" y="22"/>
                    <a:pt x="51" y="22"/>
                  </a:cubicBezTo>
                  <a:cubicBezTo>
                    <a:pt x="51" y="22"/>
                    <a:pt x="50" y="23"/>
                    <a:pt x="51" y="23"/>
                  </a:cubicBezTo>
                  <a:cubicBezTo>
                    <a:pt x="51" y="23"/>
                    <a:pt x="52" y="23"/>
                    <a:pt x="52" y="22"/>
                  </a:cubicBezTo>
                  <a:cubicBezTo>
                    <a:pt x="52" y="22"/>
                    <a:pt x="52" y="24"/>
                    <a:pt x="51" y="24"/>
                  </a:cubicBezTo>
                  <a:cubicBezTo>
                    <a:pt x="50" y="24"/>
                    <a:pt x="50" y="23"/>
                    <a:pt x="49" y="23"/>
                  </a:cubicBezTo>
                  <a:cubicBezTo>
                    <a:pt x="48" y="24"/>
                    <a:pt x="48" y="26"/>
                    <a:pt x="47" y="26"/>
                  </a:cubicBezTo>
                  <a:cubicBezTo>
                    <a:pt x="47" y="26"/>
                    <a:pt x="44" y="26"/>
                    <a:pt x="44" y="26"/>
                  </a:cubicBezTo>
                  <a:cubicBezTo>
                    <a:pt x="44" y="29"/>
                    <a:pt x="51" y="25"/>
                    <a:pt x="51" y="25"/>
                  </a:cubicBezTo>
                  <a:cubicBezTo>
                    <a:pt x="52" y="25"/>
                    <a:pt x="53" y="24"/>
                    <a:pt x="54" y="25"/>
                  </a:cubicBezTo>
                  <a:cubicBezTo>
                    <a:pt x="56" y="25"/>
                    <a:pt x="55" y="23"/>
                    <a:pt x="54" y="23"/>
                  </a:cubicBezTo>
                  <a:cubicBezTo>
                    <a:pt x="55" y="23"/>
                    <a:pt x="55" y="23"/>
                    <a:pt x="55" y="23"/>
                  </a:cubicBezTo>
                  <a:cubicBezTo>
                    <a:pt x="56" y="25"/>
                    <a:pt x="57" y="23"/>
                    <a:pt x="58" y="23"/>
                  </a:cubicBezTo>
                  <a:cubicBezTo>
                    <a:pt x="57" y="23"/>
                    <a:pt x="57" y="25"/>
                    <a:pt x="56" y="25"/>
                  </a:cubicBezTo>
                  <a:cubicBezTo>
                    <a:pt x="57" y="25"/>
                    <a:pt x="58" y="25"/>
                    <a:pt x="58" y="25"/>
                  </a:cubicBezTo>
                  <a:cubicBezTo>
                    <a:pt x="58" y="25"/>
                    <a:pt x="56" y="26"/>
                    <a:pt x="56" y="27"/>
                  </a:cubicBezTo>
                  <a:cubicBezTo>
                    <a:pt x="56" y="27"/>
                    <a:pt x="61" y="25"/>
                    <a:pt x="61" y="26"/>
                  </a:cubicBezTo>
                  <a:cubicBezTo>
                    <a:pt x="60" y="27"/>
                    <a:pt x="57" y="26"/>
                    <a:pt x="57" y="28"/>
                  </a:cubicBezTo>
                  <a:cubicBezTo>
                    <a:pt x="56" y="31"/>
                    <a:pt x="54" y="27"/>
                    <a:pt x="54" y="27"/>
                  </a:cubicBezTo>
                  <a:cubicBezTo>
                    <a:pt x="54" y="26"/>
                    <a:pt x="54" y="29"/>
                    <a:pt x="54" y="29"/>
                  </a:cubicBezTo>
                  <a:cubicBezTo>
                    <a:pt x="54" y="29"/>
                    <a:pt x="53" y="27"/>
                    <a:pt x="52" y="27"/>
                  </a:cubicBezTo>
                  <a:cubicBezTo>
                    <a:pt x="51" y="28"/>
                    <a:pt x="49" y="30"/>
                    <a:pt x="49" y="31"/>
                  </a:cubicBezTo>
                  <a:cubicBezTo>
                    <a:pt x="49" y="31"/>
                    <a:pt x="51" y="30"/>
                    <a:pt x="51" y="30"/>
                  </a:cubicBezTo>
                  <a:cubicBezTo>
                    <a:pt x="51" y="31"/>
                    <a:pt x="53" y="30"/>
                    <a:pt x="53" y="31"/>
                  </a:cubicBezTo>
                  <a:cubicBezTo>
                    <a:pt x="53" y="30"/>
                    <a:pt x="50" y="31"/>
                    <a:pt x="50" y="32"/>
                  </a:cubicBezTo>
                  <a:cubicBezTo>
                    <a:pt x="51" y="33"/>
                    <a:pt x="54" y="31"/>
                    <a:pt x="53" y="33"/>
                  </a:cubicBezTo>
                  <a:cubicBezTo>
                    <a:pt x="54" y="31"/>
                    <a:pt x="47" y="34"/>
                    <a:pt x="47" y="34"/>
                  </a:cubicBezTo>
                  <a:cubicBezTo>
                    <a:pt x="47" y="33"/>
                    <a:pt x="53" y="35"/>
                    <a:pt x="52" y="35"/>
                  </a:cubicBezTo>
                  <a:cubicBezTo>
                    <a:pt x="51" y="36"/>
                    <a:pt x="50" y="34"/>
                    <a:pt x="49" y="35"/>
                  </a:cubicBezTo>
                  <a:cubicBezTo>
                    <a:pt x="49" y="35"/>
                    <a:pt x="49" y="35"/>
                    <a:pt x="49" y="35"/>
                  </a:cubicBezTo>
                  <a:cubicBezTo>
                    <a:pt x="49" y="36"/>
                    <a:pt x="46" y="34"/>
                    <a:pt x="45" y="36"/>
                  </a:cubicBezTo>
                  <a:cubicBezTo>
                    <a:pt x="45" y="36"/>
                    <a:pt x="48" y="36"/>
                    <a:pt x="48" y="36"/>
                  </a:cubicBezTo>
                  <a:cubicBezTo>
                    <a:pt x="46" y="38"/>
                    <a:pt x="44" y="36"/>
                    <a:pt x="45" y="39"/>
                  </a:cubicBezTo>
                  <a:cubicBezTo>
                    <a:pt x="45" y="39"/>
                    <a:pt x="43" y="40"/>
                    <a:pt x="43" y="40"/>
                  </a:cubicBezTo>
                  <a:cubicBezTo>
                    <a:pt x="42" y="41"/>
                    <a:pt x="42" y="41"/>
                    <a:pt x="42" y="41"/>
                  </a:cubicBezTo>
                  <a:cubicBezTo>
                    <a:pt x="42" y="42"/>
                    <a:pt x="41" y="42"/>
                    <a:pt x="41" y="42"/>
                  </a:cubicBezTo>
                  <a:cubicBezTo>
                    <a:pt x="41" y="43"/>
                    <a:pt x="42" y="42"/>
                    <a:pt x="42" y="42"/>
                  </a:cubicBezTo>
                  <a:cubicBezTo>
                    <a:pt x="43" y="42"/>
                    <a:pt x="42" y="43"/>
                    <a:pt x="42" y="43"/>
                  </a:cubicBezTo>
                  <a:cubicBezTo>
                    <a:pt x="43" y="43"/>
                    <a:pt x="45" y="44"/>
                    <a:pt x="46" y="43"/>
                  </a:cubicBezTo>
                  <a:cubicBezTo>
                    <a:pt x="44" y="44"/>
                    <a:pt x="44" y="44"/>
                    <a:pt x="42" y="44"/>
                  </a:cubicBezTo>
                  <a:cubicBezTo>
                    <a:pt x="41" y="44"/>
                    <a:pt x="38" y="44"/>
                    <a:pt x="38" y="45"/>
                  </a:cubicBezTo>
                  <a:cubicBezTo>
                    <a:pt x="38" y="45"/>
                    <a:pt x="39" y="45"/>
                    <a:pt x="39" y="45"/>
                  </a:cubicBezTo>
                  <a:cubicBezTo>
                    <a:pt x="39" y="45"/>
                    <a:pt x="38" y="46"/>
                    <a:pt x="38" y="46"/>
                  </a:cubicBezTo>
                  <a:cubicBezTo>
                    <a:pt x="38" y="46"/>
                    <a:pt x="40" y="45"/>
                    <a:pt x="40" y="46"/>
                  </a:cubicBezTo>
                  <a:cubicBezTo>
                    <a:pt x="40" y="46"/>
                    <a:pt x="38" y="48"/>
                    <a:pt x="38" y="48"/>
                  </a:cubicBezTo>
                  <a:cubicBezTo>
                    <a:pt x="38" y="48"/>
                    <a:pt x="39" y="48"/>
                    <a:pt x="39" y="49"/>
                  </a:cubicBezTo>
                  <a:cubicBezTo>
                    <a:pt x="39" y="49"/>
                    <a:pt x="37" y="49"/>
                    <a:pt x="37" y="49"/>
                  </a:cubicBezTo>
                  <a:cubicBezTo>
                    <a:pt x="37" y="49"/>
                    <a:pt x="39" y="50"/>
                    <a:pt x="39" y="50"/>
                  </a:cubicBezTo>
                  <a:cubicBezTo>
                    <a:pt x="38" y="50"/>
                    <a:pt x="37" y="50"/>
                    <a:pt x="37" y="50"/>
                  </a:cubicBezTo>
                  <a:cubicBezTo>
                    <a:pt x="37" y="51"/>
                    <a:pt x="38" y="52"/>
                    <a:pt x="39" y="52"/>
                  </a:cubicBezTo>
                  <a:cubicBezTo>
                    <a:pt x="37" y="52"/>
                    <a:pt x="35" y="52"/>
                    <a:pt x="34" y="54"/>
                  </a:cubicBezTo>
                  <a:cubicBezTo>
                    <a:pt x="34" y="55"/>
                    <a:pt x="30" y="54"/>
                    <a:pt x="30" y="54"/>
                  </a:cubicBezTo>
                  <a:cubicBezTo>
                    <a:pt x="30" y="57"/>
                    <a:pt x="36" y="54"/>
                    <a:pt x="37" y="54"/>
                  </a:cubicBezTo>
                  <a:cubicBezTo>
                    <a:pt x="36" y="54"/>
                    <a:pt x="35" y="56"/>
                    <a:pt x="35" y="56"/>
                  </a:cubicBezTo>
                  <a:cubicBezTo>
                    <a:pt x="32" y="56"/>
                    <a:pt x="34" y="57"/>
                    <a:pt x="33" y="58"/>
                  </a:cubicBezTo>
                  <a:cubicBezTo>
                    <a:pt x="32" y="59"/>
                    <a:pt x="30" y="57"/>
                    <a:pt x="29" y="58"/>
                  </a:cubicBezTo>
                  <a:cubicBezTo>
                    <a:pt x="29" y="59"/>
                    <a:pt x="26" y="61"/>
                    <a:pt x="26" y="61"/>
                  </a:cubicBezTo>
                  <a:cubicBezTo>
                    <a:pt x="26" y="62"/>
                    <a:pt x="27" y="62"/>
                    <a:pt x="27" y="62"/>
                  </a:cubicBezTo>
                  <a:cubicBezTo>
                    <a:pt x="27" y="63"/>
                    <a:pt x="24" y="63"/>
                    <a:pt x="24" y="63"/>
                  </a:cubicBezTo>
                  <a:cubicBezTo>
                    <a:pt x="24" y="63"/>
                    <a:pt x="25" y="64"/>
                    <a:pt x="25" y="65"/>
                  </a:cubicBezTo>
                  <a:cubicBezTo>
                    <a:pt x="25" y="66"/>
                    <a:pt x="27" y="65"/>
                    <a:pt x="28" y="65"/>
                  </a:cubicBezTo>
                  <a:cubicBezTo>
                    <a:pt x="29" y="64"/>
                    <a:pt x="30" y="65"/>
                    <a:pt x="31" y="64"/>
                  </a:cubicBezTo>
                  <a:cubicBezTo>
                    <a:pt x="31" y="64"/>
                    <a:pt x="30" y="63"/>
                    <a:pt x="30" y="62"/>
                  </a:cubicBezTo>
                  <a:cubicBezTo>
                    <a:pt x="30" y="62"/>
                    <a:pt x="32" y="63"/>
                    <a:pt x="33" y="64"/>
                  </a:cubicBezTo>
                  <a:cubicBezTo>
                    <a:pt x="33" y="64"/>
                    <a:pt x="30" y="66"/>
                    <a:pt x="30" y="66"/>
                  </a:cubicBezTo>
                  <a:cubicBezTo>
                    <a:pt x="29" y="66"/>
                    <a:pt x="28" y="67"/>
                    <a:pt x="28" y="66"/>
                  </a:cubicBezTo>
                  <a:cubicBezTo>
                    <a:pt x="27" y="65"/>
                    <a:pt x="26" y="67"/>
                    <a:pt x="25" y="67"/>
                  </a:cubicBezTo>
                  <a:cubicBezTo>
                    <a:pt x="24" y="66"/>
                    <a:pt x="24" y="63"/>
                    <a:pt x="23" y="66"/>
                  </a:cubicBezTo>
                  <a:cubicBezTo>
                    <a:pt x="21" y="70"/>
                    <a:pt x="20" y="65"/>
                    <a:pt x="21" y="65"/>
                  </a:cubicBezTo>
                  <a:cubicBezTo>
                    <a:pt x="19" y="65"/>
                    <a:pt x="21" y="69"/>
                    <a:pt x="19" y="68"/>
                  </a:cubicBezTo>
                  <a:cubicBezTo>
                    <a:pt x="15" y="68"/>
                    <a:pt x="18" y="70"/>
                    <a:pt x="17" y="71"/>
                  </a:cubicBezTo>
                  <a:cubicBezTo>
                    <a:pt x="16" y="71"/>
                    <a:pt x="16" y="69"/>
                    <a:pt x="16" y="69"/>
                  </a:cubicBezTo>
                  <a:cubicBezTo>
                    <a:pt x="14" y="69"/>
                    <a:pt x="12" y="70"/>
                    <a:pt x="11" y="71"/>
                  </a:cubicBezTo>
                  <a:cubicBezTo>
                    <a:pt x="11" y="72"/>
                    <a:pt x="15" y="72"/>
                    <a:pt x="16" y="72"/>
                  </a:cubicBezTo>
                  <a:cubicBezTo>
                    <a:pt x="16" y="72"/>
                    <a:pt x="19" y="71"/>
                    <a:pt x="19" y="71"/>
                  </a:cubicBezTo>
                  <a:cubicBezTo>
                    <a:pt x="20" y="72"/>
                    <a:pt x="15" y="72"/>
                    <a:pt x="15" y="72"/>
                  </a:cubicBezTo>
                  <a:cubicBezTo>
                    <a:pt x="14" y="72"/>
                    <a:pt x="14" y="73"/>
                    <a:pt x="13" y="73"/>
                  </a:cubicBezTo>
                  <a:cubicBezTo>
                    <a:pt x="12" y="73"/>
                    <a:pt x="11" y="73"/>
                    <a:pt x="10" y="73"/>
                  </a:cubicBezTo>
                  <a:cubicBezTo>
                    <a:pt x="8" y="72"/>
                    <a:pt x="7" y="73"/>
                    <a:pt x="9" y="74"/>
                  </a:cubicBezTo>
                  <a:cubicBezTo>
                    <a:pt x="10" y="74"/>
                    <a:pt x="12" y="74"/>
                    <a:pt x="12" y="76"/>
                  </a:cubicBezTo>
                  <a:cubicBezTo>
                    <a:pt x="12" y="76"/>
                    <a:pt x="11" y="78"/>
                    <a:pt x="11" y="77"/>
                  </a:cubicBezTo>
                  <a:cubicBezTo>
                    <a:pt x="10" y="77"/>
                    <a:pt x="12" y="75"/>
                    <a:pt x="10" y="74"/>
                  </a:cubicBezTo>
                  <a:cubicBezTo>
                    <a:pt x="7" y="74"/>
                    <a:pt x="9" y="75"/>
                    <a:pt x="8" y="76"/>
                  </a:cubicBezTo>
                  <a:cubicBezTo>
                    <a:pt x="8" y="76"/>
                    <a:pt x="8" y="73"/>
                    <a:pt x="7" y="73"/>
                  </a:cubicBezTo>
                  <a:cubicBezTo>
                    <a:pt x="7" y="72"/>
                    <a:pt x="5" y="78"/>
                    <a:pt x="6" y="77"/>
                  </a:cubicBezTo>
                  <a:cubicBezTo>
                    <a:pt x="5" y="77"/>
                    <a:pt x="5" y="75"/>
                    <a:pt x="5" y="75"/>
                  </a:cubicBezTo>
                  <a:cubicBezTo>
                    <a:pt x="4" y="75"/>
                    <a:pt x="4" y="77"/>
                    <a:pt x="4" y="77"/>
                  </a:cubicBezTo>
                  <a:cubicBezTo>
                    <a:pt x="3" y="78"/>
                    <a:pt x="1" y="77"/>
                    <a:pt x="1" y="78"/>
                  </a:cubicBezTo>
                  <a:cubicBezTo>
                    <a:pt x="1" y="79"/>
                    <a:pt x="0" y="80"/>
                    <a:pt x="1" y="80"/>
                  </a:cubicBezTo>
                  <a:cubicBezTo>
                    <a:pt x="2" y="80"/>
                    <a:pt x="3" y="80"/>
                    <a:pt x="4" y="81"/>
                  </a:cubicBezTo>
                  <a:cubicBezTo>
                    <a:pt x="4" y="81"/>
                    <a:pt x="0" y="82"/>
                    <a:pt x="1" y="83"/>
                  </a:cubicBezTo>
                  <a:cubicBezTo>
                    <a:pt x="1" y="84"/>
                    <a:pt x="3" y="84"/>
                    <a:pt x="3" y="84"/>
                  </a:cubicBezTo>
                  <a:cubicBezTo>
                    <a:pt x="3" y="84"/>
                    <a:pt x="6" y="83"/>
                    <a:pt x="6" y="84"/>
                  </a:cubicBezTo>
                  <a:cubicBezTo>
                    <a:pt x="5" y="85"/>
                    <a:pt x="2" y="84"/>
                    <a:pt x="1" y="86"/>
                  </a:cubicBezTo>
                  <a:cubicBezTo>
                    <a:pt x="0" y="87"/>
                    <a:pt x="6" y="87"/>
                    <a:pt x="4" y="89"/>
                  </a:cubicBezTo>
                  <a:cubicBezTo>
                    <a:pt x="4" y="89"/>
                    <a:pt x="3" y="87"/>
                    <a:pt x="2" y="88"/>
                  </a:cubicBezTo>
                  <a:cubicBezTo>
                    <a:pt x="1" y="89"/>
                    <a:pt x="1" y="90"/>
                    <a:pt x="2" y="91"/>
                  </a:cubicBezTo>
                  <a:cubicBezTo>
                    <a:pt x="3" y="91"/>
                    <a:pt x="5" y="92"/>
                    <a:pt x="6" y="92"/>
                  </a:cubicBezTo>
                  <a:cubicBezTo>
                    <a:pt x="7" y="91"/>
                    <a:pt x="8" y="89"/>
                    <a:pt x="9" y="90"/>
                  </a:cubicBezTo>
                  <a:cubicBezTo>
                    <a:pt x="8" y="90"/>
                    <a:pt x="7" y="91"/>
                    <a:pt x="7" y="91"/>
                  </a:cubicBezTo>
                  <a:cubicBezTo>
                    <a:pt x="7" y="92"/>
                    <a:pt x="6" y="92"/>
                    <a:pt x="5" y="92"/>
                  </a:cubicBezTo>
                  <a:cubicBezTo>
                    <a:pt x="5" y="92"/>
                    <a:pt x="7" y="93"/>
                    <a:pt x="7" y="94"/>
                  </a:cubicBezTo>
                  <a:cubicBezTo>
                    <a:pt x="7" y="94"/>
                    <a:pt x="4" y="92"/>
                    <a:pt x="5" y="94"/>
                  </a:cubicBezTo>
                  <a:cubicBezTo>
                    <a:pt x="5" y="95"/>
                    <a:pt x="8" y="96"/>
                    <a:pt x="8" y="96"/>
                  </a:cubicBezTo>
                  <a:cubicBezTo>
                    <a:pt x="8" y="97"/>
                    <a:pt x="5" y="95"/>
                    <a:pt x="4" y="96"/>
                  </a:cubicBezTo>
                  <a:cubicBezTo>
                    <a:pt x="2" y="96"/>
                    <a:pt x="4" y="93"/>
                    <a:pt x="3" y="93"/>
                  </a:cubicBezTo>
                  <a:cubicBezTo>
                    <a:pt x="3" y="93"/>
                    <a:pt x="1" y="95"/>
                    <a:pt x="2" y="96"/>
                  </a:cubicBezTo>
                  <a:cubicBezTo>
                    <a:pt x="3" y="96"/>
                    <a:pt x="2" y="98"/>
                    <a:pt x="2" y="98"/>
                  </a:cubicBezTo>
                  <a:cubicBezTo>
                    <a:pt x="3" y="99"/>
                    <a:pt x="4" y="97"/>
                    <a:pt x="5" y="96"/>
                  </a:cubicBezTo>
                  <a:cubicBezTo>
                    <a:pt x="5" y="96"/>
                    <a:pt x="5" y="97"/>
                    <a:pt x="5" y="97"/>
                  </a:cubicBezTo>
                  <a:cubicBezTo>
                    <a:pt x="6" y="97"/>
                    <a:pt x="6" y="96"/>
                    <a:pt x="7" y="96"/>
                  </a:cubicBezTo>
                  <a:cubicBezTo>
                    <a:pt x="7" y="96"/>
                    <a:pt x="7" y="98"/>
                    <a:pt x="6" y="98"/>
                  </a:cubicBezTo>
                  <a:cubicBezTo>
                    <a:pt x="4" y="99"/>
                    <a:pt x="8" y="101"/>
                    <a:pt x="8" y="100"/>
                  </a:cubicBezTo>
                  <a:cubicBezTo>
                    <a:pt x="8" y="102"/>
                    <a:pt x="1" y="100"/>
                    <a:pt x="5" y="103"/>
                  </a:cubicBezTo>
                  <a:cubicBezTo>
                    <a:pt x="7" y="104"/>
                    <a:pt x="8" y="105"/>
                    <a:pt x="10" y="105"/>
                  </a:cubicBezTo>
                  <a:cubicBezTo>
                    <a:pt x="10" y="105"/>
                    <a:pt x="13" y="107"/>
                    <a:pt x="14" y="107"/>
                  </a:cubicBezTo>
                  <a:cubicBezTo>
                    <a:pt x="17" y="107"/>
                    <a:pt x="21" y="104"/>
                    <a:pt x="23" y="102"/>
                  </a:cubicBezTo>
                  <a:cubicBezTo>
                    <a:pt x="24" y="100"/>
                    <a:pt x="25" y="100"/>
                    <a:pt x="27" y="99"/>
                  </a:cubicBezTo>
                  <a:cubicBezTo>
                    <a:pt x="28" y="98"/>
                    <a:pt x="28" y="95"/>
                    <a:pt x="29" y="95"/>
                  </a:cubicBezTo>
                  <a:cubicBezTo>
                    <a:pt x="29" y="95"/>
                    <a:pt x="29" y="98"/>
                    <a:pt x="30" y="98"/>
                  </a:cubicBezTo>
                  <a:cubicBezTo>
                    <a:pt x="32" y="99"/>
                    <a:pt x="31" y="99"/>
                    <a:pt x="31" y="100"/>
                  </a:cubicBezTo>
                  <a:cubicBezTo>
                    <a:pt x="32" y="100"/>
                    <a:pt x="33" y="100"/>
                    <a:pt x="34" y="101"/>
                  </a:cubicBezTo>
                  <a:cubicBezTo>
                    <a:pt x="34" y="102"/>
                    <a:pt x="33" y="100"/>
                    <a:pt x="34" y="10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6" name="Freeform 720">
              <a:extLst>
                <a:ext uri="{FF2B5EF4-FFF2-40B4-BE49-F238E27FC236}">
                  <a16:creationId xmlns:a16="http://schemas.microsoft.com/office/drawing/2014/main" id="{704E5AD8-084D-1E47-8526-CCD81A650977}"/>
                </a:ext>
              </a:extLst>
            </p:cNvPr>
            <p:cNvSpPr>
              <a:spLocks noEditPoints="1"/>
            </p:cNvSpPr>
            <p:nvPr/>
          </p:nvSpPr>
          <p:spPr bwMode="auto">
            <a:xfrm>
              <a:off x="12945416" y="4366247"/>
              <a:ext cx="7563702" cy="2637633"/>
            </a:xfrm>
            <a:custGeom>
              <a:avLst/>
              <a:gdLst>
                <a:gd name="T0" fmla="*/ 785 w 810"/>
                <a:gd name="T1" fmla="*/ 109 h 282"/>
                <a:gd name="T2" fmla="*/ 725 w 810"/>
                <a:gd name="T3" fmla="*/ 77 h 282"/>
                <a:gd name="T4" fmla="*/ 665 w 810"/>
                <a:gd name="T5" fmla="*/ 80 h 282"/>
                <a:gd name="T6" fmla="*/ 607 w 810"/>
                <a:gd name="T7" fmla="*/ 65 h 282"/>
                <a:gd name="T8" fmla="*/ 578 w 810"/>
                <a:gd name="T9" fmla="*/ 56 h 282"/>
                <a:gd name="T10" fmla="*/ 555 w 810"/>
                <a:gd name="T11" fmla="*/ 61 h 282"/>
                <a:gd name="T12" fmla="*/ 521 w 810"/>
                <a:gd name="T13" fmla="*/ 59 h 282"/>
                <a:gd name="T14" fmla="*/ 495 w 810"/>
                <a:gd name="T15" fmla="*/ 44 h 282"/>
                <a:gd name="T16" fmla="*/ 469 w 810"/>
                <a:gd name="T17" fmla="*/ 49 h 282"/>
                <a:gd name="T18" fmla="*/ 423 w 810"/>
                <a:gd name="T19" fmla="*/ 43 h 282"/>
                <a:gd name="T20" fmla="*/ 383 w 810"/>
                <a:gd name="T21" fmla="*/ 50 h 282"/>
                <a:gd name="T22" fmla="*/ 423 w 810"/>
                <a:gd name="T23" fmla="*/ 17 h 282"/>
                <a:gd name="T24" fmla="*/ 378 w 810"/>
                <a:gd name="T25" fmla="*/ 7 h 282"/>
                <a:gd name="T26" fmla="*/ 355 w 810"/>
                <a:gd name="T27" fmla="*/ 17 h 282"/>
                <a:gd name="T28" fmla="*/ 320 w 810"/>
                <a:gd name="T29" fmla="*/ 22 h 282"/>
                <a:gd name="T30" fmla="*/ 297 w 810"/>
                <a:gd name="T31" fmla="*/ 32 h 282"/>
                <a:gd name="T32" fmla="*/ 269 w 810"/>
                <a:gd name="T33" fmla="*/ 49 h 282"/>
                <a:gd name="T34" fmla="*/ 247 w 810"/>
                <a:gd name="T35" fmla="*/ 58 h 282"/>
                <a:gd name="T36" fmla="*/ 242 w 810"/>
                <a:gd name="T37" fmla="*/ 50 h 282"/>
                <a:gd name="T38" fmla="*/ 259 w 810"/>
                <a:gd name="T39" fmla="*/ 97 h 282"/>
                <a:gd name="T40" fmla="*/ 227 w 810"/>
                <a:gd name="T41" fmla="*/ 107 h 282"/>
                <a:gd name="T42" fmla="*/ 231 w 810"/>
                <a:gd name="T43" fmla="*/ 88 h 282"/>
                <a:gd name="T44" fmla="*/ 206 w 810"/>
                <a:gd name="T45" fmla="*/ 60 h 282"/>
                <a:gd name="T46" fmla="*/ 191 w 810"/>
                <a:gd name="T47" fmla="*/ 83 h 282"/>
                <a:gd name="T48" fmla="*/ 131 w 810"/>
                <a:gd name="T49" fmla="*/ 90 h 282"/>
                <a:gd name="T50" fmla="*/ 92 w 810"/>
                <a:gd name="T51" fmla="*/ 100 h 282"/>
                <a:gd name="T52" fmla="*/ 84 w 810"/>
                <a:gd name="T53" fmla="*/ 107 h 282"/>
                <a:gd name="T54" fmla="*/ 53 w 810"/>
                <a:gd name="T55" fmla="*/ 120 h 282"/>
                <a:gd name="T56" fmla="*/ 31 w 810"/>
                <a:gd name="T57" fmla="*/ 102 h 282"/>
                <a:gd name="T58" fmla="*/ 29 w 810"/>
                <a:gd name="T59" fmla="*/ 84 h 282"/>
                <a:gd name="T60" fmla="*/ 5 w 810"/>
                <a:gd name="T61" fmla="*/ 88 h 282"/>
                <a:gd name="T62" fmla="*/ 7 w 810"/>
                <a:gd name="T63" fmla="*/ 152 h 282"/>
                <a:gd name="T64" fmla="*/ 16 w 810"/>
                <a:gd name="T65" fmla="*/ 187 h 282"/>
                <a:gd name="T66" fmla="*/ 40 w 810"/>
                <a:gd name="T67" fmla="*/ 223 h 282"/>
                <a:gd name="T68" fmla="*/ 53 w 810"/>
                <a:gd name="T69" fmla="*/ 244 h 282"/>
                <a:gd name="T70" fmla="*/ 82 w 810"/>
                <a:gd name="T71" fmla="*/ 272 h 282"/>
                <a:gd name="T72" fmla="*/ 109 w 810"/>
                <a:gd name="T73" fmla="*/ 250 h 282"/>
                <a:gd name="T74" fmla="*/ 108 w 810"/>
                <a:gd name="T75" fmla="*/ 222 h 282"/>
                <a:gd name="T76" fmla="*/ 160 w 810"/>
                <a:gd name="T77" fmla="*/ 223 h 282"/>
                <a:gd name="T78" fmla="*/ 196 w 810"/>
                <a:gd name="T79" fmla="*/ 196 h 282"/>
                <a:gd name="T80" fmla="*/ 252 w 810"/>
                <a:gd name="T81" fmla="*/ 204 h 282"/>
                <a:gd name="T82" fmla="*/ 331 w 810"/>
                <a:gd name="T83" fmla="*/ 226 h 282"/>
                <a:gd name="T84" fmla="*/ 415 w 810"/>
                <a:gd name="T85" fmla="*/ 231 h 282"/>
                <a:gd name="T86" fmla="*/ 483 w 810"/>
                <a:gd name="T87" fmla="*/ 207 h 282"/>
                <a:gd name="T88" fmla="*/ 521 w 810"/>
                <a:gd name="T89" fmla="*/ 258 h 282"/>
                <a:gd name="T90" fmla="*/ 558 w 810"/>
                <a:gd name="T91" fmla="*/ 226 h 282"/>
                <a:gd name="T92" fmla="*/ 543 w 810"/>
                <a:gd name="T93" fmla="*/ 199 h 282"/>
                <a:gd name="T94" fmla="*/ 591 w 810"/>
                <a:gd name="T95" fmla="*/ 162 h 282"/>
                <a:gd name="T96" fmla="*/ 627 w 810"/>
                <a:gd name="T97" fmla="*/ 165 h 282"/>
                <a:gd name="T98" fmla="*/ 657 w 810"/>
                <a:gd name="T99" fmla="*/ 153 h 282"/>
                <a:gd name="T100" fmla="*/ 669 w 810"/>
                <a:gd name="T101" fmla="*/ 154 h 282"/>
                <a:gd name="T102" fmla="*/ 649 w 810"/>
                <a:gd name="T103" fmla="*/ 210 h 282"/>
                <a:gd name="T104" fmla="*/ 667 w 810"/>
                <a:gd name="T105" fmla="*/ 171 h 282"/>
                <a:gd name="T106" fmla="*/ 710 w 810"/>
                <a:gd name="T107" fmla="*/ 156 h 282"/>
                <a:gd name="T108" fmla="*/ 738 w 810"/>
                <a:gd name="T109" fmla="*/ 121 h 282"/>
                <a:gd name="T110" fmla="*/ 765 w 810"/>
                <a:gd name="T111" fmla="*/ 116 h 282"/>
                <a:gd name="T112" fmla="*/ 802 w 810"/>
                <a:gd name="T113" fmla="*/ 115 h 282"/>
                <a:gd name="T114" fmla="*/ 388 w 810"/>
                <a:gd name="T115" fmla="*/ 2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10" h="282">
                  <a:moveTo>
                    <a:pt x="808" y="111"/>
                  </a:moveTo>
                  <a:cubicBezTo>
                    <a:pt x="806" y="109"/>
                    <a:pt x="803" y="108"/>
                    <a:pt x="801" y="106"/>
                  </a:cubicBezTo>
                  <a:cubicBezTo>
                    <a:pt x="800" y="105"/>
                    <a:pt x="799" y="104"/>
                    <a:pt x="797" y="103"/>
                  </a:cubicBezTo>
                  <a:cubicBezTo>
                    <a:pt x="796" y="103"/>
                    <a:pt x="794" y="103"/>
                    <a:pt x="793" y="102"/>
                  </a:cubicBezTo>
                  <a:cubicBezTo>
                    <a:pt x="793" y="103"/>
                    <a:pt x="794" y="103"/>
                    <a:pt x="794" y="103"/>
                  </a:cubicBezTo>
                  <a:cubicBezTo>
                    <a:pt x="795" y="103"/>
                    <a:pt x="792" y="104"/>
                    <a:pt x="791" y="103"/>
                  </a:cubicBezTo>
                  <a:cubicBezTo>
                    <a:pt x="791" y="103"/>
                    <a:pt x="792" y="103"/>
                    <a:pt x="792" y="102"/>
                  </a:cubicBezTo>
                  <a:cubicBezTo>
                    <a:pt x="791" y="101"/>
                    <a:pt x="786" y="103"/>
                    <a:pt x="785" y="102"/>
                  </a:cubicBezTo>
                  <a:cubicBezTo>
                    <a:pt x="787" y="103"/>
                    <a:pt x="787" y="103"/>
                    <a:pt x="787" y="106"/>
                  </a:cubicBezTo>
                  <a:cubicBezTo>
                    <a:pt x="786" y="107"/>
                    <a:pt x="788" y="109"/>
                    <a:pt x="788" y="109"/>
                  </a:cubicBezTo>
                  <a:cubicBezTo>
                    <a:pt x="787" y="109"/>
                    <a:pt x="787" y="108"/>
                    <a:pt x="787" y="108"/>
                  </a:cubicBezTo>
                  <a:cubicBezTo>
                    <a:pt x="786" y="107"/>
                    <a:pt x="786" y="109"/>
                    <a:pt x="785" y="109"/>
                  </a:cubicBezTo>
                  <a:cubicBezTo>
                    <a:pt x="785" y="109"/>
                    <a:pt x="783" y="105"/>
                    <a:pt x="783" y="105"/>
                  </a:cubicBezTo>
                  <a:cubicBezTo>
                    <a:pt x="783" y="104"/>
                    <a:pt x="783" y="104"/>
                    <a:pt x="783" y="104"/>
                  </a:cubicBezTo>
                  <a:cubicBezTo>
                    <a:pt x="783" y="103"/>
                    <a:pt x="782" y="102"/>
                    <a:pt x="783" y="101"/>
                  </a:cubicBezTo>
                  <a:cubicBezTo>
                    <a:pt x="784" y="99"/>
                    <a:pt x="782" y="100"/>
                    <a:pt x="781" y="99"/>
                  </a:cubicBezTo>
                  <a:cubicBezTo>
                    <a:pt x="781" y="98"/>
                    <a:pt x="779" y="97"/>
                    <a:pt x="778" y="97"/>
                  </a:cubicBezTo>
                  <a:cubicBezTo>
                    <a:pt x="771" y="93"/>
                    <a:pt x="765" y="89"/>
                    <a:pt x="758" y="87"/>
                  </a:cubicBezTo>
                  <a:cubicBezTo>
                    <a:pt x="756" y="86"/>
                    <a:pt x="755" y="85"/>
                    <a:pt x="754" y="84"/>
                  </a:cubicBezTo>
                  <a:cubicBezTo>
                    <a:pt x="753" y="83"/>
                    <a:pt x="751" y="82"/>
                    <a:pt x="749" y="82"/>
                  </a:cubicBezTo>
                  <a:cubicBezTo>
                    <a:pt x="746" y="81"/>
                    <a:pt x="743" y="80"/>
                    <a:pt x="739" y="78"/>
                  </a:cubicBezTo>
                  <a:cubicBezTo>
                    <a:pt x="736" y="78"/>
                    <a:pt x="732" y="78"/>
                    <a:pt x="730" y="78"/>
                  </a:cubicBezTo>
                  <a:cubicBezTo>
                    <a:pt x="728" y="78"/>
                    <a:pt x="727" y="78"/>
                    <a:pt x="726" y="78"/>
                  </a:cubicBezTo>
                  <a:cubicBezTo>
                    <a:pt x="726" y="78"/>
                    <a:pt x="725" y="77"/>
                    <a:pt x="725" y="77"/>
                  </a:cubicBezTo>
                  <a:cubicBezTo>
                    <a:pt x="724" y="78"/>
                    <a:pt x="724" y="79"/>
                    <a:pt x="723" y="78"/>
                  </a:cubicBezTo>
                  <a:cubicBezTo>
                    <a:pt x="720" y="78"/>
                    <a:pt x="717" y="77"/>
                    <a:pt x="714" y="76"/>
                  </a:cubicBezTo>
                  <a:cubicBezTo>
                    <a:pt x="713" y="76"/>
                    <a:pt x="710" y="75"/>
                    <a:pt x="710" y="77"/>
                  </a:cubicBezTo>
                  <a:cubicBezTo>
                    <a:pt x="709" y="79"/>
                    <a:pt x="708" y="79"/>
                    <a:pt x="710" y="80"/>
                  </a:cubicBezTo>
                  <a:cubicBezTo>
                    <a:pt x="712" y="82"/>
                    <a:pt x="714" y="86"/>
                    <a:pt x="709" y="87"/>
                  </a:cubicBezTo>
                  <a:cubicBezTo>
                    <a:pt x="708" y="88"/>
                    <a:pt x="705" y="88"/>
                    <a:pt x="704" y="86"/>
                  </a:cubicBezTo>
                  <a:cubicBezTo>
                    <a:pt x="703" y="85"/>
                    <a:pt x="703" y="84"/>
                    <a:pt x="700" y="84"/>
                  </a:cubicBezTo>
                  <a:cubicBezTo>
                    <a:pt x="697" y="83"/>
                    <a:pt x="699" y="82"/>
                    <a:pt x="698" y="81"/>
                  </a:cubicBezTo>
                  <a:cubicBezTo>
                    <a:pt x="698" y="80"/>
                    <a:pt x="695" y="79"/>
                    <a:pt x="694" y="80"/>
                  </a:cubicBezTo>
                  <a:cubicBezTo>
                    <a:pt x="691" y="83"/>
                    <a:pt x="686" y="80"/>
                    <a:pt x="682" y="80"/>
                  </a:cubicBezTo>
                  <a:cubicBezTo>
                    <a:pt x="678" y="80"/>
                    <a:pt x="674" y="79"/>
                    <a:pt x="670" y="79"/>
                  </a:cubicBezTo>
                  <a:cubicBezTo>
                    <a:pt x="668" y="79"/>
                    <a:pt x="667" y="79"/>
                    <a:pt x="665" y="80"/>
                  </a:cubicBezTo>
                  <a:cubicBezTo>
                    <a:pt x="663" y="81"/>
                    <a:pt x="664" y="84"/>
                    <a:pt x="664" y="86"/>
                  </a:cubicBezTo>
                  <a:cubicBezTo>
                    <a:pt x="664" y="86"/>
                    <a:pt x="664" y="86"/>
                    <a:pt x="664" y="86"/>
                  </a:cubicBezTo>
                  <a:cubicBezTo>
                    <a:pt x="663" y="86"/>
                    <a:pt x="662" y="81"/>
                    <a:pt x="661" y="80"/>
                  </a:cubicBezTo>
                  <a:cubicBezTo>
                    <a:pt x="660" y="80"/>
                    <a:pt x="656" y="80"/>
                    <a:pt x="655" y="78"/>
                  </a:cubicBezTo>
                  <a:cubicBezTo>
                    <a:pt x="655" y="75"/>
                    <a:pt x="659" y="74"/>
                    <a:pt x="655" y="71"/>
                  </a:cubicBezTo>
                  <a:cubicBezTo>
                    <a:pt x="653" y="70"/>
                    <a:pt x="651" y="69"/>
                    <a:pt x="648" y="68"/>
                  </a:cubicBezTo>
                  <a:cubicBezTo>
                    <a:pt x="642" y="66"/>
                    <a:pt x="635" y="68"/>
                    <a:pt x="629" y="69"/>
                  </a:cubicBezTo>
                  <a:cubicBezTo>
                    <a:pt x="626" y="69"/>
                    <a:pt x="623" y="69"/>
                    <a:pt x="619" y="69"/>
                  </a:cubicBezTo>
                  <a:cubicBezTo>
                    <a:pt x="618" y="69"/>
                    <a:pt x="618" y="69"/>
                    <a:pt x="617" y="69"/>
                  </a:cubicBezTo>
                  <a:cubicBezTo>
                    <a:pt x="615" y="68"/>
                    <a:pt x="617" y="68"/>
                    <a:pt x="618" y="67"/>
                  </a:cubicBezTo>
                  <a:cubicBezTo>
                    <a:pt x="618" y="66"/>
                    <a:pt x="613" y="65"/>
                    <a:pt x="613" y="65"/>
                  </a:cubicBezTo>
                  <a:cubicBezTo>
                    <a:pt x="612" y="64"/>
                    <a:pt x="608" y="65"/>
                    <a:pt x="607" y="65"/>
                  </a:cubicBezTo>
                  <a:cubicBezTo>
                    <a:pt x="607" y="65"/>
                    <a:pt x="611" y="64"/>
                    <a:pt x="610" y="63"/>
                  </a:cubicBezTo>
                  <a:cubicBezTo>
                    <a:pt x="609" y="63"/>
                    <a:pt x="608" y="64"/>
                    <a:pt x="607" y="64"/>
                  </a:cubicBezTo>
                  <a:cubicBezTo>
                    <a:pt x="606" y="63"/>
                    <a:pt x="604" y="62"/>
                    <a:pt x="604" y="62"/>
                  </a:cubicBezTo>
                  <a:cubicBezTo>
                    <a:pt x="603" y="62"/>
                    <a:pt x="600" y="60"/>
                    <a:pt x="602" y="60"/>
                  </a:cubicBezTo>
                  <a:cubicBezTo>
                    <a:pt x="603" y="60"/>
                    <a:pt x="605" y="60"/>
                    <a:pt x="606" y="60"/>
                  </a:cubicBezTo>
                  <a:cubicBezTo>
                    <a:pt x="609" y="60"/>
                    <a:pt x="605" y="57"/>
                    <a:pt x="604" y="57"/>
                  </a:cubicBezTo>
                  <a:cubicBezTo>
                    <a:pt x="602" y="55"/>
                    <a:pt x="597" y="56"/>
                    <a:pt x="594" y="55"/>
                  </a:cubicBezTo>
                  <a:cubicBezTo>
                    <a:pt x="592" y="55"/>
                    <a:pt x="591" y="57"/>
                    <a:pt x="589" y="59"/>
                  </a:cubicBezTo>
                  <a:cubicBezTo>
                    <a:pt x="589" y="59"/>
                    <a:pt x="582" y="63"/>
                    <a:pt x="582" y="60"/>
                  </a:cubicBezTo>
                  <a:cubicBezTo>
                    <a:pt x="583" y="58"/>
                    <a:pt x="584" y="60"/>
                    <a:pt x="586" y="59"/>
                  </a:cubicBezTo>
                  <a:cubicBezTo>
                    <a:pt x="586" y="59"/>
                    <a:pt x="585" y="56"/>
                    <a:pt x="584" y="56"/>
                  </a:cubicBezTo>
                  <a:cubicBezTo>
                    <a:pt x="584" y="56"/>
                    <a:pt x="578" y="56"/>
                    <a:pt x="578" y="56"/>
                  </a:cubicBezTo>
                  <a:cubicBezTo>
                    <a:pt x="579" y="55"/>
                    <a:pt x="581" y="54"/>
                    <a:pt x="583" y="54"/>
                  </a:cubicBezTo>
                  <a:cubicBezTo>
                    <a:pt x="584" y="55"/>
                    <a:pt x="591" y="55"/>
                    <a:pt x="591" y="55"/>
                  </a:cubicBezTo>
                  <a:cubicBezTo>
                    <a:pt x="591" y="54"/>
                    <a:pt x="585" y="54"/>
                    <a:pt x="584" y="53"/>
                  </a:cubicBezTo>
                  <a:cubicBezTo>
                    <a:pt x="582" y="53"/>
                    <a:pt x="580" y="53"/>
                    <a:pt x="578" y="53"/>
                  </a:cubicBezTo>
                  <a:cubicBezTo>
                    <a:pt x="574" y="52"/>
                    <a:pt x="570" y="52"/>
                    <a:pt x="566" y="51"/>
                  </a:cubicBezTo>
                  <a:cubicBezTo>
                    <a:pt x="565" y="51"/>
                    <a:pt x="561" y="50"/>
                    <a:pt x="561" y="50"/>
                  </a:cubicBezTo>
                  <a:cubicBezTo>
                    <a:pt x="561" y="51"/>
                    <a:pt x="562" y="52"/>
                    <a:pt x="561" y="52"/>
                  </a:cubicBezTo>
                  <a:cubicBezTo>
                    <a:pt x="560" y="53"/>
                    <a:pt x="559" y="53"/>
                    <a:pt x="558" y="53"/>
                  </a:cubicBezTo>
                  <a:cubicBezTo>
                    <a:pt x="557" y="53"/>
                    <a:pt x="552" y="54"/>
                    <a:pt x="553" y="56"/>
                  </a:cubicBezTo>
                  <a:cubicBezTo>
                    <a:pt x="554" y="58"/>
                    <a:pt x="556" y="55"/>
                    <a:pt x="557" y="56"/>
                  </a:cubicBezTo>
                  <a:cubicBezTo>
                    <a:pt x="557" y="56"/>
                    <a:pt x="554" y="57"/>
                    <a:pt x="555" y="59"/>
                  </a:cubicBezTo>
                  <a:cubicBezTo>
                    <a:pt x="556" y="59"/>
                    <a:pt x="555" y="60"/>
                    <a:pt x="555" y="61"/>
                  </a:cubicBezTo>
                  <a:cubicBezTo>
                    <a:pt x="556" y="61"/>
                    <a:pt x="557" y="62"/>
                    <a:pt x="557" y="63"/>
                  </a:cubicBezTo>
                  <a:cubicBezTo>
                    <a:pt x="557" y="63"/>
                    <a:pt x="553" y="63"/>
                    <a:pt x="552" y="63"/>
                  </a:cubicBezTo>
                  <a:cubicBezTo>
                    <a:pt x="550" y="63"/>
                    <a:pt x="552" y="62"/>
                    <a:pt x="552" y="62"/>
                  </a:cubicBezTo>
                  <a:cubicBezTo>
                    <a:pt x="551" y="61"/>
                    <a:pt x="548" y="62"/>
                    <a:pt x="548" y="62"/>
                  </a:cubicBezTo>
                  <a:cubicBezTo>
                    <a:pt x="546" y="63"/>
                    <a:pt x="544" y="62"/>
                    <a:pt x="543" y="62"/>
                  </a:cubicBezTo>
                  <a:cubicBezTo>
                    <a:pt x="542" y="62"/>
                    <a:pt x="546" y="63"/>
                    <a:pt x="546" y="63"/>
                  </a:cubicBezTo>
                  <a:cubicBezTo>
                    <a:pt x="549" y="64"/>
                    <a:pt x="546" y="66"/>
                    <a:pt x="545" y="65"/>
                  </a:cubicBezTo>
                  <a:cubicBezTo>
                    <a:pt x="544" y="65"/>
                    <a:pt x="544" y="64"/>
                    <a:pt x="544" y="63"/>
                  </a:cubicBezTo>
                  <a:cubicBezTo>
                    <a:pt x="543" y="63"/>
                    <a:pt x="542" y="63"/>
                    <a:pt x="541" y="63"/>
                  </a:cubicBezTo>
                  <a:cubicBezTo>
                    <a:pt x="539" y="62"/>
                    <a:pt x="537" y="61"/>
                    <a:pt x="534" y="62"/>
                  </a:cubicBezTo>
                  <a:cubicBezTo>
                    <a:pt x="531" y="62"/>
                    <a:pt x="529" y="65"/>
                    <a:pt x="526" y="63"/>
                  </a:cubicBezTo>
                  <a:cubicBezTo>
                    <a:pt x="524" y="62"/>
                    <a:pt x="522" y="61"/>
                    <a:pt x="521" y="59"/>
                  </a:cubicBezTo>
                  <a:cubicBezTo>
                    <a:pt x="520" y="58"/>
                    <a:pt x="518" y="62"/>
                    <a:pt x="517" y="62"/>
                  </a:cubicBezTo>
                  <a:cubicBezTo>
                    <a:pt x="516" y="64"/>
                    <a:pt x="515" y="70"/>
                    <a:pt x="512" y="69"/>
                  </a:cubicBezTo>
                  <a:cubicBezTo>
                    <a:pt x="510" y="68"/>
                    <a:pt x="508" y="68"/>
                    <a:pt x="506" y="66"/>
                  </a:cubicBezTo>
                  <a:cubicBezTo>
                    <a:pt x="505" y="65"/>
                    <a:pt x="503" y="63"/>
                    <a:pt x="502" y="62"/>
                  </a:cubicBezTo>
                  <a:cubicBezTo>
                    <a:pt x="501" y="60"/>
                    <a:pt x="499" y="59"/>
                    <a:pt x="498" y="58"/>
                  </a:cubicBezTo>
                  <a:cubicBezTo>
                    <a:pt x="496" y="56"/>
                    <a:pt x="500" y="57"/>
                    <a:pt x="501" y="57"/>
                  </a:cubicBezTo>
                  <a:cubicBezTo>
                    <a:pt x="502" y="57"/>
                    <a:pt x="504" y="56"/>
                    <a:pt x="504" y="55"/>
                  </a:cubicBezTo>
                  <a:cubicBezTo>
                    <a:pt x="504" y="55"/>
                    <a:pt x="499" y="52"/>
                    <a:pt x="499" y="52"/>
                  </a:cubicBezTo>
                  <a:cubicBezTo>
                    <a:pt x="499" y="52"/>
                    <a:pt x="502" y="52"/>
                    <a:pt x="502" y="51"/>
                  </a:cubicBezTo>
                  <a:cubicBezTo>
                    <a:pt x="501" y="50"/>
                    <a:pt x="499" y="50"/>
                    <a:pt x="499" y="50"/>
                  </a:cubicBezTo>
                  <a:cubicBezTo>
                    <a:pt x="499" y="48"/>
                    <a:pt x="504" y="47"/>
                    <a:pt x="499" y="46"/>
                  </a:cubicBezTo>
                  <a:cubicBezTo>
                    <a:pt x="498" y="46"/>
                    <a:pt x="497" y="44"/>
                    <a:pt x="495" y="44"/>
                  </a:cubicBezTo>
                  <a:cubicBezTo>
                    <a:pt x="494" y="44"/>
                    <a:pt x="492" y="43"/>
                    <a:pt x="491" y="44"/>
                  </a:cubicBezTo>
                  <a:cubicBezTo>
                    <a:pt x="490" y="44"/>
                    <a:pt x="490" y="45"/>
                    <a:pt x="489" y="45"/>
                  </a:cubicBezTo>
                  <a:cubicBezTo>
                    <a:pt x="488" y="44"/>
                    <a:pt x="488" y="44"/>
                    <a:pt x="487" y="44"/>
                  </a:cubicBezTo>
                  <a:cubicBezTo>
                    <a:pt x="486" y="44"/>
                    <a:pt x="484" y="44"/>
                    <a:pt x="483" y="43"/>
                  </a:cubicBezTo>
                  <a:cubicBezTo>
                    <a:pt x="482" y="43"/>
                    <a:pt x="481" y="43"/>
                    <a:pt x="480" y="41"/>
                  </a:cubicBezTo>
                  <a:cubicBezTo>
                    <a:pt x="479" y="41"/>
                    <a:pt x="480" y="40"/>
                    <a:pt x="478" y="41"/>
                  </a:cubicBezTo>
                  <a:cubicBezTo>
                    <a:pt x="478" y="41"/>
                    <a:pt x="477" y="42"/>
                    <a:pt x="476" y="42"/>
                  </a:cubicBezTo>
                  <a:cubicBezTo>
                    <a:pt x="475" y="42"/>
                    <a:pt x="475" y="41"/>
                    <a:pt x="474" y="42"/>
                  </a:cubicBezTo>
                  <a:cubicBezTo>
                    <a:pt x="474" y="43"/>
                    <a:pt x="473" y="44"/>
                    <a:pt x="473" y="45"/>
                  </a:cubicBezTo>
                  <a:cubicBezTo>
                    <a:pt x="473" y="46"/>
                    <a:pt x="475" y="46"/>
                    <a:pt x="474" y="47"/>
                  </a:cubicBezTo>
                  <a:cubicBezTo>
                    <a:pt x="473" y="48"/>
                    <a:pt x="474" y="48"/>
                    <a:pt x="473" y="48"/>
                  </a:cubicBezTo>
                  <a:cubicBezTo>
                    <a:pt x="472" y="48"/>
                    <a:pt x="470" y="48"/>
                    <a:pt x="469" y="49"/>
                  </a:cubicBezTo>
                  <a:cubicBezTo>
                    <a:pt x="470" y="48"/>
                    <a:pt x="473" y="50"/>
                    <a:pt x="473" y="50"/>
                  </a:cubicBezTo>
                  <a:cubicBezTo>
                    <a:pt x="472" y="51"/>
                    <a:pt x="469" y="49"/>
                    <a:pt x="467" y="49"/>
                  </a:cubicBezTo>
                  <a:cubicBezTo>
                    <a:pt x="465" y="49"/>
                    <a:pt x="462" y="49"/>
                    <a:pt x="459" y="49"/>
                  </a:cubicBezTo>
                  <a:cubicBezTo>
                    <a:pt x="458" y="49"/>
                    <a:pt x="458" y="48"/>
                    <a:pt x="457" y="48"/>
                  </a:cubicBezTo>
                  <a:cubicBezTo>
                    <a:pt x="456" y="47"/>
                    <a:pt x="453" y="48"/>
                    <a:pt x="452" y="48"/>
                  </a:cubicBezTo>
                  <a:cubicBezTo>
                    <a:pt x="451" y="47"/>
                    <a:pt x="449" y="47"/>
                    <a:pt x="448" y="46"/>
                  </a:cubicBezTo>
                  <a:cubicBezTo>
                    <a:pt x="448" y="45"/>
                    <a:pt x="450" y="45"/>
                    <a:pt x="450" y="44"/>
                  </a:cubicBezTo>
                  <a:cubicBezTo>
                    <a:pt x="451" y="43"/>
                    <a:pt x="442" y="43"/>
                    <a:pt x="441" y="43"/>
                  </a:cubicBezTo>
                  <a:cubicBezTo>
                    <a:pt x="436" y="42"/>
                    <a:pt x="432" y="43"/>
                    <a:pt x="427" y="43"/>
                  </a:cubicBezTo>
                  <a:cubicBezTo>
                    <a:pt x="424" y="43"/>
                    <a:pt x="425" y="43"/>
                    <a:pt x="426" y="45"/>
                  </a:cubicBezTo>
                  <a:cubicBezTo>
                    <a:pt x="426" y="46"/>
                    <a:pt x="424" y="45"/>
                    <a:pt x="424" y="45"/>
                  </a:cubicBezTo>
                  <a:cubicBezTo>
                    <a:pt x="422" y="45"/>
                    <a:pt x="423" y="44"/>
                    <a:pt x="423" y="43"/>
                  </a:cubicBezTo>
                  <a:cubicBezTo>
                    <a:pt x="423" y="41"/>
                    <a:pt x="422" y="38"/>
                    <a:pt x="420" y="40"/>
                  </a:cubicBezTo>
                  <a:cubicBezTo>
                    <a:pt x="420" y="42"/>
                    <a:pt x="416" y="42"/>
                    <a:pt x="414" y="41"/>
                  </a:cubicBezTo>
                  <a:cubicBezTo>
                    <a:pt x="413" y="40"/>
                    <a:pt x="415" y="38"/>
                    <a:pt x="411" y="39"/>
                  </a:cubicBezTo>
                  <a:cubicBezTo>
                    <a:pt x="410" y="39"/>
                    <a:pt x="409" y="39"/>
                    <a:pt x="408" y="39"/>
                  </a:cubicBezTo>
                  <a:cubicBezTo>
                    <a:pt x="407" y="38"/>
                    <a:pt x="406" y="39"/>
                    <a:pt x="404" y="40"/>
                  </a:cubicBezTo>
                  <a:cubicBezTo>
                    <a:pt x="402" y="42"/>
                    <a:pt x="407" y="41"/>
                    <a:pt x="407" y="42"/>
                  </a:cubicBezTo>
                  <a:cubicBezTo>
                    <a:pt x="407" y="44"/>
                    <a:pt x="403" y="43"/>
                    <a:pt x="402" y="44"/>
                  </a:cubicBezTo>
                  <a:cubicBezTo>
                    <a:pt x="401" y="45"/>
                    <a:pt x="399" y="45"/>
                    <a:pt x="397" y="46"/>
                  </a:cubicBezTo>
                  <a:cubicBezTo>
                    <a:pt x="395" y="47"/>
                    <a:pt x="393" y="47"/>
                    <a:pt x="390" y="47"/>
                  </a:cubicBezTo>
                  <a:cubicBezTo>
                    <a:pt x="388" y="47"/>
                    <a:pt x="388" y="47"/>
                    <a:pt x="387" y="49"/>
                  </a:cubicBezTo>
                  <a:cubicBezTo>
                    <a:pt x="386" y="50"/>
                    <a:pt x="382" y="51"/>
                    <a:pt x="381" y="51"/>
                  </a:cubicBezTo>
                  <a:cubicBezTo>
                    <a:pt x="381" y="50"/>
                    <a:pt x="383" y="50"/>
                    <a:pt x="383" y="50"/>
                  </a:cubicBezTo>
                  <a:cubicBezTo>
                    <a:pt x="385" y="49"/>
                    <a:pt x="385" y="47"/>
                    <a:pt x="386" y="46"/>
                  </a:cubicBezTo>
                  <a:cubicBezTo>
                    <a:pt x="387" y="44"/>
                    <a:pt x="388" y="46"/>
                    <a:pt x="389" y="45"/>
                  </a:cubicBezTo>
                  <a:cubicBezTo>
                    <a:pt x="390" y="45"/>
                    <a:pt x="390" y="44"/>
                    <a:pt x="391" y="44"/>
                  </a:cubicBezTo>
                  <a:cubicBezTo>
                    <a:pt x="394" y="42"/>
                    <a:pt x="398" y="41"/>
                    <a:pt x="401" y="39"/>
                  </a:cubicBezTo>
                  <a:cubicBezTo>
                    <a:pt x="403" y="38"/>
                    <a:pt x="405" y="37"/>
                    <a:pt x="407" y="36"/>
                  </a:cubicBezTo>
                  <a:cubicBezTo>
                    <a:pt x="411" y="33"/>
                    <a:pt x="416" y="31"/>
                    <a:pt x="420" y="29"/>
                  </a:cubicBezTo>
                  <a:cubicBezTo>
                    <a:pt x="423" y="28"/>
                    <a:pt x="426" y="26"/>
                    <a:pt x="423" y="23"/>
                  </a:cubicBezTo>
                  <a:cubicBezTo>
                    <a:pt x="422" y="22"/>
                    <a:pt x="422" y="24"/>
                    <a:pt x="421" y="23"/>
                  </a:cubicBezTo>
                  <a:cubicBezTo>
                    <a:pt x="420" y="22"/>
                    <a:pt x="419" y="22"/>
                    <a:pt x="418" y="21"/>
                  </a:cubicBezTo>
                  <a:cubicBezTo>
                    <a:pt x="418" y="20"/>
                    <a:pt x="423" y="22"/>
                    <a:pt x="423" y="22"/>
                  </a:cubicBezTo>
                  <a:cubicBezTo>
                    <a:pt x="424" y="22"/>
                    <a:pt x="427" y="22"/>
                    <a:pt x="425" y="20"/>
                  </a:cubicBezTo>
                  <a:cubicBezTo>
                    <a:pt x="424" y="19"/>
                    <a:pt x="424" y="18"/>
                    <a:pt x="423" y="17"/>
                  </a:cubicBezTo>
                  <a:cubicBezTo>
                    <a:pt x="422" y="15"/>
                    <a:pt x="421" y="19"/>
                    <a:pt x="420" y="19"/>
                  </a:cubicBezTo>
                  <a:cubicBezTo>
                    <a:pt x="420" y="18"/>
                    <a:pt x="420" y="17"/>
                    <a:pt x="420" y="17"/>
                  </a:cubicBezTo>
                  <a:cubicBezTo>
                    <a:pt x="420" y="16"/>
                    <a:pt x="420" y="16"/>
                    <a:pt x="419" y="15"/>
                  </a:cubicBezTo>
                  <a:cubicBezTo>
                    <a:pt x="419" y="14"/>
                    <a:pt x="417" y="13"/>
                    <a:pt x="416" y="13"/>
                  </a:cubicBezTo>
                  <a:cubicBezTo>
                    <a:pt x="414" y="12"/>
                    <a:pt x="413" y="12"/>
                    <a:pt x="411" y="11"/>
                  </a:cubicBezTo>
                  <a:cubicBezTo>
                    <a:pt x="409" y="11"/>
                    <a:pt x="409" y="11"/>
                    <a:pt x="406" y="12"/>
                  </a:cubicBezTo>
                  <a:cubicBezTo>
                    <a:pt x="404" y="12"/>
                    <a:pt x="397" y="9"/>
                    <a:pt x="396" y="12"/>
                  </a:cubicBezTo>
                  <a:cubicBezTo>
                    <a:pt x="395" y="13"/>
                    <a:pt x="389" y="14"/>
                    <a:pt x="388" y="13"/>
                  </a:cubicBezTo>
                  <a:cubicBezTo>
                    <a:pt x="388" y="13"/>
                    <a:pt x="394" y="9"/>
                    <a:pt x="392" y="8"/>
                  </a:cubicBezTo>
                  <a:cubicBezTo>
                    <a:pt x="392" y="8"/>
                    <a:pt x="385" y="9"/>
                    <a:pt x="384" y="8"/>
                  </a:cubicBezTo>
                  <a:cubicBezTo>
                    <a:pt x="384" y="7"/>
                    <a:pt x="386" y="7"/>
                    <a:pt x="386" y="7"/>
                  </a:cubicBezTo>
                  <a:cubicBezTo>
                    <a:pt x="386" y="6"/>
                    <a:pt x="378" y="7"/>
                    <a:pt x="378" y="7"/>
                  </a:cubicBezTo>
                  <a:cubicBezTo>
                    <a:pt x="379" y="5"/>
                    <a:pt x="383" y="6"/>
                    <a:pt x="384" y="5"/>
                  </a:cubicBezTo>
                  <a:cubicBezTo>
                    <a:pt x="385" y="4"/>
                    <a:pt x="387" y="5"/>
                    <a:pt x="386" y="4"/>
                  </a:cubicBezTo>
                  <a:cubicBezTo>
                    <a:pt x="386" y="3"/>
                    <a:pt x="386" y="2"/>
                    <a:pt x="385" y="2"/>
                  </a:cubicBezTo>
                  <a:cubicBezTo>
                    <a:pt x="382" y="2"/>
                    <a:pt x="381" y="1"/>
                    <a:pt x="378" y="1"/>
                  </a:cubicBezTo>
                  <a:cubicBezTo>
                    <a:pt x="376" y="0"/>
                    <a:pt x="374" y="1"/>
                    <a:pt x="372" y="2"/>
                  </a:cubicBezTo>
                  <a:cubicBezTo>
                    <a:pt x="368" y="3"/>
                    <a:pt x="364" y="6"/>
                    <a:pt x="362" y="8"/>
                  </a:cubicBezTo>
                  <a:cubicBezTo>
                    <a:pt x="361" y="9"/>
                    <a:pt x="361" y="9"/>
                    <a:pt x="362" y="10"/>
                  </a:cubicBezTo>
                  <a:cubicBezTo>
                    <a:pt x="363" y="10"/>
                    <a:pt x="362" y="11"/>
                    <a:pt x="362" y="12"/>
                  </a:cubicBezTo>
                  <a:cubicBezTo>
                    <a:pt x="362" y="14"/>
                    <a:pt x="366" y="13"/>
                    <a:pt x="366" y="14"/>
                  </a:cubicBezTo>
                  <a:cubicBezTo>
                    <a:pt x="366" y="13"/>
                    <a:pt x="361" y="14"/>
                    <a:pt x="360" y="14"/>
                  </a:cubicBezTo>
                  <a:cubicBezTo>
                    <a:pt x="359" y="14"/>
                    <a:pt x="353" y="13"/>
                    <a:pt x="352" y="14"/>
                  </a:cubicBezTo>
                  <a:cubicBezTo>
                    <a:pt x="352" y="13"/>
                    <a:pt x="355" y="17"/>
                    <a:pt x="355" y="17"/>
                  </a:cubicBezTo>
                  <a:cubicBezTo>
                    <a:pt x="356" y="18"/>
                    <a:pt x="351" y="16"/>
                    <a:pt x="350" y="16"/>
                  </a:cubicBezTo>
                  <a:cubicBezTo>
                    <a:pt x="349" y="16"/>
                    <a:pt x="347" y="17"/>
                    <a:pt x="345" y="18"/>
                  </a:cubicBezTo>
                  <a:cubicBezTo>
                    <a:pt x="345" y="18"/>
                    <a:pt x="345" y="18"/>
                    <a:pt x="344" y="18"/>
                  </a:cubicBezTo>
                  <a:cubicBezTo>
                    <a:pt x="342" y="18"/>
                    <a:pt x="344" y="18"/>
                    <a:pt x="343" y="17"/>
                  </a:cubicBezTo>
                  <a:cubicBezTo>
                    <a:pt x="343" y="18"/>
                    <a:pt x="338" y="20"/>
                    <a:pt x="338" y="20"/>
                  </a:cubicBezTo>
                  <a:cubicBezTo>
                    <a:pt x="338" y="19"/>
                    <a:pt x="340" y="18"/>
                    <a:pt x="340" y="18"/>
                  </a:cubicBezTo>
                  <a:cubicBezTo>
                    <a:pt x="340" y="17"/>
                    <a:pt x="335" y="18"/>
                    <a:pt x="334" y="17"/>
                  </a:cubicBezTo>
                  <a:cubicBezTo>
                    <a:pt x="334" y="17"/>
                    <a:pt x="336" y="16"/>
                    <a:pt x="336" y="16"/>
                  </a:cubicBezTo>
                  <a:cubicBezTo>
                    <a:pt x="335" y="17"/>
                    <a:pt x="330" y="18"/>
                    <a:pt x="328" y="18"/>
                  </a:cubicBezTo>
                  <a:cubicBezTo>
                    <a:pt x="323" y="19"/>
                    <a:pt x="329" y="19"/>
                    <a:pt x="330" y="20"/>
                  </a:cubicBezTo>
                  <a:cubicBezTo>
                    <a:pt x="329" y="19"/>
                    <a:pt x="324" y="21"/>
                    <a:pt x="323" y="21"/>
                  </a:cubicBezTo>
                  <a:cubicBezTo>
                    <a:pt x="322" y="21"/>
                    <a:pt x="321" y="21"/>
                    <a:pt x="320" y="22"/>
                  </a:cubicBezTo>
                  <a:cubicBezTo>
                    <a:pt x="319" y="23"/>
                    <a:pt x="317" y="22"/>
                    <a:pt x="315" y="22"/>
                  </a:cubicBezTo>
                  <a:cubicBezTo>
                    <a:pt x="314" y="22"/>
                    <a:pt x="313" y="24"/>
                    <a:pt x="311" y="24"/>
                  </a:cubicBezTo>
                  <a:cubicBezTo>
                    <a:pt x="309" y="25"/>
                    <a:pt x="308" y="24"/>
                    <a:pt x="307" y="25"/>
                  </a:cubicBezTo>
                  <a:cubicBezTo>
                    <a:pt x="306" y="26"/>
                    <a:pt x="305" y="27"/>
                    <a:pt x="304" y="27"/>
                  </a:cubicBezTo>
                  <a:cubicBezTo>
                    <a:pt x="302" y="27"/>
                    <a:pt x="300" y="27"/>
                    <a:pt x="299" y="27"/>
                  </a:cubicBezTo>
                  <a:cubicBezTo>
                    <a:pt x="299" y="27"/>
                    <a:pt x="302" y="29"/>
                    <a:pt x="302" y="29"/>
                  </a:cubicBezTo>
                  <a:cubicBezTo>
                    <a:pt x="301" y="30"/>
                    <a:pt x="295" y="30"/>
                    <a:pt x="295" y="30"/>
                  </a:cubicBezTo>
                  <a:cubicBezTo>
                    <a:pt x="295" y="30"/>
                    <a:pt x="299" y="30"/>
                    <a:pt x="299" y="30"/>
                  </a:cubicBezTo>
                  <a:cubicBezTo>
                    <a:pt x="299" y="30"/>
                    <a:pt x="297" y="30"/>
                    <a:pt x="296" y="30"/>
                  </a:cubicBezTo>
                  <a:cubicBezTo>
                    <a:pt x="297" y="30"/>
                    <a:pt x="299" y="31"/>
                    <a:pt x="299" y="31"/>
                  </a:cubicBezTo>
                  <a:cubicBezTo>
                    <a:pt x="298" y="31"/>
                    <a:pt x="298" y="31"/>
                    <a:pt x="297" y="31"/>
                  </a:cubicBezTo>
                  <a:cubicBezTo>
                    <a:pt x="298" y="31"/>
                    <a:pt x="297" y="32"/>
                    <a:pt x="297" y="32"/>
                  </a:cubicBezTo>
                  <a:cubicBezTo>
                    <a:pt x="297" y="33"/>
                    <a:pt x="294" y="32"/>
                    <a:pt x="294" y="32"/>
                  </a:cubicBezTo>
                  <a:cubicBezTo>
                    <a:pt x="294" y="33"/>
                    <a:pt x="296" y="33"/>
                    <a:pt x="296" y="34"/>
                  </a:cubicBezTo>
                  <a:cubicBezTo>
                    <a:pt x="297" y="34"/>
                    <a:pt x="295" y="34"/>
                    <a:pt x="295" y="34"/>
                  </a:cubicBezTo>
                  <a:cubicBezTo>
                    <a:pt x="295" y="36"/>
                    <a:pt x="299" y="34"/>
                    <a:pt x="298" y="36"/>
                  </a:cubicBezTo>
                  <a:cubicBezTo>
                    <a:pt x="296" y="38"/>
                    <a:pt x="301" y="39"/>
                    <a:pt x="298" y="40"/>
                  </a:cubicBezTo>
                  <a:cubicBezTo>
                    <a:pt x="296" y="40"/>
                    <a:pt x="294" y="40"/>
                    <a:pt x="292" y="40"/>
                  </a:cubicBezTo>
                  <a:cubicBezTo>
                    <a:pt x="291" y="41"/>
                    <a:pt x="291" y="42"/>
                    <a:pt x="289" y="41"/>
                  </a:cubicBezTo>
                  <a:cubicBezTo>
                    <a:pt x="288" y="41"/>
                    <a:pt x="287" y="41"/>
                    <a:pt x="286" y="41"/>
                  </a:cubicBezTo>
                  <a:cubicBezTo>
                    <a:pt x="282" y="42"/>
                    <a:pt x="278" y="42"/>
                    <a:pt x="274" y="42"/>
                  </a:cubicBezTo>
                  <a:cubicBezTo>
                    <a:pt x="272" y="42"/>
                    <a:pt x="270" y="42"/>
                    <a:pt x="269" y="43"/>
                  </a:cubicBezTo>
                  <a:cubicBezTo>
                    <a:pt x="268" y="44"/>
                    <a:pt x="267" y="45"/>
                    <a:pt x="267" y="46"/>
                  </a:cubicBezTo>
                  <a:cubicBezTo>
                    <a:pt x="267" y="47"/>
                    <a:pt x="269" y="48"/>
                    <a:pt x="269" y="49"/>
                  </a:cubicBezTo>
                  <a:cubicBezTo>
                    <a:pt x="268" y="51"/>
                    <a:pt x="268" y="52"/>
                    <a:pt x="269" y="53"/>
                  </a:cubicBezTo>
                  <a:cubicBezTo>
                    <a:pt x="271" y="55"/>
                    <a:pt x="274" y="54"/>
                    <a:pt x="276" y="56"/>
                  </a:cubicBezTo>
                  <a:cubicBezTo>
                    <a:pt x="276" y="56"/>
                    <a:pt x="278" y="60"/>
                    <a:pt x="278" y="60"/>
                  </a:cubicBezTo>
                  <a:cubicBezTo>
                    <a:pt x="274" y="60"/>
                    <a:pt x="273" y="60"/>
                    <a:pt x="270" y="58"/>
                  </a:cubicBezTo>
                  <a:cubicBezTo>
                    <a:pt x="267" y="56"/>
                    <a:pt x="262" y="54"/>
                    <a:pt x="258" y="54"/>
                  </a:cubicBezTo>
                  <a:cubicBezTo>
                    <a:pt x="256" y="54"/>
                    <a:pt x="257" y="53"/>
                    <a:pt x="255" y="52"/>
                  </a:cubicBezTo>
                  <a:cubicBezTo>
                    <a:pt x="254" y="52"/>
                    <a:pt x="250" y="52"/>
                    <a:pt x="250" y="54"/>
                  </a:cubicBezTo>
                  <a:cubicBezTo>
                    <a:pt x="250" y="55"/>
                    <a:pt x="254" y="55"/>
                    <a:pt x="254" y="55"/>
                  </a:cubicBezTo>
                  <a:cubicBezTo>
                    <a:pt x="254" y="55"/>
                    <a:pt x="251" y="56"/>
                    <a:pt x="252" y="56"/>
                  </a:cubicBezTo>
                  <a:cubicBezTo>
                    <a:pt x="254" y="57"/>
                    <a:pt x="255" y="56"/>
                    <a:pt x="256" y="58"/>
                  </a:cubicBezTo>
                  <a:cubicBezTo>
                    <a:pt x="256" y="60"/>
                    <a:pt x="253" y="59"/>
                    <a:pt x="252" y="59"/>
                  </a:cubicBezTo>
                  <a:cubicBezTo>
                    <a:pt x="250" y="58"/>
                    <a:pt x="249" y="57"/>
                    <a:pt x="247" y="58"/>
                  </a:cubicBezTo>
                  <a:cubicBezTo>
                    <a:pt x="245" y="58"/>
                    <a:pt x="246" y="61"/>
                    <a:pt x="247" y="62"/>
                  </a:cubicBezTo>
                  <a:cubicBezTo>
                    <a:pt x="248" y="63"/>
                    <a:pt x="250" y="63"/>
                    <a:pt x="251" y="63"/>
                  </a:cubicBezTo>
                  <a:cubicBezTo>
                    <a:pt x="253" y="64"/>
                    <a:pt x="255" y="64"/>
                    <a:pt x="256" y="65"/>
                  </a:cubicBezTo>
                  <a:cubicBezTo>
                    <a:pt x="257" y="66"/>
                    <a:pt x="257" y="67"/>
                    <a:pt x="257" y="67"/>
                  </a:cubicBezTo>
                  <a:cubicBezTo>
                    <a:pt x="258" y="67"/>
                    <a:pt x="259" y="67"/>
                    <a:pt x="260" y="67"/>
                  </a:cubicBezTo>
                  <a:cubicBezTo>
                    <a:pt x="260" y="67"/>
                    <a:pt x="257" y="68"/>
                    <a:pt x="257" y="68"/>
                  </a:cubicBezTo>
                  <a:cubicBezTo>
                    <a:pt x="255" y="68"/>
                    <a:pt x="255" y="67"/>
                    <a:pt x="254" y="66"/>
                  </a:cubicBezTo>
                  <a:cubicBezTo>
                    <a:pt x="252" y="65"/>
                    <a:pt x="249" y="65"/>
                    <a:pt x="246" y="65"/>
                  </a:cubicBezTo>
                  <a:cubicBezTo>
                    <a:pt x="245" y="65"/>
                    <a:pt x="240" y="64"/>
                    <a:pt x="242" y="62"/>
                  </a:cubicBezTo>
                  <a:cubicBezTo>
                    <a:pt x="243" y="62"/>
                    <a:pt x="242" y="61"/>
                    <a:pt x="242" y="60"/>
                  </a:cubicBezTo>
                  <a:cubicBezTo>
                    <a:pt x="241" y="59"/>
                    <a:pt x="242" y="58"/>
                    <a:pt x="242" y="57"/>
                  </a:cubicBezTo>
                  <a:cubicBezTo>
                    <a:pt x="243" y="55"/>
                    <a:pt x="244" y="51"/>
                    <a:pt x="242" y="50"/>
                  </a:cubicBezTo>
                  <a:cubicBezTo>
                    <a:pt x="238" y="49"/>
                    <a:pt x="241" y="54"/>
                    <a:pt x="240" y="56"/>
                  </a:cubicBezTo>
                  <a:cubicBezTo>
                    <a:pt x="238" y="58"/>
                    <a:pt x="235" y="59"/>
                    <a:pt x="233" y="61"/>
                  </a:cubicBezTo>
                  <a:cubicBezTo>
                    <a:pt x="230" y="64"/>
                    <a:pt x="231" y="63"/>
                    <a:pt x="233" y="65"/>
                  </a:cubicBezTo>
                  <a:cubicBezTo>
                    <a:pt x="234" y="66"/>
                    <a:pt x="237" y="69"/>
                    <a:pt x="237" y="71"/>
                  </a:cubicBezTo>
                  <a:cubicBezTo>
                    <a:pt x="237" y="71"/>
                    <a:pt x="236" y="73"/>
                    <a:pt x="235" y="73"/>
                  </a:cubicBezTo>
                  <a:cubicBezTo>
                    <a:pt x="234" y="75"/>
                    <a:pt x="233" y="77"/>
                    <a:pt x="233" y="79"/>
                  </a:cubicBezTo>
                  <a:cubicBezTo>
                    <a:pt x="233" y="79"/>
                    <a:pt x="234" y="84"/>
                    <a:pt x="235" y="84"/>
                  </a:cubicBezTo>
                  <a:cubicBezTo>
                    <a:pt x="237" y="84"/>
                    <a:pt x="239" y="84"/>
                    <a:pt x="241" y="83"/>
                  </a:cubicBezTo>
                  <a:cubicBezTo>
                    <a:pt x="243" y="82"/>
                    <a:pt x="246" y="83"/>
                    <a:pt x="248" y="84"/>
                  </a:cubicBezTo>
                  <a:cubicBezTo>
                    <a:pt x="251" y="84"/>
                    <a:pt x="253" y="86"/>
                    <a:pt x="254" y="89"/>
                  </a:cubicBezTo>
                  <a:cubicBezTo>
                    <a:pt x="255" y="91"/>
                    <a:pt x="251" y="94"/>
                    <a:pt x="253" y="95"/>
                  </a:cubicBezTo>
                  <a:cubicBezTo>
                    <a:pt x="253" y="95"/>
                    <a:pt x="259" y="97"/>
                    <a:pt x="259" y="97"/>
                  </a:cubicBezTo>
                  <a:cubicBezTo>
                    <a:pt x="259" y="98"/>
                    <a:pt x="252" y="96"/>
                    <a:pt x="251" y="96"/>
                  </a:cubicBezTo>
                  <a:cubicBezTo>
                    <a:pt x="251" y="96"/>
                    <a:pt x="250" y="93"/>
                    <a:pt x="250" y="93"/>
                  </a:cubicBezTo>
                  <a:cubicBezTo>
                    <a:pt x="251" y="91"/>
                    <a:pt x="252" y="90"/>
                    <a:pt x="250" y="89"/>
                  </a:cubicBezTo>
                  <a:cubicBezTo>
                    <a:pt x="248" y="88"/>
                    <a:pt x="249" y="86"/>
                    <a:pt x="247" y="85"/>
                  </a:cubicBezTo>
                  <a:cubicBezTo>
                    <a:pt x="245" y="85"/>
                    <a:pt x="243" y="86"/>
                    <a:pt x="241" y="86"/>
                  </a:cubicBezTo>
                  <a:cubicBezTo>
                    <a:pt x="241" y="86"/>
                    <a:pt x="237" y="87"/>
                    <a:pt x="237" y="88"/>
                  </a:cubicBezTo>
                  <a:cubicBezTo>
                    <a:pt x="238" y="88"/>
                    <a:pt x="239" y="88"/>
                    <a:pt x="238" y="88"/>
                  </a:cubicBezTo>
                  <a:cubicBezTo>
                    <a:pt x="238" y="89"/>
                    <a:pt x="236" y="90"/>
                    <a:pt x="237" y="91"/>
                  </a:cubicBezTo>
                  <a:cubicBezTo>
                    <a:pt x="241" y="93"/>
                    <a:pt x="238" y="96"/>
                    <a:pt x="236" y="98"/>
                  </a:cubicBezTo>
                  <a:cubicBezTo>
                    <a:pt x="235" y="99"/>
                    <a:pt x="234" y="101"/>
                    <a:pt x="234" y="102"/>
                  </a:cubicBezTo>
                  <a:cubicBezTo>
                    <a:pt x="233" y="103"/>
                    <a:pt x="231" y="104"/>
                    <a:pt x="229" y="104"/>
                  </a:cubicBezTo>
                  <a:cubicBezTo>
                    <a:pt x="228" y="105"/>
                    <a:pt x="227" y="105"/>
                    <a:pt x="227" y="107"/>
                  </a:cubicBezTo>
                  <a:cubicBezTo>
                    <a:pt x="226" y="109"/>
                    <a:pt x="224" y="108"/>
                    <a:pt x="223" y="108"/>
                  </a:cubicBezTo>
                  <a:cubicBezTo>
                    <a:pt x="220" y="107"/>
                    <a:pt x="218" y="108"/>
                    <a:pt x="216" y="107"/>
                  </a:cubicBezTo>
                  <a:cubicBezTo>
                    <a:pt x="215" y="107"/>
                    <a:pt x="214" y="106"/>
                    <a:pt x="213" y="106"/>
                  </a:cubicBezTo>
                  <a:cubicBezTo>
                    <a:pt x="211" y="106"/>
                    <a:pt x="211" y="105"/>
                    <a:pt x="210" y="104"/>
                  </a:cubicBezTo>
                  <a:cubicBezTo>
                    <a:pt x="210" y="104"/>
                    <a:pt x="212" y="103"/>
                    <a:pt x="212" y="104"/>
                  </a:cubicBezTo>
                  <a:cubicBezTo>
                    <a:pt x="213" y="106"/>
                    <a:pt x="215" y="106"/>
                    <a:pt x="215" y="105"/>
                  </a:cubicBezTo>
                  <a:cubicBezTo>
                    <a:pt x="216" y="104"/>
                    <a:pt x="221" y="107"/>
                    <a:pt x="223" y="105"/>
                  </a:cubicBezTo>
                  <a:cubicBezTo>
                    <a:pt x="223" y="104"/>
                    <a:pt x="221" y="103"/>
                    <a:pt x="223" y="103"/>
                  </a:cubicBezTo>
                  <a:cubicBezTo>
                    <a:pt x="224" y="102"/>
                    <a:pt x="226" y="101"/>
                    <a:pt x="227" y="100"/>
                  </a:cubicBezTo>
                  <a:cubicBezTo>
                    <a:pt x="228" y="98"/>
                    <a:pt x="227" y="98"/>
                    <a:pt x="230" y="97"/>
                  </a:cubicBezTo>
                  <a:cubicBezTo>
                    <a:pt x="233" y="95"/>
                    <a:pt x="229" y="93"/>
                    <a:pt x="231" y="91"/>
                  </a:cubicBezTo>
                  <a:cubicBezTo>
                    <a:pt x="233" y="90"/>
                    <a:pt x="233" y="89"/>
                    <a:pt x="231" y="88"/>
                  </a:cubicBezTo>
                  <a:cubicBezTo>
                    <a:pt x="230" y="88"/>
                    <a:pt x="229" y="87"/>
                    <a:pt x="228" y="86"/>
                  </a:cubicBezTo>
                  <a:cubicBezTo>
                    <a:pt x="227" y="84"/>
                    <a:pt x="228" y="81"/>
                    <a:pt x="228" y="79"/>
                  </a:cubicBezTo>
                  <a:cubicBezTo>
                    <a:pt x="228" y="77"/>
                    <a:pt x="227" y="75"/>
                    <a:pt x="228" y="73"/>
                  </a:cubicBezTo>
                  <a:cubicBezTo>
                    <a:pt x="228" y="71"/>
                    <a:pt x="230" y="71"/>
                    <a:pt x="230" y="69"/>
                  </a:cubicBezTo>
                  <a:cubicBezTo>
                    <a:pt x="229" y="67"/>
                    <a:pt x="227" y="66"/>
                    <a:pt x="226" y="65"/>
                  </a:cubicBezTo>
                  <a:cubicBezTo>
                    <a:pt x="225" y="64"/>
                    <a:pt x="224" y="63"/>
                    <a:pt x="225" y="62"/>
                  </a:cubicBezTo>
                  <a:cubicBezTo>
                    <a:pt x="227" y="61"/>
                    <a:pt x="227" y="59"/>
                    <a:pt x="228" y="57"/>
                  </a:cubicBezTo>
                  <a:cubicBezTo>
                    <a:pt x="229" y="56"/>
                    <a:pt x="230" y="53"/>
                    <a:pt x="229" y="52"/>
                  </a:cubicBezTo>
                  <a:cubicBezTo>
                    <a:pt x="229" y="51"/>
                    <a:pt x="225" y="50"/>
                    <a:pt x="223" y="49"/>
                  </a:cubicBezTo>
                  <a:cubicBezTo>
                    <a:pt x="221" y="49"/>
                    <a:pt x="219" y="49"/>
                    <a:pt x="217" y="49"/>
                  </a:cubicBezTo>
                  <a:cubicBezTo>
                    <a:pt x="216" y="49"/>
                    <a:pt x="213" y="48"/>
                    <a:pt x="212" y="49"/>
                  </a:cubicBezTo>
                  <a:cubicBezTo>
                    <a:pt x="209" y="51"/>
                    <a:pt x="209" y="58"/>
                    <a:pt x="206" y="60"/>
                  </a:cubicBezTo>
                  <a:cubicBezTo>
                    <a:pt x="204" y="63"/>
                    <a:pt x="198" y="64"/>
                    <a:pt x="198" y="68"/>
                  </a:cubicBezTo>
                  <a:cubicBezTo>
                    <a:pt x="198" y="69"/>
                    <a:pt x="201" y="68"/>
                    <a:pt x="201" y="68"/>
                  </a:cubicBezTo>
                  <a:cubicBezTo>
                    <a:pt x="202" y="69"/>
                    <a:pt x="201" y="73"/>
                    <a:pt x="201" y="73"/>
                  </a:cubicBezTo>
                  <a:cubicBezTo>
                    <a:pt x="200" y="75"/>
                    <a:pt x="202" y="76"/>
                    <a:pt x="199" y="76"/>
                  </a:cubicBezTo>
                  <a:cubicBezTo>
                    <a:pt x="199" y="77"/>
                    <a:pt x="198" y="77"/>
                    <a:pt x="198" y="78"/>
                  </a:cubicBezTo>
                  <a:cubicBezTo>
                    <a:pt x="199" y="79"/>
                    <a:pt x="200" y="79"/>
                    <a:pt x="201" y="79"/>
                  </a:cubicBezTo>
                  <a:cubicBezTo>
                    <a:pt x="202" y="79"/>
                    <a:pt x="206" y="79"/>
                    <a:pt x="206" y="80"/>
                  </a:cubicBezTo>
                  <a:cubicBezTo>
                    <a:pt x="206" y="82"/>
                    <a:pt x="206" y="84"/>
                    <a:pt x="208" y="85"/>
                  </a:cubicBezTo>
                  <a:cubicBezTo>
                    <a:pt x="210" y="86"/>
                    <a:pt x="212" y="85"/>
                    <a:pt x="210" y="87"/>
                  </a:cubicBezTo>
                  <a:cubicBezTo>
                    <a:pt x="209" y="88"/>
                    <a:pt x="209" y="90"/>
                    <a:pt x="208" y="91"/>
                  </a:cubicBezTo>
                  <a:cubicBezTo>
                    <a:pt x="207" y="93"/>
                    <a:pt x="202" y="88"/>
                    <a:pt x="201" y="87"/>
                  </a:cubicBezTo>
                  <a:cubicBezTo>
                    <a:pt x="198" y="85"/>
                    <a:pt x="194" y="84"/>
                    <a:pt x="191" y="83"/>
                  </a:cubicBezTo>
                  <a:cubicBezTo>
                    <a:pt x="189" y="82"/>
                    <a:pt x="188" y="81"/>
                    <a:pt x="186" y="80"/>
                  </a:cubicBezTo>
                  <a:cubicBezTo>
                    <a:pt x="185" y="80"/>
                    <a:pt x="183" y="79"/>
                    <a:pt x="182" y="79"/>
                  </a:cubicBezTo>
                  <a:cubicBezTo>
                    <a:pt x="179" y="79"/>
                    <a:pt x="176" y="78"/>
                    <a:pt x="173" y="78"/>
                  </a:cubicBezTo>
                  <a:cubicBezTo>
                    <a:pt x="169" y="78"/>
                    <a:pt x="165" y="78"/>
                    <a:pt x="168" y="83"/>
                  </a:cubicBezTo>
                  <a:cubicBezTo>
                    <a:pt x="170" y="84"/>
                    <a:pt x="169" y="86"/>
                    <a:pt x="167" y="87"/>
                  </a:cubicBezTo>
                  <a:cubicBezTo>
                    <a:pt x="166" y="88"/>
                    <a:pt x="163" y="86"/>
                    <a:pt x="164" y="89"/>
                  </a:cubicBezTo>
                  <a:cubicBezTo>
                    <a:pt x="165" y="90"/>
                    <a:pt x="157" y="90"/>
                    <a:pt x="161" y="87"/>
                  </a:cubicBezTo>
                  <a:cubicBezTo>
                    <a:pt x="162" y="86"/>
                    <a:pt x="159" y="84"/>
                    <a:pt x="158" y="85"/>
                  </a:cubicBezTo>
                  <a:cubicBezTo>
                    <a:pt x="156" y="85"/>
                    <a:pt x="154" y="86"/>
                    <a:pt x="153" y="87"/>
                  </a:cubicBezTo>
                  <a:cubicBezTo>
                    <a:pt x="150" y="89"/>
                    <a:pt x="147" y="87"/>
                    <a:pt x="144" y="88"/>
                  </a:cubicBezTo>
                  <a:cubicBezTo>
                    <a:pt x="141" y="89"/>
                    <a:pt x="139" y="91"/>
                    <a:pt x="137" y="91"/>
                  </a:cubicBezTo>
                  <a:cubicBezTo>
                    <a:pt x="136" y="91"/>
                    <a:pt x="130" y="91"/>
                    <a:pt x="131" y="90"/>
                  </a:cubicBezTo>
                  <a:cubicBezTo>
                    <a:pt x="133" y="90"/>
                    <a:pt x="133" y="90"/>
                    <a:pt x="133" y="89"/>
                  </a:cubicBezTo>
                  <a:cubicBezTo>
                    <a:pt x="133" y="86"/>
                    <a:pt x="135" y="87"/>
                    <a:pt x="135" y="85"/>
                  </a:cubicBezTo>
                  <a:cubicBezTo>
                    <a:pt x="136" y="84"/>
                    <a:pt x="129" y="86"/>
                    <a:pt x="129" y="86"/>
                  </a:cubicBezTo>
                  <a:cubicBezTo>
                    <a:pt x="128" y="86"/>
                    <a:pt x="127" y="86"/>
                    <a:pt x="127" y="87"/>
                  </a:cubicBezTo>
                  <a:cubicBezTo>
                    <a:pt x="127" y="88"/>
                    <a:pt x="127" y="89"/>
                    <a:pt x="127" y="90"/>
                  </a:cubicBezTo>
                  <a:cubicBezTo>
                    <a:pt x="126" y="90"/>
                    <a:pt x="124" y="89"/>
                    <a:pt x="123" y="89"/>
                  </a:cubicBezTo>
                  <a:cubicBezTo>
                    <a:pt x="121" y="89"/>
                    <a:pt x="118" y="90"/>
                    <a:pt x="116" y="91"/>
                  </a:cubicBezTo>
                  <a:cubicBezTo>
                    <a:pt x="113" y="92"/>
                    <a:pt x="110" y="94"/>
                    <a:pt x="107" y="95"/>
                  </a:cubicBezTo>
                  <a:cubicBezTo>
                    <a:pt x="105" y="95"/>
                    <a:pt x="104" y="96"/>
                    <a:pt x="103" y="98"/>
                  </a:cubicBezTo>
                  <a:cubicBezTo>
                    <a:pt x="103" y="99"/>
                    <a:pt x="103" y="102"/>
                    <a:pt x="101" y="102"/>
                  </a:cubicBezTo>
                  <a:cubicBezTo>
                    <a:pt x="99" y="102"/>
                    <a:pt x="97" y="103"/>
                    <a:pt x="95" y="103"/>
                  </a:cubicBezTo>
                  <a:cubicBezTo>
                    <a:pt x="94" y="103"/>
                    <a:pt x="93" y="101"/>
                    <a:pt x="92" y="100"/>
                  </a:cubicBezTo>
                  <a:cubicBezTo>
                    <a:pt x="90" y="98"/>
                    <a:pt x="87" y="99"/>
                    <a:pt x="89" y="96"/>
                  </a:cubicBezTo>
                  <a:cubicBezTo>
                    <a:pt x="90" y="94"/>
                    <a:pt x="93" y="95"/>
                    <a:pt x="94" y="94"/>
                  </a:cubicBezTo>
                  <a:cubicBezTo>
                    <a:pt x="96" y="94"/>
                    <a:pt x="98" y="95"/>
                    <a:pt x="97" y="93"/>
                  </a:cubicBezTo>
                  <a:cubicBezTo>
                    <a:pt x="96" y="92"/>
                    <a:pt x="95" y="90"/>
                    <a:pt x="94" y="89"/>
                  </a:cubicBezTo>
                  <a:cubicBezTo>
                    <a:pt x="92" y="87"/>
                    <a:pt x="89" y="88"/>
                    <a:pt x="87" y="88"/>
                  </a:cubicBezTo>
                  <a:cubicBezTo>
                    <a:pt x="86" y="88"/>
                    <a:pt x="80" y="87"/>
                    <a:pt x="80" y="87"/>
                  </a:cubicBezTo>
                  <a:cubicBezTo>
                    <a:pt x="80" y="87"/>
                    <a:pt x="83" y="88"/>
                    <a:pt x="83" y="88"/>
                  </a:cubicBezTo>
                  <a:cubicBezTo>
                    <a:pt x="84" y="89"/>
                    <a:pt x="84" y="90"/>
                    <a:pt x="84" y="91"/>
                  </a:cubicBezTo>
                  <a:cubicBezTo>
                    <a:pt x="84" y="92"/>
                    <a:pt x="84" y="94"/>
                    <a:pt x="84" y="95"/>
                  </a:cubicBezTo>
                  <a:cubicBezTo>
                    <a:pt x="83" y="96"/>
                    <a:pt x="82" y="97"/>
                    <a:pt x="82" y="98"/>
                  </a:cubicBezTo>
                  <a:cubicBezTo>
                    <a:pt x="83" y="100"/>
                    <a:pt x="87" y="100"/>
                    <a:pt x="86" y="103"/>
                  </a:cubicBezTo>
                  <a:cubicBezTo>
                    <a:pt x="85" y="104"/>
                    <a:pt x="84" y="106"/>
                    <a:pt x="84" y="107"/>
                  </a:cubicBezTo>
                  <a:cubicBezTo>
                    <a:pt x="84" y="107"/>
                    <a:pt x="84" y="111"/>
                    <a:pt x="84" y="111"/>
                  </a:cubicBezTo>
                  <a:cubicBezTo>
                    <a:pt x="84" y="111"/>
                    <a:pt x="83" y="108"/>
                    <a:pt x="83" y="108"/>
                  </a:cubicBezTo>
                  <a:cubicBezTo>
                    <a:pt x="82" y="108"/>
                    <a:pt x="81" y="110"/>
                    <a:pt x="80" y="109"/>
                  </a:cubicBezTo>
                  <a:cubicBezTo>
                    <a:pt x="80" y="109"/>
                    <a:pt x="82" y="108"/>
                    <a:pt x="82" y="107"/>
                  </a:cubicBezTo>
                  <a:cubicBezTo>
                    <a:pt x="81" y="106"/>
                    <a:pt x="79" y="106"/>
                    <a:pt x="78" y="106"/>
                  </a:cubicBezTo>
                  <a:cubicBezTo>
                    <a:pt x="77" y="106"/>
                    <a:pt x="76" y="105"/>
                    <a:pt x="75" y="106"/>
                  </a:cubicBezTo>
                  <a:cubicBezTo>
                    <a:pt x="73" y="106"/>
                    <a:pt x="72" y="108"/>
                    <a:pt x="70" y="108"/>
                  </a:cubicBezTo>
                  <a:cubicBezTo>
                    <a:pt x="68" y="110"/>
                    <a:pt x="67" y="110"/>
                    <a:pt x="65" y="112"/>
                  </a:cubicBezTo>
                  <a:cubicBezTo>
                    <a:pt x="63" y="114"/>
                    <a:pt x="61" y="114"/>
                    <a:pt x="64" y="116"/>
                  </a:cubicBezTo>
                  <a:cubicBezTo>
                    <a:pt x="65" y="117"/>
                    <a:pt x="67" y="120"/>
                    <a:pt x="66" y="121"/>
                  </a:cubicBezTo>
                  <a:cubicBezTo>
                    <a:pt x="65" y="122"/>
                    <a:pt x="59" y="120"/>
                    <a:pt x="58" y="120"/>
                  </a:cubicBezTo>
                  <a:cubicBezTo>
                    <a:pt x="57" y="119"/>
                    <a:pt x="54" y="120"/>
                    <a:pt x="53" y="120"/>
                  </a:cubicBezTo>
                  <a:cubicBezTo>
                    <a:pt x="54" y="119"/>
                    <a:pt x="49" y="115"/>
                    <a:pt x="48" y="117"/>
                  </a:cubicBezTo>
                  <a:cubicBezTo>
                    <a:pt x="43" y="121"/>
                    <a:pt x="54" y="122"/>
                    <a:pt x="54" y="124"/>
                  </a:cubicBezTo>
                  <a:cubicBezTo>
                    <a:pt x="53" y="128"/>
                    <a:pt x="50" y="126"/>
                    <a:pt x="47" y="126"/>
                  </a:cubicBezTo>
                  <a:cubicBezTo>
                    <a:pt x="44" y="125"/>
                    <a:pt x="43" y="123"/>
                    <a:pt x="40" y="122"/>
                  </a:cubicBezTo>
                  <a:cubicBezTo>
                    <a:pt x="38" y="121"/>
                    <a:pt x="38" y="120"/>
                    <a:pt x="37" y="118"/>
                  </a:cubicBezTo>
                  <a:cubicBezTo>
                    <a:pt x="37" y="116"/>
                    <a:pt x="36" y="116"/>
                    <a:pt x="35" y="115"/>
                  </a:cubicBezTo>
                  <a:cubicBezTo>
                    <a:pt x="35" y="114"/>
                    <a:pt x="38" y="112"/>
                    <a:pt x="38" y="112"/>
                  </a:cubicBezTo>
                  <a:cubicBezTo>
                    <a:pt x="39" y="109"/>
                    <a:pt x="34" y="107"/>
                    <a:pt x="32" y="107"/>
                  </a:cubicBezTo>
                  <a:cubicBezTo>
                    <a:pt x="30" y="106"/>
                    <a:pt x="30" y="104"/>
                    <a:pt x="28" y="104"/>
                  </a:cubicBezTo>
                  <a:cubicBezTo>
                    <a:pt x="29" y="103"/>
                    <a:pt x="24" y="99"/>
                    <a:pt x="24" y="99"/>
                  </a:cubicBezTo>
                  <a:cubicBezTo>
                    <a:pt x="26" y="98"/>
                    <a:pt x="28" y="101"/>
                    <a:pt x="29" y="102"/>
                  </a:cubicBezTo>
                  <a:cubicBezTo>
                    <a:pt x="30" y="103"/>
                    <a:pt x="31" y="103"/>
                    <a:pt x="31" y="102"/>
                  </a:cubicBezTo>
                  <a:cubicBezTo>
                    <a:pt x="32" y="102"/>
                    <a:pt x="33" y="103"/>
                    <a:pt x="33" y="103"/>
                  </a:cubicBezTo>
                  <a:cubicBezTo>
                    <a:pt x="36" y="104"/>
                    <a:pt x="38" y="105"/>
                    <a:pt x="41" y="105"/>
                  </a:cubicBezTo>
                  <a:cubicBezTo>
                    <a:pt x="43" y="106"/>
                    <a:pt x="46" y="106"/>
                    <a:pt x="49" y="107"/>
                  </a:cubicBezTo>
                  <a:cubicBezTo>
                    <a:pt x="54" y="109"/>
                    <a:pt x="58" y="109"/>
                    <a:pt x="63" y="106"/>
                  </a:cubicBezTo>
                  <a:cubicBezTo>
                    <a:pt x="65" y="105"/>
                    <a:pt x="66" y="104"/>
                    <a:pt x="68" y="103"/>
                  </a:cubicBezTo>
                  <a:cubicBezTo>
                    <a:pt x="71" y="101"/>
                    <a:pt x="69" y="100"/>
                    <a:pt x="69" y="97"/>
                  </a:cubicBezTo>
                  <a:cubicBezTo>
                    <a:pt x="69" y="94"/>
                    <a:pt x="62" y="93"/>
                    <a:pt x="60" y="91"/>
                  </a:cubicBezTo>
                  <a:cubicBezTo>
                    <a:pt x="57" y="89"/>
                    <a:pt x="53" y="87"/>
                    <a:pt x="50" y="86"/>
                  </a:cubicBezTo>
                  <a:cubicBezTo>
                    <a:pt x="47" y="84"/>
                    <a:pt x="43" y="82"/>
                    <a:pt x="40" y="82"/>
                  </a:cubicBezTo>
                  <a:cubicBezTo>
                    <a:pt x="39" y="81"/>
                    <a:pt x="39" y="82"/>
                    <a:pt x="38" y="82"/>
                  </a:cubicBezTo>
                  <a:cubicBezTo>
                    <a:pt x="37" y="82"/>
                    <a:pt x="36" y="81"/>
                    <a:pt x="35" y="81"/>
                  </a:cubicBezTo>
                  <a:cubicBezTo>
                    <a:pt x="33" y="80"/>
                    <a:pt x="31" y="84"/>
                    <a:pt x="29" y="84"/>
                  </a:cubicBezTo>
                  <a:cubicBezTo>
                    <a:pt x="29" y="83"/>
                    <a:pt x="33" y="80"/>
                    <a:pt x="29" y="80"/>
                  </a:cubicBezTo>
                  <a:cubicBezTo>
                    <a:pt x="28" y="80"/>
                    <a:pt x="24" y="78"/>
                    <a:pt x="24" y="78"/>
                  </a:cubicBezTo>
                  <a:cubicBezTo>
                    <a:pt x="25" y="77"/>
                    <a:pt x="29" y="80"/>
                    <a:pt x="29" y="78"/>
                  </a:cubicBezTo>
                  <a:cubicBezTo>
                    <a:pt x="29" y="77"/>
                    <a:pt x="25" y="75"/>
                    <a:pt x="24" y="75"/>
                  </a:cubicBezTo>
                  <a:cubicBezTo>
                    <a:pt x="23" y="76"/>
                    <a:pt x="20" y="78"/>
                    <a:pt x="20" y="78"/>
                  </a:cubicBezTo>
                  <a:cubicBezTo>
                    <a:pt x="20" y="77"/>
                    <a:pt x="20" y="77"/>
                    <a:pt x="19" y="76"/>
                  </a:cubicBezTo>
                  <a:cubicBezTo>
                    <a:pt x="17" y="76"/>
                    <a:pt x="17" y="77"/>
                    <a:pt x="16" y="78"/>
                  </a:cubicBezTo>
                  <a:cubicBezTo>
                    <a:pt x="16" y="78"/>
                    <a:pt x="16" y="78"/>
                    <a:pt x="16" y="77"/>
                  </a:cubicBezTo>
                  <a:cubicBezTo>
                    <a:pt x="15" y="78"/>
                    <a:pt x="14" y="80"/>
                    <a:pt x="13" y="80"/>
                  </a:cubicBezTo>
                  <a:cubicBezTo>
                    <a:pt x="12" y="81"/>
                    <a:pt x="10" y="81"/>
                    <a:pt x="10" y="81"/>
                  </a:cubicBezTo>
                  <a:cubicBezTo>
                    <a:pt x="9" y="83"/>
                    <a:pt x="5" y="83"/>
                    <a:pt x="6" y="85"/>
                  </a:cubicBezTo>
                  <a:cubicBezTo>
                    <a:pt x="9" y="87"/>
                    <a:pt x="5" y="85"/>
                    <a:pt x="5" y="88"/>
                  </a:cubicBezTo>
                  <a:cubicBezTo>
                    <a:pt x="5" y="90"/>
                    <a:pt x="9" y="91"/>
                    <a:pt x="10" y="92"/>
                  </a:cubicBezTo>
                  <a:cubicBezTo>
                    <a:pt x="12" y="93"/>
                    <a:pt x="14" y="95"/>
                    <a:pt x="13" y="97"/>
                  </a:cubicBezTo>
                  <a:cubicBezTo>
                    <a:pt x="12" y="99"/>
                    <a:pt x="9" y="100"/>
                    <a:pt x="9" y="102"/>
                  </a:cubicBezTo>
                  <a:cubicBezTo>
                    <a:pt x="10" y="104"/>
                    <a:pt x="12" y="106"/>
                    <a:pt x="13" y="108"/>
                  </a:cubicBezTo>
                  <a:cubicBezTo>
                    <a:pt x="14" y="110"/>
                    <a:pt x="12" y="110"/>
                    <a:pt x="12" y="112"/>
                  </a:cubicBezTo>
                  <a:cubicBezTo>
                    <a:pt x="12" y="114"/>
                    <a:pt x="15" y="116"/>
                    <a:pt x="13" y="117"/>
                  </a:cubicBezTo>
                  <a:cubicBezTo>
                    <a:pt x="11" y="118"/>
                    <a:pt x="14" y="121"/>
                    <a:pt x="14" y="122"/>
                  </a:cubicBezTo>
                  <a:cubicBezTo>
                    <a:pt x="16" y="124"/>
                    <a:pt x="18" y="124"/>
                    <a:pt x="15" y="126"/>
                  </a:cubicBezTo>
                  <a:cubicBezTo>
                    <a:pt x="13" y="128"/>
                    <a:pt x="14" y="128"/>
                    <a:pt x="15" y="129"/>
                  </a:cubicBezTo>
                  <a:cubicBezTo>
                    <a:pt x="20" y="132"/>
                    <a:pt x="23" y="134"/>
                    <a:pt x="18" y="138"/>
                  </a:cubicBezTo>
                  <a:cubicBezTo>
                    <a:pt x="13" y="143"/>
                    <a:pt x="8" y="147"/>
                    <a:pt x="4" y="152"/>
                  </a:cubicBezTo>
                  <a:cubicBezTo>
                    <a:pt x="6" y="152"/>
                    <a:pt x="6" y="151"/>
                    <a:pt x="7" y="152"/>
                  </a:cubicBezTo>
                  <a:cubicBezTo>
                    <a:pt x="8" y="154"/>
                    <a:pt x="10" y="154"/>
                    <a:pt x="11" y="155"/>
                  </a:cubicBezTo>
                  <a:cubicBezTo>
                    <a:pt x="17" y="157"/>
                    <a:pt x="9" y="157"/>
                    <a:pt x="7" y="157"/>
                  </a:cubicBezTo>
                  <a:cubicBezTo>
                    <a:pt x="5" y="157"/>
                    <a:pt x="4" y="158"/>
                    <a:pt x="4" y="160"/>
                  </a:cubicBezTo>
                  <a:cubicBezTo>
                    <a:pt x="4" y="162"/>
                    <a:pt x="2" y="163"/>
                    <a:pt x="1" y="165"/>
                  </a:cubicBezTo>
                  <a:cubicBezTo>
                    <a:pt x="0" y="166"/>
                    <a:pt x="1" y="168"/>
                    <a:pt x="2" y="170"/>
                  </a:cubicBezTo>
                  <a:cubicBezTo>
                    <a:pt x="2" y="172"/>
                    <a:pt x="0" y="174"/>
                    <a:pt x="1" y="175"/>
                  </a:cubicBezTo>
                  <a:cubicBezTo>
                    <a:pt x="3" y="176"/>
                    <a:pt x="3" y="176"/>
                    <a:pt x="3" y="178"/>
                  </a:cubicBezTo>
                  <a:cubicBezTo>
                    <a:pt x="2" y="180"/>
                    <a:pt x="4" y="181"/>
                    <a:pt x="4" y="183"/>
                  </a:cubicBezTo>
                  <a:cubicBezTo>
                    <a:pt x="4" y="184"/>
                    <a:pt x="7" y="186"/>
                    <a:pt x="8" y="186"/>
                  </a:cubicBezTo>
                  <a:cubicBezTo>
                    <a:pt x="8" y="186"/>
                    <a:pt x="9" y="185"/>
                    <a:pt x="10" y="185"/>
                  </a:cubicBezTo>
                  <a:cubicBezTo>
                    <a:pt x="11" y="185"/>
                    <a:pt x="11" y="187"/>
                    <a:pt x="12" y="187"/>
                  </a:cubicBezTo>
                  <a:cubicBezTo>
                    <a:pt x="14" y="186"/>
                    <a:pt x="14" y="185"/>
                    <a:pt x="16" y="187"/>
                  </a:cubicBezTo>
                  <a:cubicBezTo>
                    <a:pt x="18" y="188"/>
                    <a:pt x="18" y="188"/>
                    <a:pt x="18" y="190"/>
                  </a:cubicBezTo>
                  <a:cubicBezTo>
                    <a:pt x="17" y="195"/>
                    <a:pt x="21" y="199"/>
                    <a:pt x="24" y="201"/>
                  </a:cubicBezTo>
                  <a:cubicBezTo>
                    <a:pt x="26" y="202"/>
                    <a:pt x="27" y="203"/>
                    <a:pt x="25" y="204"/>
                  </a:cubicBezTo>
                  <a:cubicBezTo>
                    <a:pt x="24" y="206"/>
                    <a:pt x="23" y="205"/>
                    <a:pt x="21" y="205"/>
                  </a:cubicBezTo>
                  <a:cubicBezTo>
                    <a:pt x="19" y="205"/>
                    <a:pt x="22" y="214"/>
                    <a:pt x="24" y="213"/>
                  </a:cubicBezTo>
                  <a:cubicBezTo>
                    <a:pt x="25" y="212"/>
                    <a:pt x="26" y="209"/>
                    <a:pt x="27" y="210"/>
                  </a:cubicBezTo>
                  <a:cubicBezTo>
                    <a:pt x="28" y="210"/>
                    <a:pt x="29" y="211"/>
                    <a:pt x="31" y="211"/>
                  </a:cubicBezTo>
                  <a:cubicBezTo>
                    <a:pt x="33" y="211"/>
                    <a:pt x="35" y="212"/>
                    <a:pt x="35" y="214"/>
                  </a:cubicBezTo>
                  <a:cubicBezTo>
                    <a:pt x="35" y="215"/>
                    <a:pt x="34" y="215"/>
                    <a:pt x="34" y="215"/>
                  </a:cubicBezTo>
                  <a:cubicBezTo>
                    <a:pt x="33" y="216"/>
                    <a:pt x="34" y="218"/>
                    <a:pt x="35" y="218"/>
                  </a:cubicBezTo>
                  <a:cubicBezTo>
                    <a:pt x="36" y="219"/>
                    <a:pt x="38" y="218"/>
                    <a:pt x="39" y="219"/>
                  </a:cubicBezTo>
                  <a:cubicBezTo>
                    <a:pt x="40" y="220"/>
                    <a:pt x="40" y="222"/>
                    <a:pt x="40" y="223"/>
                  </a:cubicBezTo>
                  <a:cubicBezTo>
                    <a:pt x="40" y="224"/>
                    <a:pt x="43" y="223"/>
                    <a:pt x="44" y="223"/>
                  </a:cubicBezTo>
                  <a:cubicBezTo>
                    <a:pt x="45" y="224"/>
                    <a:pt x="47" y="227"/>
                    <a:pt x="48" y="225"/>
                  </a:cubicBezTo>
                  <a:cubicBezTo>
                    <a:pt x="49" y="223"/>
                    <a:pt x="50" y="224"/>
                    <a:pt x="51" y="225"/>
                  </a:cubicBezTo>
                  <a:cubicBezTo>
                    <a:pt x="53" y="227"/>
                    <a:pt x="53" y="226"/>
                    <a:pt x="55" y="226"/>
                  </a:cubicBezTo>
                  <a:cubicBezTo>
                    <a:pt x="56" y="226"/>
                    <a:pt x="57" y="229"/>
                    <a:pt x="58" y="228"/>
                  </a:cubicBezTo>
                  <a:cubicBezTo>
                    <a:pt x="60" y="227"/>
                    <a:pt x="62" y="229"/>
                    <a:pt x="63" y="230"/>
                  </a:cubicBezTo>
                  <a:cubicBezTo>
                    <a:pt x="65" y="231"/>
                    <a:pt x="62" y="232"/>
                    <a:pt x="62" y="232"/>
                  </a:cubicBezTo>
                  <a:cubicBezTo>
                    <a:pt x="60" y="233"/>
                    <a:pt x="63" y="234"/>
                    <a:pt x="63" y="234"/>
                  </a:cubicBezTo>
                  <a:cubicBezTo>
                    <a:pt x="63" y="234"/>
                    <a:pt x="60" y="234"/>
                    <a:pt x="61" y="236"/>
                  </a:cubicBezTo>
                  <a:cubicBezTo>
                    <a:pt x="63" y="237"/>
                    <a:pt x="62" y="238"/>
                    <a:pt x="61" y="239"/>
                  </a:cubicBezTo>
                  <a:cubicBezTo>
                    <a:pt x="61" y="240"/>
                    <a:pt x="58" y="240"/>
                    <a:pt x="57" y="240"/>
                  </a:cubicBezTo>
                  <a:cubicBezTo>
                    <a:pt x="55" y="240"/>
                    <a:pt x="54" y="242"/>
                    <a:pt x="53" y="244"/>
                  </a:cubicBezTo>
                  <a:cubicBezTo>
                    <a:pt x="54" y="244"/>
                    <a:pt x="58" y="244"/>
                    <a:pt x="58" y="245"/>
                  </a:cubicBezTo>
                  <a:cubicBezTo>
                    <a:pt x="58" y="246"/>
                    <a:pt x="53" y="247"/>
                    <a:pt x="53" y="248"/>
                  </a:cubicBezTo>
                  <a:cubicBezTo>
                    <a:pt x="53" y="249"/>
                    <a:pt x="55" y="249"/>
                    <a:pt x="55" y="251"/>
                  </a:cubicBezTo>
                  <a:cubicBezTo>
                    <a:pt x="55" y="251"/>
                    <a:pt x="52" y="252"/>
                    <a:pt x="52" y="252"/>
                  </a:cubicBezTo>
                  <a:cubicBezTo>
                    <a:pt x="51" y="253"/>
                    <a:pt x="51" y="254"/>
                    <a:pt x="50" y="255"/>
                  </a:cubicBezTo>
                  <a:cubicBezTo>
                    <a:pt x="50" y="256"/>
                    <a:pt x="48" y="255"/>
                    <a:pt x="48" y="257"/>
                  </a:cubicBezTo>
                  <a:cubicBezTo>
                    <a:pt x="47" y="258"/>
                    <a:pt x="49" y="260"/>
                    <a:pt x="51" y="260"/>
                  </a:cubicBezTo>
                  <a:cubicBezTo>
                    <a:pt x="53" y="261"/>
                    <a:pt x="55" y="262"/>
                    <a:pt x="58" y="264"/>
                  </a:cubicBezTo>
                  <a:cubicBezTo>
                    <a:pt x="59" y="265"/>
                    <a:pt x="60" y="266"/>
                    <a:pt x="61" y="266"/>
                  </a:cubicBezTo>
                  <a:cubicBezTo>
                    <a:pt x="62" y="268"/>
                    <a:pt x="62" y="267"/>
                    <a:pt x="64" y="266"/>
                  </a:cubicBezTo>
                  <a:cubicBezTo>
                    <a:pt x="67" y="266"/>
                    <a:pt x="70" y="269"/>
                    <a:pt x="73" y="269"/>
                  </a:cubicBezTo>
                  <a:cubicBezTo>
                    <a:pt x="76" y="269"/>
                    <a:pt x="79" y="271"/>
                    <a:pt x="82" y="272"/>
                  </a:cubicBezTo>
                  <a:cubicBezTo>
                    <a:pt x="85" y="273"/>
                    <a:pt x="87" y="272"/>
                    <a:pt x="90" y="272"/>
                  </a:cubicBezTo>
                  <a:cubicBezTo>
                    <a:pt x="91" y="273"/>
                    <a:pt x="92" y="274"/>
                    <a:pt x="92" y="275"/>
                  </a:cubicBezTo>
                  <a:cubicBezTo>
                    <a:pt x="92" y="276"/>
                    <a:pt x="93" y="276"/>
                    <a:pt x="94" y="276"/>
                  </a:cubicBezTo>
                  <a:cubicBezTo>
                    <a:pt x="97" y="277"/>
                    <a:pt x="99" y="282"/>
                    <a:pt x="103" y="280"/>
                  </a:cubicBezTo>
                  <a:cubicBezTo>
                    <a:pt x="104" y="279"/>
                    <a:pt x="106" y="278"/>
                    <a:pt x="105" y="277"/>
                  </a:cubicBezTo>
                  <a:cubicBezTo>
                    <a:pt x="104" y="276"/>
                    <a:pt x="103" y="275"/>
                    <a:pt x="102" y="274"/>
                  </a:cubicBezTo>
                  <a:cubicBezTo>
                    <a:pt x="100" y="272"/>
                    <a:pt x="99" y="270"/>
                    <a:pt x="100" y="267"/>
                  </a:cubicBezTo>
                  <a:cubicBezTo>
                    <a:pt x="100" y="265"/>
                    <a:pt x="99" y="263"/>
                    <a:pt x="97" y="262"/>
                  </a:cubicBezTo>
                  <a:cubicBezTo>
                    <a:pt x="95" y="261"/>
                    <a:pt x="98" y="259"/>
                    <a:pt x="99" y="258"/>
                  </a:cubicBezTo>
                  <a:cubicBezTo>
                    <a:pt x="100" y="256"/>
                    <a:pt x="100" y="254"/>
                    <a:pt x="103" y="254"/>
                  </a:cubicBezTo>
                  <a:cubicBezTo>
                    <a:pt x="104" y="254"/>
                    <a:pt x="105" y="253"/>
                    <a:pt x="106" y="252"/>
                  </a:cubicBezTo>
                  <a:cubicBezTo>
                    <a:pt x="107" y="251"/>
                    <a:pt x="108" y="251"/>
                    <a:pt x="109" y="250"/>
                  </a:cubicBezTo>
                  <a:cubicBezTo>
                    <a:pt x="108" y="250"/>
                    <a:pt x="106" y="249"/>
                    <a:pt x="106" y="248"/>
                  </a:cubicBezTo>
                  <a:cubicBezTo>
                    <a:pt x="106" y="247"/>
                    <a:pt x="108" y="248"/>
                    <a:pt x="108" y="248"/>
                  </a:cubicBezTo>
                  <a:cubicBezTo>
                    <a:pt x="108" y="247"/>
                    <a:pt x="106" y="244"/>
                    <a:pt x="105" y="243"/>
                  </a:cubicBezTo>
                  <a:cubicBezTo>
                    <a:pt x="104" y="241"/>
                    <a:pt x="103" y="241"/>
                    <a:pt x="101" y="241"/>
                  </a:cubicBezTo>
                  <a:cubicBezTo>
                    <a:pt x="98" y="241"/>
                    <a:pt x="100" y="239"/>
                    <a:pt x="98" y="238"/>
                  </a:cubicBezTo>
                  <a:cubicBezTo>
                    <a:pt x="97" y="237"/>
                    <a:pt x="94" y="237"/>
                    <a:pt x="96" y="235"/>
                  </a:cubicBezTo>
                  <a:cubicBezTo>
                    <a:pt x="97" y="233"/>
                    <a:pt x="99" y="232"/>
                    <a:pt x="97" y="231"/>
                  </a:cubicBezTo>
                  <a:cubicBezTo>
                    <a:pt x="96" y="229"/>
                    <a:pt x="98" y="228"/>
                    <a:pt x="99" y="227"/>
                  </a:cubicBezTo>
                  <a:cubicBezTo>
                    <a:pt x="99" y="226"/>
                    <a:pt x="101" y="223"/>
                    <a:pt x="101" y="224"/>
                  </a:cubicBezTo>
                  <a:cubicBezTo>
                    <a:pt x="102" y="225"/>
                    <a:pt x="103" y="227"/>
                    <a:pt x="104" y="228"/>
                  </a:cubicBezTo>
                  <a:cubicBezTo>
                    <a:pt x="106" y="228"/>
                    <a:pt x="107" y="227"/>
                    <a:pt x="107" y="226"/>
                  </a:cubicBezTo>
                  <a:cubicBezTo>
                    <a:pt x="106" y="224"/>
                    <a:pt x="106" y="223"/>
                    <a:pt x="108" y="222"/>
                  </a:cubicBezTo>
                  <a:cubicBezTo>
                    <a:pt x="110" y="221"/>
                    <a:pt x="110" y="219"/>
                    <a:pt x="112" y="219"/>
                  </a:cubicBezTo>
                  <a:cubicBezTo>
                    <a:pt x="114" y="218"/>
                    <a:pt x="116" y="215"/>
                    <a:pt x="118" y="216"/>
                  </a:cubicBezTo>
                  <a:cubicBezTo>
                    <a:pt x="120" y="216"/>
                    <a:pt x="120" y="218"/>
                    <a:pt x="122" y="216"/>
                  </a:cubicBezTo>
                  <a:cubicBezTo>
                    <a:pt x="124" y="215"/>
                    <a:pt x="124" y="216"/>
                    <a:pt x="126" y="217"/>
                  </a:cubicBezTo>
                  <a:cubicBezTo>
                    <a:pt x="128" y="217"/>
                    <a:pt x="130" y="217"/>
                    <a:pt x="132" y="218"/>
                  </a:cubicBezTo>
                  <a:cubicBezTo>
                    <a:pt x="134" y="219"/>
                    <a:pt x="134" y="221"/>
                    <a:pt x="136" y="223"/>
                  </a:cubicBezTo>
                  <a:cubicBezTo>
                    <a:pt x="136" y="223"/>
                    <a:pt x="136" y="220"/>
                    <a:pt x="138" y="221"/>
                  </a:cubicBezTo>
                  <a:cubicBezTo>
                    <a:pt x="139" y="221"/>
                    <a:pt x="140" y="223"/>
                    <a:pt x="142" y="223"/>
                  </a:cubicBezTo>
                  <a:cubicBezTo>
                    <a:pt x="143" y="224"/>
                    <a:pt x="144" y="222"/>
                    <a:pt x="145" y="221"/>
                  </a:cubicBezTo>
                  <a:cubicBezTo>
                    <a:pt x="147" y="219"/>
                    <a:pt x="148" y="221"/>
                    <a:pt x="150" y="221"/>
                  </a:cubicBezTo>
                  <a:cubicBezTo>
                    <a:pt x="152" y="221"/>
                    <a:pt x="153" y="219"/>
                    <a:pt x="155" y="220"/>
                  </a:cubicBezTo>
                  <a:cubicBezTo>
                    <a:pt x="157" y="221"/>
                    <a:pt x="158" y="222"/>
                    <a:pt x="160" y="223"/>
                  </a:cubicBezTo>
                  <a:cubicBezTo>
                    <a:pt x="162" y="224"/>
                    <a:pt x="161" y="223"/>
                    <a:pt x="163" y="222"/>
                  </a:cubicBezTo>
                  <a:cubicBezTo>
                    <a:pt x="164" y="221"/>
                    <a:pt x="168" y="222"/>
                    <a:pt x="169" y="222"/>
                  </a:cubicBezTo>
                  <a:cubicBezTo>
                    <a:pt x="170" y="222"/>
                    <a:pt x="172" y="220"/>
                    <a:pt x="172" y="219"/>
                  </a:cubicBezTo>
                  <a:cubicBezTo>
                    <a:pt x="172" y="217"/>
                    <a:pt x="169" y="217"/>
                    <a:pt x="168" y="216"/>
                  </a:cubicBezTo>
                  <a:cubicBezTo>
                    <a:pt x="161" y="213"/>
                    <a:pt x="171" y="214"/>
                    <a:pt x="169" y="210"/>
                  </a:cubicBezTo>
                  <a:cubicBezTo>
                    <a:pt x="168" y="209"/>
                    <a:pt x="166" y="209"/>
                    <a:pt x="169" y="208"/>
                  </a:cubicBezTo>
                  <a:cubicBezTo>
                    <a:pt x="170" y="207"/>
                    <a:pt x="172" y="208"/>
                    <a:pt x="173" y="207"/>
                  </a:cubicBezTo>
                  <a:cubicBezTo>
                    <a:pt x="177" y="207"/>
                    <a:pt x="166" y="202"/>
                    <a:pt x="171" y="200"/>
                  </a:cubicBezTo>
                  <a:cubicBezTo>
                    <a:pt x="172" y="200"/>
                    <a:pt x="174" y="200"/>
                    <a:pt x="175" y="200"/>
                  </a:cubicBezTo>
                  <a:cubicBezTo>
                    <a:pt x="178" y="200"/>
                    <a:pt x="180" y="200"/>
                    <a:pt x="183" y="199"/>
                  </a:cubicBezTo>
                  <a:cubicBezTo>
                    <a:pt x="185" y="198"/>
                    <a:pt x="187" y="198"/>
                    <a:pt x="189" y="198"/>
                  </a:cubicBezTo>
                  <a:cubicBezTo>
                    <a:pt x="191" y="197"/>
                    <a:pt x="193" y="196"/>
                    <a:pt x="196" y="196"/>
                  </a:cubicBezTo>
                  <a:cubicBezTo>
                    <a:pt x="200" y="195"/>
                    <a:pt x="204" y="194"/>
                    <a:pt x="208" y="192"/>
                  </a:cubicBezTo>
                  <a:cubicBezTo>
                    <a:pt x="211" y="190"/>
                    <a:pt x="217" y="190"/>
                    <a:pt x="219" y="194"/>
                  </a:cubicBezTo>
                  <a:cubicBezTo>
                    <a:pt x="220" y="196"/>
                    <a:pt x="219" y="196"/>
                    <a:pt x="220" y="198"/>
                  </a:cubicBezTo>
                  <a:cubicBezTo>
                    <a:pt x="220" y="201"/>
                    <a:pt x="224" y="198"/>
                    <a:pt x="226" y="199"/>
                  </a:cubicBezTo>
                  <a:cubicBezTo>
                    <a:pt x="227" y="199"/>
                    <a:pt x="226" y="200"/>
                    <a:pt x="227" y="200"/>
                  </a:cubicBezTo>
                  <a:cubicBezTo>
                    <a:pt x="228" y="201"/>
                    <a:pt x="228" y="200"/>
                    <a:pt x="228" y="200"/>
                  </a:cubicBezTo>
                  <a:cubicBezTo>
                    <a:pt x="229" y="199"/>
                    <a:pt x="230" y="200"/>
                    <a:pt x="231" y="201"/>
                  </a:cubicBezTo>
                  <a:cubicBezTo>
                    <a:pt x="232" y="201"/>
                    <a:pt x="232" y="201"/>
                    <a:pt x="231" y="202"/>
                  </a:cubicBezTo>
                  <a:cubicBezTo>
                    <a:pt x="230" y="205"/>
                    <a:pt x="237" y="203"/>
                    <a:pt x="239" y="202"/>
                  </a:cubicBezTo>
                  <a:cubicBezTo>
                    <a:pt x="239" y="202"/>
                    <a:pt x="248" y="197"/>
                    <a:pt x="248" y="198"/>
                  </a:cubicBezTo>
                  <a:cubicBezTo>
                    <a:pt x="248" y="199"/>
                    <a:pt x="246" y="201"/>
                    <a:pt x="248" y="202"/>
                  </a:cubicBezTo>
                  <a:cubicBezTo>
                    <a:pt x="250" y="202"/>
                    <a:pt x="251" y="203"/>
                    <a:pt x="252" y="204"/>
                  </a:cubicBezTo>
                  <a:cubicBezTo>
                    <a:pt x="255" y="207"/>
                    <a:pt x="256" y="210"/>
                    <a:pt x="258" y="213"/>
                  </a:cubicBezTo>
                  <a:cubicBezTo>
                    <a:pt x="260" y="216"/>
                    <a:pt x="261" y="219"/>
                    <a:pt x="263" y="221"/>
                  </a:cubicBezTo>
                  <a:cubicBezTo>
                    <a:pt x="266" y="224"/>
                    <a:pt x="266" y="217"/>
                    <a:pt x="269" y="220"/>
                  </a:cubicBezTo>
                  <a:cubicBezTo>
                    <a:pt x="273" y="224"/>
                    <a:pt x="275" y="222"/>
                    <a:pt x="280" y="221"/>
                  </a:cubicBezTo>
                  <a:cubicBezTo>
                    <a:pt x="282" y="220"/>
                    <a:pt x="283" y="223"/>
                    <a:pt x="284" y="224"/>
                  </a:cubicBezTo>
                  <a:cubicBezTo>
                    <a:pt x="285" y="226"/>
                    <a:pt x="287" y="226"/>
                    <a:pt x="288" y="228"/>
                  </a:cubicBezTo>
                  <a:cubicBezTo>
                    <a:pt x="289" y="230"/>
                    <a:pt x="291" y="230"/>
                    <a:pt x="293" y="230"/>
                  </a:cubicBezTo>
                  <a:cubicBezTo>
                    <a:pt x="296" y="229"/>
                    <a:pt x="295" y="230"/>
                    <a:pt x="296" y="231"/>
                  </a:cubicBezTo>
                  <a:cubicBezTo>
                    <a:pt x="298" y="235"/>
                    <a:pt x="304" y="230"/>
                    <a:pt x="307" y="230"/>
                  </a:cubicBezTo>
                  <a:cubicBezTo>
                    <a:pt x="310" y="229"/>
                    <a:pt x="313" y="226"/>
                    <a:pt x="316" y="225"/>
                  </a:cubicBezTo>
                  <a:cubicBezTo>
                    <a:pt x="320" y="222"/>
                    <a:pt x="322" y="222"/>
                    <a:pt x="327" y="223"/>
                  </a:cubicBezTo>
                  <a:cubicBezTo>
                    <a:pt x="329" y="223"/>
                    <a:pt x="329" y="224"/>
                    <a:pt x="331" y="226"/>
                  </a:cubicBezTo>
                  <a:cubicBezTo>
                    <a:pt x="332" y="227"/>
                    <a:pt x="334" y="227"/>
                    <a:pt x="336" y="227"/>
                  </a:cubicBezTo>
                  <a:cubicBezTo>
                    <a:pt x="338" y="227"/>
                    <a:pt x="339" y="228"/>
                    <a:pt x="341" y="228"/>
                  </a:cubicBezTo>
                  <a:cubicBezTo>
                    <a:pt x="343" y="230"/>
                    <a:pt x="344" y="228"/>
                    <a:pt x="346" y="227"/>
                  </a:cubicBezTo>
                  <a:cubicBezTo>
                    <a:pt x="349" y="224"/>
                    <a:pt x="344" y="222"/>
                    <a:pt x="346" y="219"/>
                  </a:cubicBezTo>
                  <a:cubicBezTo>
                    <a:pt x="347" y="217"/>
                    <a:pt x="351" y="213"/>
                    <a:pt x="353" y="214"/>
                  </a:cubicBezTo>
                  <a:cubicBezTo>
                    <a:pt x="357" y="216"/>
                    <a:pt x="362" y="216"/>
                    <a:pt x="366" y="218"/>
                  </a:cubicBezTo>
                  <a:cubicBezTo>
                    <a:pt x="368" y="219"/>
                    <a:pt x="367" y="221"/>
                    <a:pt x="368" y="222"/>
                  </a:cubicBezTo>
                  <a:cubicBezTo>
                    <a:pt x="369" y="225"/>
                    <a:pt x="371" y="225"/>
                    <a:pt x="374" y="226"/>
                  </a:cubicBezTo>
                  <a:cubicBezTo>
                    <a:pt x="378" y="227"/>
                    <a:pt x="382" y="224"/>
                    <a:pt x="386" y="225"/>
                  </a:cubicBezTo>
                  <a:cubicBezTo>
                    <a:pt x="387" y="225"/>
                    <a:pt x="389" y="225"/>
                    <a:pt x="390" y="226"/>
                  </a:cubicBezTo>
                  <a:cubicBezTo>
                    <a:pt x="392" y="227"/>
                    <a:pt x="394" y="227"/>
                    <a:pt x="396" y="229"/>
                  </a:cubicBezTo>
                  <a:cubicBezTo>
                    <a:pt x="401" y="233"/>
                    <a:pt x="409" y="233"/>
                    <a:pt x="415" y="231"/>
                  </a:cubicBezTo>
                  <a:cubicBezTo>
                    <a:pt x="419" y="230"/>
                    <a:pt x="422" y="228"/>
                    <a:pt x="426" y="227"/>
                  </a:cubicBezTo>
                  <a:cubicBezTo>
                    <a:pt x="428" y="225"/>
                    <a:pt x="431" y="227"/>
                    <a:pt x="433" y="227"/>
                  </a:cubicBezTo>
                  <a:cubicBezTo>
                    <a:pt x="435" y="228"/>
                    <a:pt x="436" y="226"/>
                    <a:pt x="438" y="227"/>
                  </a:cubicBezTo>
                  <a:cubicBezTo>
                    <a:pt x="439" y="228"/>
                    <a:pt x="443" y="231"/>
                    <a:pt x="445" y="230"/>
                  </a:cubicBezTo>
                  <a:cubicBezTo>
                    <a:pt x="446" y="230"/>
                    <a:pt x="448" y="229"/>
                    <a:pt x="449" y="228"/>
                  </a:cubicBezTo>
                  <a:cubicBezTo>
                    <a:pt x="452" y="227"/>
                    <a:pt x="453" y="227"/>
                    <a:pt x="453" y="225"/>
                  </a:cubicBezTo>
                  <a:cubicBezTo>
                    <a:pt x="453" y="221"/>
                    <a:pt x="456" y="217"/>
                    <a:pt x="458" y="215"/>
                  </a:cubicBezTo>
                  <a:cubicBezTo>
                    <a:pt x="459" y="214"/>
                    <a:pt x="460" y="212"/>
                    <a:pt x="459" y="211"/>
                  </a:cubicBezTo>
                  <a:cubicBezTo>
                    <a:pt x="458" y="210"/>
                    <a:pt x="455" y="210"/>
                    <a:pt x="457" y="208"/>
                  </a:cubicBezTo>
                  <a:cubicBezTo>
                    <a:pt x="460" y="205"/>
                    <a:pt x="465" y="205"/>
                    <a:pt x="470" y="204"/>
                  </a:cubicBezTo>
                  <a:cubicBezTo>
                    <a:pt x="472" y="204"/>
                    <a:pt x="474" y="204"/>
                    <a:pt x="476" y="205"/>
                  </a:cubicBezTo>
                  <a:cubicBezTo>
                    <a:pt x="478" y="206"/>
                    <a:pt x="481" y="206"/>
                    <a:pt x="483" y="207"/>
                  </a:cubicBezTo>
                  <a:cubicBezTo>
                    <a:pt x="486" y="208"/>
                    <a:pt x="487" y="212"/>
                    <a:pt x="489" y="215"/>
                  </a:cubicBezTo>
                  <a:cubicBezTo>
                    <a:pt x="490" y="218"/>
                    <a:pt x="492" y="221"/>
                    <a:pt x="493" y="224"/>
                  </a:cubicBezTo>
                  <a:cubicBezTo>
                    <a:pt x="493" y="225"/>
                    <a:pt x="493" y="227"/>
                    <a:pt x="494" y="229"/>
                  </a:cubicBezTo>
                  <a:cubicBezTo>
                    <a:pt x="494" y="230"/>
                    <a:pt x="497" y="230"/>
                    <a:pt x="498" y="230"/>
                  </a:cubicBezTo>
                  <a:cubicBezTo>
                    <a:pt x="502" y="231"/>
                    <a:pt x="507" y="233"/>
                    <a:pt x="508" y="237"/>
                  </a:cubicBezTo>
                  <a:cubicBezTo>
                    <a:pt x="509" y="240"/>
                    <a:pt x="510" y="242"/>
                    <a:pt x="514" y="242"/>
                  </a:cubicBezTo>
                  <a:cubicBezTo>
                    <a:pt x="515" y="242"/>
                    <a:pt x="517" y="242"/>
                    <a:pt x="518" y="242"/>
                  </a:cubicBezTo>
                  <a:cubicBezTo>
                    <a:pt x="520" y="242"/>
                    <a:pt x="520" y="240"/>
                    <a:pt x="522" y="240"/>
                  </a:cubicBezTo>
                  <a:cubicBezTo>
                    <a:pt x="525" y="240"/>
                    <a:pt x="528" y="237"/>
                    <a:pt x="530" y="241"/>
                  </a:cubicBezTo>
                  <a:cubicBezTo>
                    <a:pt x="530" y="243"/>
                    <a:pt x="530" y="243"/>
                    <a:pt x="529" y="244"/>
                  </a:cubicBezTo>
                  <a:cubicBezTo>
                    <a:pt x="527" y="246"/>
                    <a:pt x="527" y="247"/>
                    <a:pt x="526" y="249"/>
                  </a:cubicBezTo>
                  <a:cubicBezTo>
                    <a:pt x="525" y="252"/>
                    <a:pt x="523" y="255"/>
                    <a:pt x="521" y="258"/>
                  </a:cubicBezTo>
                  <a:cubicBezTo>
                    <a:pt x="520" y="260"/>
                    <a:pt x="519" y="259"/>
                    <a:pt x="518" y="258"/>
                  </a:cubicBezTo>
                  <a:cubicBezTo>
                    <a:pt x="516" y="257"/>
                    <a:pt x="516" y="258"/>
                    <a:pt x="514" y="259"/>
                  </a:cubicBezTo>
                  <a:cubicBezTo>
                    <a:pt x="513" y="259"/>
                    <a:pt x="511" y="260"/>
                    <a:pt x="511" y="260"/>
                  </a:cubicBezTo>
                  <a:cubicBezTo>
                    <a:pt x="510" y="261"/>
                    <a:pt x="513" y="265"/>
                    <a:pt x="513" y="267"/>
                  </a:cubicBezTo>
                  <a:cubicBezTo>
                    <a:pt x="512" y="268"/>
                    <a:pt x="512" y="270"/>
                    <a:pt x="512" y="271"/>
                  </a:cubicBezTo>
                  <a:cubicBezTo>
                    <a:pt x="511" y="273"/>
                    <a:pt x="509" y="272"/>
                    <a:pt x="509" y="274"/>
                  </a:cubicBezTo>
                  <a:cubicBezTo>
                    <a:pt x="511" y="273"/>
                    <a:pt x="512" y="274"/>
                    <a:pt x="514" y="272"/>
                  </a:cubicBezTo>
                  <a:cubicBezTo>
                    <a:pt x="515" y="270"/>
                    <a:pt x="517" y="272"/>
                    <a:pt x="519" y="272"/>
                  </a:cubicBezTo>
                  <a:cubicBezTo>
                    <a:pt x="523" y="274"/>
                    <a:pt x="527" y="272"/>
                    <a:pt x="531" y="269"/>
                  </a:cubicBezTo>
                  <a:cubicBezTo>
                    <a:pt x="534" y="266"/>
                    <a:pt x="537" y="262"/>
                    <a:pt x="540" y="259"/>
                  </a:cubicBezTo>
                  <a:cubicBezTo>
                    <a:pt x="543" y="255"/>
                    <a:pt x="546" y="251"/>
                    <a:pt x="549" y="247"/>
                  </a:cubicBezTo>
                  <a:cubicBezTo>
                    <a:pt x="554" y="240"/>
                    <a:pt x="559" y="235"/>
                    <a:pt x="558" y="226"/>
                  </a:cubicBezTo>
                  <a:cubicBezTo>
                    <a:pt x="558" y="222"/>
                    <a:pt x="559" y="220"/>
                    <a:pt x="561" y="217"/>
                  </a:cubicBezTo>
                  <a:cubicBezTo>
                    <a:pt x="562" y="215"/>
                    <a:pt x="562" y="214"/>
                    <a:pt x="563" y="212"/>
                  </a:cubicBezTo>
                  <a:cubicBezTo>
                    <a:pt x="563" y="212"/>
                    <a:pt x="563" y="211"/>
                    <a:pt x="563" y="210"/>
                  </a:cubicBezTo>
                  <a:cubicBezTo>
                    <a:pt x="563" y="209"/>
                    <a:pt x="561" y="208"/>
                    <a:pt x="561" y="207"/>
                  </a:cubicBezTo>
                  <a:cubicBezTo>
                    <a:pt x="561" y="207"/>
                    <a:pt x="563" y="208"/>
                    <a:pt x="563" y="207"/>
                  </a:cubicBezTo>
                  <a:cubicBezTo>
                    <a:pt x="562" y="206"/>
                    <a:pt x="562" y="205"/>
                    <a:pt x="561" y="205"/>
                  </a:cubicBezTo>
                  <a:cubicBezTo>
                    <a:pt x="560" y="204"/>
                    <a:pt x="558" y="201"/>
                    <a:pt x="557" y="200"/>
                  </a:cubicBezTo>
                  <a:cubicBezTo>
                    <a:pt x="556" y="200"/>
                    <a:pt x="551" y="198"/>
                    <a:pt x="550" y="199"/>
                  </a:cubicBezTo>
                  <a:cubicBezTo>
                    <a:pt x="550" y="200"/>
                    <a:pt x="551" y="201"/>
                    <a:pt x="550" y="201"/>
                  </a:cubicBezTo>
                  <a:cubicBezTo>
                    <a:pt x="548" y="201"/>
                    <a:pt x="548" y="203"/>
                    <a:pt x="547" y="203"/>
                  </a:cubicBezTo>
                  <a:cubicBezTo>
                    <a:pt x="545" y="205"/>
                    <a:pt x="544" y="202"/>
                    <a:pt x="544" y="201"/>
                  </a:cubicBezTo>
                  <a:cubicBezTo>
                    <a:pt x="544" y="199"/>
                    <a:pt x="546" y="198"/>
                    <a:pt x="543" y="199"/>
                  </a:cubicBezTo>
                  <a:cubicBezTo>
                    <a:pt x="540" y="200"/>
                    <a:pt x="544" y="202"/>
                    <a:pt x="540" y="202"/>
                  </a:cubicBezTo>
                  <a:cubicBezTo>
                    <a:pt x="539" y="202"/>
                    <a:pt x="541" y="197"/>
                    <a:pt x="540" y="196"/>
                  </a:cubicBezTo>
                  <a:cubicBezTo>
                    <a:pt x="540" y="197"/>
                    <a:pt x="529" y="197"/>
                    <a:pt x="534" y="194"/>
                  </a:cubicBezTo>
                  <a:cubicBezTo>
                    <a:pt x="538" y="191"/>
                    <a:pt x="542" y="188"/>
                    <a:pt x="546" y="185"/>
                  </a:cubicBezTo>
                  <a:cubicBezTo>
                    <a:pt x="547" y="184"/>
                    <a:pt x="548" y="182"/>
                    <a:pt x="549" y="181"/>
                  </a:cubicBezTo>
                  <a:cubicBezTo>
                    <a:pt x="552" y="179"/>
                    <a:pt x="555" y="177"/>
                    <a:pt x="557" y="175"/>
                  </a:cubicBezTo>
                  <a:cubicBezTo>
                    <a:pt x="558" y="174"/>
                    <a:pt x="559" y="172"/>
                    <a:pt x="561" y="171"/>
                  </a:cubicBezTo>
                  <a:cubicBezTo>
                    <a:pt x="563" y="169"/>
                    <a:pt x="565" y="167"/>
                    <a:pt x="567" y="165"/>
                  </a:cubicBezTo>
                  <a:cubicBezTo>
                    <a:pt x="571" y="162"/>
                    <a:pt x="577" y="162"/>
                    <a:pt x="582" y="162"/>
                  </a:cubicBezTo>
                  <a:cubicBezTo>
                    <a:pt x="583" y="162"/>
                    <a:pt x="584" y="162"/>
                    <a:pt x="585" y="162"/>
                  </a:cubicBezTo>
                  <a:cubicBezTo>
                    <a:pt x="586" y="163"/>
                    <a:pt x="586" y="164"/>
                    <a:pt x="587" y="164"/>
                  </a:cubicBezTo>
                  <a:cubicBezTo>
                    <a:pt x="588" y="163"/>
                    <a:pt x="590" y="163"/>
                    <a:pt x="591" y="162"/>
                  </a:cubicBezTo>
                  <a:cubicBezTo>
                    <a:pt x="592" y="162"/>
                    <a:pt x="593" y="163"/>
                    <a:pt x="594" y="163"/>
                  </a:cubicBezTo>
                  <a:cubicBezTo>
                    <a:pt x="595" y="163"/>
                    <a:pt x="596" y="163"/>
                    <a:pt x="597" y="163"/>
                  </a:cubicBezTo>
                  <a:cubicBezTo>
                    <a:pt x="597" y="162"/>
                    <a:pt x="598" y="163"/>
                    <a:pt x="599" y="163"/>
                  </a:cubicBezTo>
                  <a:cubicBezTo>
                    <a:pt x="601" y="163"/>
                    <a:pt x="601" y="160"/>
                    <a:pt x="604" y="160"/>
                  </a:cubicBezTo>
                  <a:cubicBezTo>
                    <a:pt x="605" y="160"/>
                    <a:pt x="607" y="160"/>
                    <a:pt x="608" y="160"/>
                  </a:cubicBezTo>
                  <a:cubicBezTo>
                    <a:pt x="609" y="161"/>
                    <a:pt x="610" y="162"/>
                    <a:pt x="611" y="162"/>
                  </a:cubicBezTo>
                  <a:cubicBezTo>
                    <a:pt x="612" y="163"/>
                    <a:pt x="616" y="161"/>
                    <a:pt x="616" y="164"/>
                  </a:cubicBezTo>
                  <a:cubicBezTo>
                    <a:pt x="616" y="164"/>
                    <a:pt x="613" y="164"/>
                    <a:pt x="613" y="165"/>
                  </a:cubicBezTo>
                  <a:cubicBezTo>
                    <a:pt x="612" y="167"/>
                    <a:pt x="616" y="166"/>
                    <a:pt x="616" y="166"/>
                  </a:cubicBezTo>
                  <a:cubicBezTo>
                    <a:pt x="618" y="166"/>
                    <a:pt x="620" y="166"/>
                    <a:pt x="621" y="166"/>
                  </a:cubicBezTo>
                  <a:cubicBezTo>
                    <a:pt x="622" y="165"/>
                    <a:pt x="622" y="165"/>
                    <a:pt x="623" y="164"/>
                  </a:cubicBezTo>
                  <a:cubicBezTo>
                    <a:pt x="624" y="164"/>
                    <a:pt x="625" y="165"/>
                    <a:pt x="627" y="165"/>
                  </a:cubicBezTo>
                  <a:cubicBezTo>
                    <a:pt x="628" y="165"/>
                    <a:pt x="635" y="163"/>
                    <a:pt x="631" y="162"/>
                  </a:cubicBezTo>
                  <a:cubicBezTo>
                    <a:pt x="629" y="162"/>
                    <a:pt x="628" y="163"/>
                    <a:pt x="628" y="160"/>
                  </a:cubicBezTo>
                  <a:cubicBezTo>
                    <a:pt x="628" y="159"/>
                    <a:pt x="630" y="156"/>
                    <a:pt x="631" y="155"/>
                  </a:cubicBezTo>
                  <a:cubicBezTo>
                    <a:pt x="633" y="154"/>
                    <a:pt x="634" y="153"/>
                    <a:pt x="636" y="151"/>
                  </a:cubicBezTo>
                  <a:cubicBezTo>
                    <a:pt x="637" y="150"/>
                    <a:pt x="639" y="150"/>
                    <a:pt x="640" y="148"/>
                  </a:cubicBezTo>
                  <a:cubicBezTo>
                    <a:pt x="641" y="146"/>
                    <a:pt x="642" y="145"/>
                    <a:pt x="644" y="145"/>
                  </a:cubicBezTo>
                  <a:cubicBezTo>
                    <a:pt x="646" y="145"/>
                    <a:pt x="649" y="144"/>
                    <a:pt x="651" y="144"/>
                  </a:cubicBezTo>
                  <a:cubicBezTo>
                    <a:pt x="653" y="144"/>
                    <a:pt x="654" y="146"/>
                    <a:pt x="655" y="146"/>
                  </a:cubicBezTo>
                  <a:cubicBezTo>
                    <a:pt x="656" y="145"/>
                    <a:pt x="657" y="143"/>
                    <a:pt x="658" y="144"/>
                  </a:cubicBezTo>
                  <a:cubicBezTo>
                    <a:pt x="659" y="145"/>
                    <a:pt x="656" y="148"/>
                    <a:pt x="656" y="149"/>
                  </a:cubicBezTo>
                  <a:cubicBezTo>
                    <a:pt x="656" y="151"/>
                    <a:pt x="657" y="149"/>
                    <a:pt x="659" y="150"/>
                  </a:cubicBezTo>
                  <a:cubicBezTo>
                    <a:pt x="659" y="150"/>
                    <a:pt x="657" y="152"/>
                    <a:pt x="657" y="153"/>
                  </a:cubicBezTo>
                  <a:cubicBezTo>
                    <a:pt x="657" y="154"/>
                    <a:pt x="664" y="149"/>
                    <a:pt x="664" y="149"/>
                  </a:cubicBezTo>
                  <a:cubicBezTo>
                    <a:pt x="665" y="148"/>
                    <a:pt x="666" y="147"/>
                    <a:pt x="668" y="146"/>
                  </a:cubicBezTo>
                  <a:cubicBezTo>
                    <a:pt x="669" y="145"/>
                    <a:pt x="672" y="147"/>
                    <a:pt x="672" y="145"/>
                  </a:cubicBezTo>
                  <a:cubicBezTo>
                    <a:pt x="671" y="143"/>
                    <a:pt x="672" y="139"/>
                    <a:pt x="675" y="139"/>
                  </a:cubicBezTo>
                  <a:cubicBezTo>
                    <a:pt x="676" y="138"/>
                    <a:pt x="678" y="137"/>
                    <a:pt x="679" y="138"/>
                  </a:cubicBezTo>
                  <a:cubicBezTo>
                    <a:pt x="680" y="138"/>
                    <a:pt x="682" y="140"/>
                    <a:pt x="683" y="139"/>
                  </a:cubicBezTo>
                  <a:cubicBezTo>
                    <a:pt x="681" y="140"/>
                    <a:pt x="678" y="139"/>
                    <a:pt x="677" y="142"/>
                  </a:cubicBezTo>
                  <a:cubicBezTo>
                    <a:pt x="677" y="143"/>
                    <a:pt x="677" y="144"/>
                    <a:pt x="677" y="145"/>
                  </a:cubicBezTo>
                  <a:cubicBezTo>
                    <a:pt x="677" y="146"/>
                    <a:pt x="675" y="146"/>
                    <a:pt x="676" y="147"/>
                  </a:cubicBezTo>
                  <a:cubicBezTo>
                    <a:pt x="676" y="148"/>
                    <a:pt x="677" y="148"/>
                    <a:pt x="676" y="149"/>
                  </a:cubicBezTo>
                  <a:cubicBezTo>
                    <a:pt x="675" y="149"/>
                    <a:pt x="674" y="150"/>
                    <a:pt x="675" y="151"/>
                  </a:cubicBezTo>
                  <a:cubicBezTo>
                    <a:pt x="675" y="151"/>
                    <a:pt x="669" y="153"/>
                    <a:pt x="669" y="154"/>
                  </a:cubicBezTo>
                  <a:cubicBezTo>
                    <a:pt x="667" y="155"/>
                    <a:pt x="666" y="157"/>
                    <a:pt x="664" y="158"/>
                  </a:cubicBezTo>
                  <a:cubicBezTo>
                    <a:pt x="662" y="160"/>
                    <a:pt x="660" y="161"/>
                    <a:pt x="658" y="163"/>
                  </a:cubicBezTo>
                  <a:cubicBezTo>
                    <a:pt x="654" y="166"/>
                    <a:pt x="651" y="173"/>
                    <a:pt x="646" y="173"/>
                  </a:cubicBezTo>
                  <a:cubicBezTo>
                    <a:pt x="645" y="173"/>
                    <a:pt x="641" y="174"/>
                    <a:pt x="641" y="175"/>
                  </a:cubicBezTo>
                  <a:cubicBezTo>
                    <a:pt x="641" y="178"/>
                    <a:pt x="641" y="179"/>
                    <a:pt x="638" y="181"/>
                  </a:cubicBezTo>
                  <a:cubicBezTo>
                    <a:pt x="634" y="184"/>
                    <a:pt x="634" y="190"/>
                    <a:pt x="635" y="195"/>
                  </a:cubicBezTo>
                  <a:cubicBezTo>
                    <a:pt x="636" y="200"/>
                    <a:pt x="635" y="206"/>
                    <a:pt x="638" y="210"/>
                  </a:cubicBezTo>
                  <a:cubicBezTo>
                    <a:pt x="639" y="212"/>
                    <a:pt x="639" y="215"/>
                    <a:pt x="639" y="217"/>
                  </a:cubicBezTo>
                  <a:cubicBezTo>
                    <a:pt x="639" y="217"/>
                    <a:pt x="639" y="219"/>
                    <a:pt x="640" y="219"/>
                  </a:cubicBezTo>
                  <a:cubicBezTo>
                    <a:pt x="641" y="219"/>
                    <a:pt x="639" y="222"/>
                    <a:pt x="640" y="222"/>
                  </a:cubicBezTo>
                  <a:cubicBezTo>
                    <a:pt x="640" y="222"/>
                    <a:pt x="645" y="218"/>
                    <a:pt x="645" y="217"/>
                  </a:cubicBezTo>
                  <a:cubicBezTo>
                    <a:pt x="647" y="215"/>
                    <a:pt x="648" y="213"/>
                    <a:pt x="649" y="210"/>
                  </a:cubicBezTo>
                  <a:cubicBezTo>
                    <a:pt x="650" y="208"/>
                    <a:pt x="654" y="206"/>
                    <a:pt x="655" y="206"/>
                  </a:cubicBezTo>
                  <a:cubicBezTo>
                    <a:pt x="658" y="208"/>
                    <a:pt x="655" y="202"/>
                    <a:pt x="656" y="201"/>
                  </a:cubicBezTo>
                  <a:cubicBezTo>
                    <a:pt x="658" y="198"/>
                    <a:pt x="659" y="197"/>
                    <a:pt x="662" y="197"/>
                  </a:cubicBezTo>
                  <a:cubicBezTo>
                    <a:pt x="665" y="197"/>
                    <a:pt x="669" y="197"/>
                    <a:pt x="667" y="194"/>
                  </a:cubicBezTo>
                  <a:cubicBezTo>
                    <a:pt x="664" y="191"/>
                    <a:pt x="666" y="188"/>
                    <a:pt x="669" y="186"/>
                  </a:cubicBezTo>
                  <a:cubicBezTo>
                    <a:pt x="670" y="185"/>
                    <a:pt x="670" y="187"/>
                    <a:pt x="671" y="187"/>
                  </a:cubicBezTo>
                  <a:cubicBezTo>
                    <a:pt x="673" y="187"/>
                    <a:pt x="673" y="184"/>
                    <a:pt x="673" y="183"/>
                  </a:cubicBezTo>
                  <a:cubicBezTo>
                    <a:pt x="671" y="181"/>
                    <a:pt x="669" y="180"/>
                    <a:pt x="671" y="177"/>
                  </a:cubicBezTo>
                  <a:cubicBezTo>
                    <a:pt x="671" y="177"/>
                    <a:pt x="674" y="176"/>
                    <a:pt x="673" y="175"/>
                  </a:cubicBezTo>
                  <a:cubicBezTo>
                    <a:pt x="672" y="175"/>
                    <a:pt x="671" y="173"/>
                    <a:pt x="670" y="173"/>
                  </a:cubicBezTo>
                  <a:cubicBezTo>
                    <a:pt x="669" y="173"/>
                    <a:pt x="670" y="174"/>
                    <a:pt x="669" y="174"/>
                  </a:cubicBezTo>
                  <a:cubicBezTo>
                    <a:pt x="667" y="174"/>
                    <a:pt x="666" y="173"/>
                    <a:pt x="667" y="171"/>
                  </a:cubicBezTo>
                  <a:cubicBezTo>
                    <a:pt x="668" y="169"/>
                    <a:pt x="670" y="168"/>
                    <a:pt x="672" y="165"/>
                  </a:cubicBezTo>
                  <a:cubicBezTo>
                    <a:pt x="673" y="163"/>
                    <a:pt x="673" y="160"/>
                    <a:pt x="676" y="158"/>
                  </a:cubicBezTo>
                  <a:cubicBezTo>
                    <a:pt x="677" y="157"/>
                    <a:pt x="677" y="159"/>
                    <a:pt x="677" y="159"/>
                  </a:cubicBezTo>
                  <a:cubicBezTo>
                    <a:pt x="679" y="159"/>
                    <a:pt x="679" y="157"/>
                    <a:pt x="680" y="158"/>
                  </a:cubicBezTo>
                  <a:cubicBezTo>
                    <a:pt x="681" y="158"/>
                    <a:pt x="681" y="159"/>
                    <a:pt x="682" y="158"/>
                  </a:cubicBezTo>
                  <a:cubicBezTo>
                    <a:pt x="684" y="157"/>
                    <a:pt x="685" y="156"/>
                    <a:pt x="687" y="155"/>
                  </a:cubicBezTo>
                  <a:cubicBezTo>
                    <a:pt x="690" y="154"/>
                    <a:pt x="686" y="158"/>
                    <a:pt x="688" y="159"/>
                  </a:cubicBezTo>
                  <a:cubicBezTo>
                    <a:pt x="688" y="160"/>
                    <a:pt x="692" y="156"/>
                    <a:pt x="693" y="156"/>
                  </a:cubicBezTo>
                  <a:cubicBezTo>
                    <a:pt x="695" y="155"/>
                    <a:pt x="697" y="154"/>
                    <a:pt x="700" y="154"/>
                  </a:cubicBezTo>
                  <a:cubicBezTo>
                    <a:pt x="702" y="154"/>
                    <a:pt x="704" y="154"/>
                    <a:pt x="705" y="156"/>
                  </a:cubicBezTo>
                  <a:cubicBezTo>
                    <a:pt x="706" y="156"/>
                    <a:pt x="707" y="157"/>
                    <a:pt x="708" y="158"/>
                  </a:cubicBezTo>
                  <a:cubicBezTo>
                    <a:pt x="709" y="159"/>
                    <a:pt x="709" y="156"/>
                    <a:pt x="710" y="156"/>
                  </a:cubicBezTo>
                  <a:cubicBezTo>
                    <a:pt x="718" y="149"/>
                    <a:pt x="727" y="146"/>
                    <a:pt x="736" y="142"/>
                  </a:cubicBezTo>
                  <a:cubicBezTo>
                    <a:pt x="738" y="141"/>
                    <a:pt x="741" y="140"/>
                    <a:pt x="742" y="138"/>
                  </a:cubicBezTo>
                  <a:cubicBezTo>
                    <a:pt x="743" y="136"/>
                    <a:pt x="743" y="139"/>
                    <a:pt x="745" y="139"/>
                  </a:cubicBezTo>
                  <a:cubicBezTo>
                    <a:pt x="746" y="139"/>
                    <a:pt x="748" y="139"/>
                    <a:pt x="749" y="139"/>
                  </a:cubicBezTo>
                  <a:cubicBezTo>
                    <a:pt x="750" y="140"/>
                    <a:pt x="751" y="141"/>
                    <a:pt x="752" y="141"/>
                  </a:cubicBezTo>
                  <a:cubicBezTo>
                    <a:pt x="755" y="141"/>
                    <a:pt x="755" y="137"/>
                    <a:pt x="754" y="135"/>
                  </a:cubicBezTo>
                  <a:cubicBezTo>
                    <a:pt x="754" y="134"/>
                    <a:pt x="750" y="132"/>
                    <a:pt x="751" y="131"/>
                  </a:cubicBezTo>
                  <a:cubicBezTo>
                    <a:pt x="751" y="130"/>
                    <a:pt x="749" y="125"/>
                    <a:pt x="748" y="126"/>
                  </a:cubicBezTo>
                  <a:cubicBezTo>
                    <a:pt x="748" y="127"/>
                    <a:pt x="746" y="125"/>
                    <a:pt x="745" y="125"/>
                  </a:cubicBezTo>
                  <a:cubicBezTo>
                    <a:pt x="744" y="124"/>
                    <a:pt x="745" y="123"/>
                    <a:pt x="744" y="122"/>
                  </a:cubicBezTo>
                  <a:cubicBezTo>
                    <a:pt x="744" y="121"/>
                    <a:pt x="741" y="122"/>
                    <a:pt x="741" y="122"/>
                  </a:cubicBezTo>
                  <a:cubicBezTo>
                    <a:pt x="740" y="123"/>
                    <a:pt x="737" y="122"/>
                    <a:pt x="738" y="121"/>
                  </a:cubicBezTo>
                  <a:cubicBezTo>
                    <a:pt x="738" y="120"/>
                    <a:pt x="741" y="121"/>
                    <a:pt x="742" y="121"/>
                  </a:cubicBezTo>
                  <a:cubicBezTo>
                    <a:pt x="742" y="120"/>
                    <a:pt x="739" y="120"/>
                    <a:pt x="739" y="120"/>
                  </a:cubicBezTo>
                  <a:cubicBezTo>
                    <a:pt x="739" y="117"/>
                    <a:pt x="747" y="122"/>
                    <a:pt x="748" y="122"/>
                  </a:cubicBezTo>
                  <a:cubicBezTo>
                    <a:pt x="750" y="123"/>
                    <a:pt x="756" y="121"/>
                    <a:pt x="758" y="119"/>
                  </a:cubicBezTo>
                  <a:cubicBezTo>
                    <a:pt x="759" y="118"/>
                    <a:pt x="757" y="118"/>
                    <a:pt x="757" y="117"/>
                  </a:cubicBezTo>
                  <a:cubicBezTo>
                    <a:pt x="757" y="117"/>
                    <a:pt x="761" y="117"/>
                    <a:pt x="761" y="115"/>
                  </a:cubicBezTo>
                  <a:cubicBezTo>
                    <a:pt x="760" y="114"/>
                    <a:pt x="758" y="113"/>
                    <a:pt x="759" y="112"/>
                  </a:cubicBezTo>
                  <a:cubicBezTo>
                    <a:pt x="759" y="111"/>
                    <a:pt x="761" y="109"/>
                    <a:pt x="761" y="109"/>
                  </a:cubicBezTo>
                  <a:cubicBezTo>
                    <a:pt x="762" y="109"/>
                    <a:pt x="766" y="110"/>
                    <a:pt x="766" y="109"/>
                  </a:cubicBezTo>
                  <a:cubicBezTo>
                    <a:pt x="765" y="110"/>
                    <a:pt x="762" y="111"/>
                    <a:pt x="763" y="112"/>
                  </a:cubicBezTo>
                  <a:cubicBezTo>
                    <a:pt x="764" y="113"/>
                    <a:pt x="765" y="114"/>
                    <a:pt x="765" y="114"/>
                  </a:cubicBezTo>
                  <a:cubicBezTo>
                    <a:pt x="765" y="115"/>
                    <a:pt x="764" y="116"/>
                    <a:pt x="765" y="116"/>
                  </a:cubicBezTo>
                  <a:cubicBezTo>
                    <a:pt x="767" y="116"/>
                    <a:pt x="769" y="115"/>
                    <a:pt x="771" y="115"/>
                  </a:cubicBezTo>
                  <a:cubicBezTo>
                    <a:pt x="773" y="115"/>
                    <a:pt x="775" y="115"/>
                    <a:pt x="777" y="116"/>
                  </a:cubicBezTo>
                  <a:cubicBezTo>
                    <a:pt x="778" y="117"/>
                    <a:pt x="778" y="117"/>
                    <a:pt x="778" y="119"/>
                  </a:cubicBezTo>
                  <a:cubicBezTo>
                    <a:pt x="778" y="120"/>
                    <a:pt x="782" y="121"/>
                    <a:pt x="783" y="121"/>
                  </a:cubicBezTo>
                  <a:cubicBezTo>
                    <a:pt x="784" y="122"/>
                    <a:pt x="790" y="126"/>
                    <a:pt x="791" y="124"/>
                  </a:cubicBezTo>
                  <a:cubicBezTo>
                    <a:pt x="790" y="127"/>
                    <a:pt x="796" y="124"/>
                    <a:pt x="796" y="124"/>
                  </a:cubicBezTo>
                  <a:cubicBezTo>
                    <a:pt x="796" y="123"/>
                    <a:pt x="792" y="123"/>
                    <a:pt x="793" y="122"/>
                  </a:cubicBezTo>
                  <a:cubicBezTo>
                    <a:pt x="793" y="120"/>
                    <a:pt x="796" y="122"/>
                    <a:pt x="796" y="122"/>
                  </a:cubicBezTo>
                  <a:cubicBezTo>
                    <a:pt x="796" y="120"/>
                    <a:pt x="795" y="122"/>
                    <a:pt x="796" y="119"/>
                  </a:cubicBezTo>
                  <a:cubicBezTo>
                    <a:pt x="796" y="118"/>
                    <a:pt x="796" y="117"/>
                    <a:pt x="796" y="116"/>
                  </a:cubicBezTo>
                  <a:cubicBezTo>
                    <a:pt x="795" y="115"/>
                    <a:pt x="794" y="115"/>
                    <a:pt x="794" y="114"/>
                  </a:cubicBezTo>
                  <a:cubicBezTo>
                    <a:pt x="794" y="114"/>
                    <a:pt x="801" y="116"/>
                    <a:pt x="802" y="115"/>
                  </a:cubicBezTo>
                  <a:cubicBezTo>
                    <a:pt x="802" y="115"/>
                    <a:pt x="801" y="114"/>
                    <a:pt x="800" y="114"/>
                  </a:cubicBezTo>
                  <a:cubicBezTo>
                    <a:pt x="801" y="114"/>
                    <a:pt x="804" y="115"/>
                    <a:pt x="805" y="114"/>
                  </a:cubicBezTo>
                  <a:cubicBezTo>
                    <a:pt x="805" y="113"/>
                    <a:pt x="805" y="112"/>
                    <a:pt x="806" y="111"/>
                  </a:cubicBezTo>
                  <a:cubicBezTo>
                    <a:pt x="806" y="111"/>
                    <a:pt x="809" y="111"/>
                    <a:pt x="809" y="111"/>
                  </a:cubicBezTo>
                  <a:cubicBezTo>
                    <a:pt x="809" y="111"/>
                    <a:pt x="808" y="111"/>
                    <a:pt x="808" y="111"/>
                  </a:cubicBezTo>
                  <a:cubicBezTo>
                    <a:pt x="807" y="110"/>
                    <a:pt x="810" y="111"/>
                    <a:pt x="808" y="111"/>
                  </a:cubicBezTo>
                  <a:close/>
                  <a:moveTo>
                    <a:pt x="405" y="192"/>
                  </a:moveTo>
                  <a:cubicBezTo>
                    <a:pt x="404" y="195"/>
                    <a:pt x="404" y="198"/>
                    <a:pt x="403" y="201"/>
                  </a:cubicBezTo>
                  <a:cubicBezTo>
                    <a:pt x="402" y="203"/>
                    <a:pt x="399" y="202"/>
                    <a:pt x="399" y="204"/>
                  </a:cubicBezTo>
                  <a:cubicBezTo>
                    <a:pt x="399" y="204"/>
                    <a:pt x="401" y="204"/>
                    <a:pt x="402" y="204"/>
                  </a:cubicBezTo>
                  <a:cubicBezTo>
                    <a:pt x="402" y="204"/>
                    <a:pt x="393" y="210"/>
                    <a:pt x="392" y="210"/>
                  </a:cubicBezTo>
                  <a:cubicBezTo>
                    <a:pt x="391" y="211"/>
                    <a:pt x="390" y="212"/>
                    <a:pt x="388" y="212"/>
                  </a:cubicBezTo>
                  <a:cubicBezTo>
                    <a:pt x="387" y="213"/>
                    <a:pt x="386" y="215"/>
                    <a:pt x="385" y="216"/>
                  </a:cubicBezTo>
                  <a:cubicBezTo>
                    <a:pt x="384" y="217"/>
                    <a:pt x="377" y="219"/>
                    <a:pt x="376" y="217"/>
                  </a:cubicBezTo>
                  <a:cubicBezTo>
                    <a:pt x="376" y="216"/>
                    <a:pt x="383" y="214"/>
                    <a:pt x="384" y="213"/>
                  </a:cubicBezTo>
                  <a:cubicBezTo>
                    <a:pt x="387" y="211"/>
                    <a:pt x="390" y="208"/>
                    <a:pt x="393" y="206"/>
                  </a:cubicBezTo>
                  <a:cubicBezTo>
                    <a:pt x="395" y="205"/>
                    <a:pt x="395" y="202"/>
                    <a:pt x="397" y="201"/>
                  </a:cubicBezTo>
                  <a:cubicBezTo>
                    <a:pt x="399" y="198"/>
                    <a:pt x="401" y="195"/>
                    <a:pt x="402" y="192"/>
                  </a:cubicBezTo>
                  <a:cubicBezTo>
                    <a:pt x="402" y="190"/>
                    <a:pt x="402" y="190"/>
                    <a:pt x="404" y="189"/>
                  </a:cubicBezTo>
                  <a:cubicBezTo>
                    <a:pt x="406" y="188"/>
                    <a:pt x="405" y="191"/>
                    <a:pt x="405" y="192"/>
                  </a:cubicBezTo>
                  <a:cubicBezTo>
                    <a:pt x="404" y="193"/>
                    <a:pt x="405" y="190"/>
                    <a:pt x="405" y="19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7" name="Freeform 721">
              <a:extLst>
                <a:ext uri="{FF2B5EF4-FFF2-40B4-BE49-F238E27FC236}">
                  <a16:creationId xmlns:a16="http://schemas.microsoft.com/office/drawing/2014/main" id="{8FC631E7-C3EB-094C-BC46-B5DAB7EF04CE}"/>
                </a:ext>
              </a:extLst>
            </p:cNvPr>
            <p:cNvSpPr>
              <a:spLocks/>
            </p:cNvSpPr>
            <p:nvPr/>
          </p:nvSpPr>
          <p:spPr bwMode="auto">
            <a:xfrm>
              <a:off x="18193828" y="6226607"/>
              <a:ext cx="140127" cy="299442"/>
            </a:xfrm>
            <a:custGeom>
              <a:avLst/>
              <a:gdLst>
                <a:gd name="T0" fmla="*/ 13 w 15"/>
                <a:gd name="T1" fmla="*/ 26 h 32"/>
                <a:gd name="T2" fmla="*/ 10 w 15"/>
                <a:gd name="T3" fmla="*/ 13 h 32"/>
                <a:gd name="T4" fmla="*/ 9 w 15"/>
                <a:gd name="T5" fmla="*/ 4 h 32"/>
                <a:gd name="T6" fmla="*/ 9 w 15"/>
                <a:gd name="T7" fmla="*/ 1 h 32"/>
                <a:gd name="T8" fmla="*/ 6 w 15"/>
                <a:gd name="T9" fmla="*/ 0 h 32"/>
                <a:gd name="T10" fmla="*/ 7 w 15"/>
                <a:gd name="T11" fmla="*/ 3 h 32"/>
                <a:gd name="T12" fmla="*/ 6 w 15"/>
                <a:gd name="T13" fmla="*/ 5 h 32"/>
                <a:gd name="T14" fmla="*/ 4 w 15"/>
                <a:gd name="T15" fmla="*/ 7 h 32"/>
                <a:gd name="T16" fmla="*/ 4 w 15"/>
                <a:gd name="T17" fmla="*/ 9 h 32"/>
                <a:gd name="T18" fmla="*/ 2 w 15"/>
                <a:gd name="T19" fmla="*/ 14 h 32"/>
                <a:gd name="T20" fmla="*/ 5 w 15"/>
                <a:gd name="T21" fmla="*/ 20 h 32"/>
                <a:gd name="T22" fmla="*/ 6 w 15"/>
                <a:gd name="T23" fmla="*/ 32 h 32"/>
                <a:gd name="T24" fmla="*/ 15 w 15"/>
                <a:gd name="T25" fmla="*/ 32 h 32"/>
                <a:gd name="T26" fmla="*/ 13 w 15"/>
                <a:gd name="T27" fmla="*/ 26 h 32"/>
                <a:gd name="T28" fmla="*/ 13 w 15"/>
                <a:gd name="T29"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32">
                  <a:moveTo>
                    <a:pt x="13" y="26"/>
                  </a:moveTo>
                  <a:cubicBezTo>
                    <a:pt x="13" y="22"/>
                    <a:pt x="9" y="17"/>
                    <a:pt x="10" y="13"/>
                  </a:cubicBezTo>
                  <a:cubicBezTo>
                    <a:pt x="11" y="10"/>
                    <a:pt x="10" y="7"/>
                    <a:pt x="9" y="4"/>
                  </a:cubicBezTo>
                  <a:cubicBezTo>
                    <a:pt x="9" y="3"/>
                    <a:pt x="9" y="2"/>
                    <a:pt x="9" y="1"/>
                  </a:cubicBezTo>
                  <a:cubicBezTo>
                    <a:pt x="9" y="0"/>
                    <a:pt x="6" y="0"/>
                    <a:pt x="6" y="0"/>
                  </a:cubicBezTo>
                  <a:cubicBezTo>
                    <a:pt x="6" y="1"/>
                    <a:pt x="7" y="2"/>
                    <a:pt x="7" y="3"/>
                  </a:cubicBezTo>
                  <a:cubicBezTo>
                    <a:pt x="8" y="4"/>
                    <a:pt x="7" y="5"/>
                    <a:pt x="6" y="5"/>
                  </a:cubicBezTo>
                  <a:cubicBezTo>
                    <a:pt x="5" y="6"/>
                    <a:pt x="4" y="5"/>
                    <a:pt x="4" y="7"/>
                  </a:cubicBezTo>
                  <a:cubicBezTo>
                    <a:pt x="4" y="8"/>
                    <a:pt x="4" y="8"/>
                    <a:pt x="4" y="9"/>
                  </a:cubicBezTo>
                  <a:cubicBezTo>
                    <a:pt x="3" y="11"/>
                    <a:pt x="3" y="13"/>
                    <a:pt x="2" y="14"/>
                  </a:cubicBezTo>
                  <a:cubicBezTo>
                    <a:pt x="0" y="15"/>
                    <a:pt x="4" y="18"/>
                    <a:pt x="5" y="20"/>
                  </a:cubicBezTo>
                  <a:cubicBezTo>
                    <a:pt x="6" y="22"/>
                    <a:pt x="4" y="32"/>
                    <a:pt x="6" y="32"/>
                  </a:cubicBezTo>
                  <a:cubicBezTo>
                    <a:pt x="9" y="32"/>
                    <a:pt x="12" y="32"/>
                    <a:pt x="15" y="32"/>
                  </a:cubicBezTo>
                  <a:cubicBezTo>
                    <a:pt x="15" y="30"/>
                    <a:pt x="14" y="28"/>
                    <a:pt x="13" y="26"/>
                  </a:cubicBezTo>
                  <a:cubicBezTo>
                    <a:pt x="13" y="24"/>
                    <a:pt x="13" y="27"/>
                    <a:pt x="13" y="2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8" name="Freeform 722">
              <a:extLst>
                <a:ext uri="{FF2B5EF4-FFF2-40B4-BE49-F238E27FC236}">
                  <a16:creationId xmlns:a16="http://schemas.microsoft.com/office/drawing/2014/main" id="{2B185772-0E99-ED48-B652-D7D1F2F3844D}"/>
                </a:ext>
              </a:extLst>
            </p:cNvPr>
            <p:cNvSpPr>
              <a:spLocks/>
            </p:cNvSpPr>
            <p:nvPr/>
          </p:nvSpPr>
          <p:spPr bwMode="auto">
            <a:xfrm>
              <a:off x="18222490" y="6516489"/>
              <a:ext cx="140127" cy="216615"/>
            </a:xfrm>
            <a:custGeom>
              <a:avLst/>
              <a:gdLst>
                <a:gd name="T0" fmla="*/ 12 w 15"/>
                <a:gd name="T1" fmla="*/ 1 h 23"/>
                <a:gd name="T2" fmla="*/ 7 w 15"/>
                <a:gd name="T3" fmla="*/ 1 h 23"/>
                <a:gd name="T4" fmla="*/ 2 w 15"/>
                <a:gd name="T5" fmla="*/ 2 h 23"/>
                <a:gd name="T6" fmla="*/ 1 w 15"/>
                <a:gd name="T7" fmla="*/ 7 h 23"/>
                <a:gd name="T8" fmla="*/ 2 w 15"/>
                <a:gd name="T9" fmla="*/ 11 h 23"/>
                <a:gd name="T10" fmla="*/ 1 w 15"/>
                <a:gd name="T11" fmla="*/ 23 h 23"/>
                <a:gd name="T12" fmla="*/ 4 w 15"/>
                <a:gd name="T13" fmla="*/ 20 h 23"/>
                <a:gd name="T14" fmla="*/ 7 w 15"/>
                <a:gd name="T15" fmla="*/ 20 h 23"/>
                <a:gd name="T16" fmla="*/ 9 w 15"/>
                <a:gd name="T17" fmla="*/ 23 h 23"/>
                <a:gd name="T18" fmla="*/ 9 w 15"/>
                <a:gd name="T19" fmla="*/ 20 h 23"/>
                <a:gd name="T20" fmla="*/ 6 w 15"/>
                <a:gd name="T21" fmla="*/ 16 h 23"/>
                <a:gd name="T22" fmla="*/ 4 w 15"/>
                <a:gd name="T23" fmla="*/ 7 h 23"/>
                <a:gd name="T24" fmla="*/ 9 w 15"/>
                <a:gd name="T25" fmla="*/ 3 h 23"/>
                <a:gd name="T26" fmla="*/ 15 w 15"/>
                <a:gd name="T27" fmla="*/ 6 h 23"/>
                <a:gd name="T28" fmla="*/ 12 w 15"/>
                <a:gd name="T29" fmla="*/ 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3">
                  <a:moveTo>
                    <a:pt x="12" y="1"/>
                  </a:moveTo>
                  <a:cubicBezTo>
                    <a:pt x="11" y="1"/>
                    <a:pt x="9" y="1"/>
                    <a:pt x="7" y="1"/>
                  </a:cubicBezTo>
                  <a:cubicBezTo>
                    <a:pt x="5" y="1"/>
                    <a:pt x="3" y="0"/>
                    <a:pt x="2" y="2"/>
                  </a:cubicBezTo>
                  <a:cubicBezTo>
                    <a:pt x="2" y="4"/>
                    <a:pt x="1" y="5"/>
                    <a:pt x="1" y="7"/>
                  </a:cubicBezTo>
                  <a:cubicBezTo>
                    <a:pt x="1" y="8"/>
                    <a:pt x="2" y="9"/>
                    <a:pt x="2" y="11"/>
                  </a:cubicBezTo>
                  <a:cubicBezTo>
                    <a:pt x="2" y="12"/>
                    <a:pt x="0" y="23"/>
                    <a:pt x="1" y="23"/>
                  </a:cubicBezTo>
                  <a:cubicBezTo>
                    <a:pt x="3" y="22"/>
                    <a:pt x="1" y="19"/>
                    <a:pt x="4" y="20"/>
                  </a:cubicBezTo>
                  <a:cubicBezTo>
                    <a:pt x="5" y="20"/>
                    <a:pt x="7" y="19"/>
                    <a:pt x="7" y="20"/>
                  </a:cubicBezTo>
                  <a:cubicBezTo>
                    <a:pt x="8" y="20"/>
                    <a:pt x="8" y="23"/>
                    <a:pt x="9" y="23"/>
                  </a:cubicBezTo>
                  <a:cubicBezTo>
                    <a:pt x="9" y="23"/>
                    <a:pt x="9" y="20"/>
                    <a:pt x="9" y="20"/>
                  </a:cubicBezTo>
                  <a:cubicBezTo>
                    <a:pt x="9" y="18"/>
                    <a:pt x="7" y="17"/>
                    <a:pt x="6" y="16"/>
                  </a:cubicBezTo>
                  <a:cubicBezTo>
                    <a:pt x="5" y="14"/>
                    <a:pt x="2" y="9"/>
                    <a:pt x="4" y="7"/>
                  </a:cubicBezTo>
                  <a:cubicBezTo>
                    <a:pt x="7" y="5"/>
                    <a:pt x="6" y="4"/>
                    <a:pt x="9" y="3"/>
                  </a:cubicBezTo>
                  <a:cubicBezTo>
                    <a:pt x="11" y="2"/>
                    <a:pt x="14" y="4"/>
                    <a:pt x="15" y="6"/>
                  </a:cubicBezTo>
                  <a:cubicBezTo>
                    <a:pt x="14" y="4"/>
                    <a:pt x="13" y="2"/>
                    <a:pt x="1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49" name="Freeform 723">
              <a:extLst>
                <a:ext uri="{FF2B5EF4-FFF2-40B4-BE49-F238E27FC236}">
                  <a16:creationId xmlns:a16="http://schemas.microsoft.com/office/drawing/2014/main" id="{7DDF3BBC-42B3-7C4F-A5D3-B876AE920150}"/>
                </a:ext>
              </a:extLst>
            </p:cNvPr>
            <p:cNvSpPr>
              <a:spLocks/>
            </p:cNvSpPr>
            <p:nvPr/>
          </p:nvSpPr>
          <p:spPr bwMode="auto">
            <a:xfrm>
              <a:off x="17483637" y="7153601"/>
              <a:ext cx="197453" cy="235731"/>
            </a:xfrm>
            <a:custGeom>
              <a:avLst/>
              <a:gdLst>
                <a:gd name="T0" fmla="*/ 5 w 21"/>
                <a:gd name="T1" fmla="*/ 1 h 25"/>
                <a:gd name="T2" fmla="*/ 4 w 21"/>
                <a:gd name="T3" fmla="*/ 7 h 25"/>
                <a:gd name="T4" fmla="*/ 1 w 21"/>
                <a:gd name="T5" fmla="*/ 9 h 25"/>
                <a:gd name="T6" fmla="*/ 3 w 21"/>
                <a:gd name="T7" fmla="*/ 11 h 25"/>
                <a:gd name="T8" fmla="*/ 2 w 21"/>
                <a:gd name="T9" fmla="*/ 14 h 25"/>
                <a:gd name="T10" fmla="*/ 3 w 21"/>
                <a:gd name="T11" fmla="*/ 16 h 25"/>
                <a:gd name="T12" fmla="*/ 1 w 21"/>
                <a:gd name="T13" fmla="*/ 20 h 25"/>
                <a:gd name="T14" fmla="*/ 3 w 21"/>
                <a:gd name="T15" fmla="*/ 21 h 25"/>
                <a:gd name="T16" fmla="*/ 0 w 21"/>
                <a:gd name="T17" fmla="*/ 24 h 25"/>
                <a:gd name="T18" fmla="*/ 2 w 21"/>
                <a:gd name="T19" fmla="*/ 23 h 25"/>
                <a:gd name="T20" fmla="*/ 3 w 21"/>
                <a:gd name="T21" fmla="*/ 24 h 25"/>
                <a:gd name="T22" fmla="*/ 6 w 21"/>
                <a:gd name="T23" fmla="*/ 22 h 25"/>
                <a:gd name="T24" fmla="*/ 8 w 21"/>
                <a:gd name="T25" fmla="*/ 22 h 25"/>
                <a:gd name="T26" fmla="*/ 9 w 21"/>
                <a:gd name="T27" fmla="*/ 22 h 25"/>
                <a:gd name="T28" fmla="*/ 12 w 21"/>
                <a:gd name="T29" fmla="*/ 21 h 25"/>
                <a:gd name="T30" fmla="*/ 14 w 21"/>
                <a:gd name="T31" fmla="*/ 20 h 25"/>
                <a:gd name="T32" fmla="*/ 17 w 21"/>
                <a:gd name="T33" fmla="*/ 18 h 25"/>
                <a:gd name="T34" fmla="*/ 20 w 21"/>
                <a:gd name="T35" fmla="*/ 20 h 25"/>
                <a:gd name="T36" fmla="*/ 19 w 21"/>
                <a:gd name="T37" fmla="*/ 16 h 25"/>
                <a:gd name="T38" fmla="*/ 17 w 21"/>
                <a:gd name="T39" fmla="*/ 12 h 25"/>
                <a:gd name="T40" fmla="*/ 12 w 21"/>
                <a:gd name="T41" fmla="*/ 0 h 25"/>
                <a:gd name="T42" fmla="*/ 5 w 21"/>
                <a:gd name="T43" fmla="*/ 1 h 25"/>
                <a:gd name="T44" fmla="*/ 5 w 21"/>
                <a:gd name="T45" fmla="*/ 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25">
                  <a:moveTo>
                    <a:pt x="5" y="1"/>
                  </a:moveTo>
                  <a:cubicBezTo>
                    <a:pt x="3" y="2"/>
                    <a:pt x="2" y="6"/>
                    <a:pt x="4" y="7"/>
                  </a:cubicBezTo>
                  <a:cubicBezTo>
                    <a:pt x="7" y="10"/>
                    <a:pt x="2" y="9"/>
                    <a:pt x="1" y="9"/>
                  </a:cubicBezTo>
                  <a:cubicBezTo>
                    <a:pt x="1" y="9"/>
                    <a:pt x="3" y="11"/>
                    <a:pt x="3" y="11"/>
                  </a:cubicBezTo>
                  <a:cubicBezTo>
                    <a:pt x="3" y="13"/>
                    <a:pt x="3" y="13"/>
                    <a:pt x="2" y="14"/>
                  </a:cubicBezTo>
                  <a:cubicBezTo>
                    <a:pt x="2" y="14"/>
                    <a:pt x="3" y="15"/>
                    <a:pt x="3" y="16"/>
                  </a:cubicBezTo>
                  <a:cubicBezTo>
                    <a:pt x="2" y="17"/>
                    <a:pt x="1" y="20"/>
                    <a:pt x="1" y="20"/>
                  </a:cubicBezTo>
                  <a:cubicBezTo>
                    <a:pt x="1" y="20"/>
                    <a:pt x="3" y="20"/>
                    <a:pt x="3" y="21"/>
                  </a:cubicBezTo>
                  <a:cubicBezTo>
                    <a:pt x="3" y="21"/>
                    <a:pt x="0" y="23"/>
                    <a:pt x="0" y="24"/>
                  </a:cubicBezTo>
                  <a:cubicBezTo>
                    <a:pt x="0" y="24"/>
                    <a:pt x="1" y="23"/>
                    <a:pt x="2" y="23"/>
                  </a:cubicBezTo>
                  <a:cubicBezTo>
                    <a:pt x="2" y="23"/>
                    <a:pt x="2" y="25"/>
                    <a:pt x="3" y="24"/>
                  </a:cubicBezTo>
                  <a:cubicBezTo>
                    <a:pt x="3" y="23"/>
                    <a:pt x="5" y="22"/>
                    <a:pt x="6" y="22"/>
                  </a:cubicBezTo>
                  <a:cubicBezTo>
                    <a:pt x="7" y="21"/>
                    <a:pt x="6" y="25"/>
                    <a:pt x="8" y="22"/>
                  </a:cubicBezTo>
                  <a:cubicBezTo>
                    <a:pt x="9" y="20"/>
                    <a:pt x="8" y="21"/>
                    <a:pt x="9" y="22"/>
                  </a:cubicBezTo>
                  <a:cubicBezTo>
                    <a:pt x="9" y="22"/>
                    <a:pt x="12" y="21"/>
                    <a:pt x="12" y="21"/>
                  </a:cubicBezTo>
                  <a:cubicBezTo>
                    <a:pt x="14" y="21"/>
                    <a:pt x="13" y="20"/>
                    <a:pt x="14" y="20"/>
                  </a:cubicBezTo>
                  <a:cubicBezTo>
                    <a:pt x="16" y="20"/>
                    <a:pt x="16" y="19"/>
                    <a:pt x="17" y="18"/>
                  </a:cubicBezTo>
                  <a:cubicBezTo>
                    <a:pt x="18" y="16"/>
                    <a:pt x="19" y="19"/>
                    <a:pt x="20" y="20"/>
                  </a:cubicBezTo>
                  <a:cubicBezTo>
                    <a:pt x="21" y="20"/>
                    <a:pt x="19" y="16"/>
                    <a:pt x="19" y="16"/>
                  </a:cubicBezTo>
                  <a:cubicBezTo>
                    <a:pt x="18" y="15"/>
                    <a:pt x="17" y="14"/>
                    <a:pt x="17" y="12"/>
                  </a:cubicBezTo>
                  <a:cubicBezTo>
                    <a:pt x="17" y="7"/>
                    <a:pt x="14" y="4"/>
                    <a:pt x="12" y="0"/>
                  </a:cubicBezTo>
                  <a:cubicBezTo>
                    <a:pt x="10" y="2"/>
                    <a:pt x="8" y="1"/>
                    <a:pt x="5" y="1"/>
                  </a:cubicBezTo>
                  <a:cubicBezTo>
                    <a:pt x="5" y="2"/>
                    <a:pt x="6" y="1"/>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0" name="Freeform 724">
              <a:extLst>
                <a:ext uri="{FF2B5EF4-FFF2-40B4-BE49-F238E27FC236}">
                  <a16:creationId xmlns:a16="http://schemas.microsoft.com/office/drawing/2014/main" id="{AC520739-655E-DC49-9A42-41724DD89135}"/>
                </a:ext>
              </a:extLst>
            </p:cNvPr>
            <p:cNvSpPr>
              <a:spLocks/>
            </p:cNvSpPr>
            <p:nvPr/>
          </p:nvSpPr>
          <p:spPr bwMode="auto">
            <a:xfrm>
              <a:off x="17400836" y="6901941"/>
              <a:ext cx="299364" cy="289887"/>
            </a:xfrm>
            <a:custGeom>
              <a:avLst/>
              <a:gdLst>
                <a:gd name="T0" fmla="*/ 32 w 32"/>
                <a:gd name="T1" fmla="*/ 3 h 31"/>
                <a:gd name="T2" fmla="*/ 29 w 32"/>
                <a:gd name="T3" fmla="*/ 1 h 31"/>
                <a:gd name="T4" fmla="*/ 27 w 32"/>
                <a:gd name="T5" fmla="*/ 4 h 31"/>
                <a:gd name="T6" fmla="*/ 25 w 32"/>
                <a:gd name="T7" fmla="*/ 5 h 31"/>
                <a:gd name="T8" fmla="*/ 20 w 32"/>
                <a:gd name="T9" fmla="*/ 6 h 31"/>
                <a:gd name="T10" fmla="*/ 20 w 32"/>
                <a:gd name="T11" fmla="*/ 10 h 31"/>
                <a:gd name="T12" fmla="*/ 13 w 32"/>
                <a:gd name="T13" fmla="*/ 9 h 31"/>
                <a:gd name="T14" fmla="*/ 10 w 32"/>
                <a:gd name="T15" fmla="*/ 12 h 31"/>
                <a:gd name="T16" fmla="*/ 0 w 32"/>
                <a:gd name="T17" fmla="*/ 19 h 31"/>
                <a:gd name="T18" fmla="*/ 6 w 32"/>
                <a:gd name="T19" fmla="*/ 21 h 31"/>
                <a:gd name="T20" fmla="*/ 5 w 32"/>
                <a:gd name="T21" fmla="*/ 24 h 31"/>
                <a:gd name="T22" fmla="*/ 6 w 32"/>
                <a:gd name="T23" fmla="*/ 26 h 31"/>
                <a:gd name="T24" fmla="*/ 3 w 32"/>
                <a:gd name="T25" fmla="*/ 29 h 31"/>
                <a:gd name="T26" fmla="*/ 5 w 32"/>
                <a:gd name="T27" fmla="*/ 30 h 31"/>
                <a:gd name="T28" fmla="*/ 5 w 32"/>
                <a:gd name="T29" fmla="*/ 31 h 31"/>
                <a:gd name="T30" fmla="*/ 9 w 32"/>
                <a:gd name="T31" fmla="*/ 31 h 31"/>
                <a:gd name="T32" fmla="*/ 12 w 32"/>
                <a:gd name="T33" fmla="*/ 31 h 31"/>
                <a:gd name="T34" fmla="*/ 14 w 32"/>
                <a:gd name="T35" fmla="*/ 28 h 31"/>
                <a:gd name="T36" fmla="*/ 21 w 32"/>
                <a:gd name="T37" fmla="*/ 27 h 31"/>
                <a:gd name="T38" fmla="*/ 16 w 32"/>
                <a:gd name="T39" fmla="*/ 22 h 31"/>
                <a:gd name="T40" fmla="*/ 20 w 32"/>
                <a:gd name="T41" fmla="*/ 19 h 31"/>
                <a:gd name="T42" fmla="*/ 27 w 32"/>
                <a:gd name="T43" fmla="*/ 14 h 31"/>
                <a:gd name="T44" fmla="*/ 27 w 32"/>
                <a:gd name="T45" fmla="*/ 8 h 31"/>
                <a:gd name="T46" fmla="*/ 32 w 32"/>
                <a:gd name="T47" fmla="*/ 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31">
                  <a:moveTo>
                    <a:pt x="32" y="3"/>
                  </a:moveTo>
                  <a:cubicBezTo>
                    <a:pt x="31" y="2"/>
                    <a:pt x="30" y="0"/>
                    <a:pt x="29" y="1"/>
                  </a:cubicBezTo>
                  <a:cubicBezTo>
                    <a:pt x="28" y="1"/>
                    <a:pt x="28" y="3"/>
                    <a:pt x="27" y="4"/>
                  </a:cubicBezTo>
                  <a:cubicBezTo>
                    <a:pt x="27" y="4"/>
                    <a:pt x="26" y="3"/>
                    <a:pt x="25" y="5"/>
                  </a:cubicBezTo>
                  <a:cubicBezTo>
                    <a:pt x="24" y="6"/>
                    <a:pt x="22" y="6"/>
                    <a:pt x="20" y="6"/>
                  </a:cubicBezTo>
                  <a:cubicBezTo>
                    <a:pt x="18" y="7"/>
                    <a:pt x="22" y="9"/>
                    <a:pt x="20" y="10"/>
                  </a:cubicBezTo>
                  <a:cubicBezTo>
                    <a:pt x="17" y="11"/>
                    <a:pt x="16" y="9"/>
                    <a:pt x="13" y="9"/>
                  </a:cubicBezTo>
                  <a:cubicBezTo>
                    <a:pt x="12" y="8"/>
                    <a:pt x="10" y="11"/>
                    <a:pt x="10" y="12"/>
                  </a:cubicBezTo>
                  <a:cubicBezTo>
                    <a:pt x="7" y="15"/>
                    <a:pt x="1" y="15"/>
                    <a:pt x="0" y="19"/>
                  </a:cubicBezTo>
                  <a:cubicBezTo>
                    <a:pt x="0" y="19"/>
                    <a:pt x="6" y="21"/>
                    <a:pt x="6" y="21"/>
                  </a:cubicBezTo>
                  <a:cubicBezTo>
                    <a:pt x="6" y="22"/>
                    <a:pt x="5" y="24"/>
                    <a:pt x="5" y="24"/>
                  </a:cubicBezTo>
                  <a:cubicBezTo>
                    <a:pt x="5" y="26"/>
                    <a:pt x="6" y="25"/>
                    <a:pt x="6" y="26"/>
                  </a:cubicBezTo>
                  <a:cubicBezTo>
                    <a:pt x="6" y="25"/>
                    <a:pt x="2" y="28"/>
                    <a:pt x="3" y="29"/>
                  </a:cubicBezTo>
                  <a:cubicBezTo>
                    <a:pt x="3" y="29"/>
                    <a:pt x="5" y="30"/>
                    <a:pt x="5" y="30"/>
                  </a:cubicBezTo>
                  <a:cubicBezTo>
                    <a:pt x="6" y="30"/>
                    <a:pt x="5" y="30"/>
                    <a:pt x="5" y="31"/>
                  </a:cubicBezTo>
                  <a:cubicBezTo>
                    <a:pt x="5" y="30"/>
                    <a:pt x="9" y="30"/>
                    <a:pt x="9" y="31"/>
                  </a:cubicBezTo>
                  <a:cubicBezTo>
                    <a:pt x="10" y="31"/>
                    <a:pt x="11" y="31"/>
                    <a:pt x="12" y="31"/>
                  </a:cubicBezTo>
                  <a:cubicBezTo>
                    <a:pt x="12" y="31"/>
                    <a:pt x="13" y="29"/>
                    <a:pt x="14" y="28"/>
                  </a:cubicBezTo>
                  <a:cubicBezTo>
                    <a:pt x="17" y="28"/>
                    <a:pt x="19" y="29"/>
                    <a:pt x="21" y="27"/>
                  </a:cubicBezTo>
                  <a:cubicBezTo>
                    <a:pt x="21" y="25"/>
                    <a:pt x="16" y="23"/>
                    <a:pt x="16" y="22"/>
                  </a:cubicBezTo>
                  <a:cubicBezTo>
                    <a:pt x="17" y="21"/>
                    <a:pt x="18" y="20"/>
                    <a:pt x="20" y="19"/>
                  </a:cubicBezTo>
                  <a:cubicBezTo>
                    <a:pt x="22" y="17"/>
                    <a:pt x="24" y="15"/>
                    <a:pt x="27" y="14"/>
                  </a:cubicBezTo>
                  <a:cubicBezTo>
                    <a:pt x="29" y="12"/>
                    <a:pt x="26" y="9"/>
                    <a:pt x="27" y="8"/>
                  </a:cubicBezTo>
                  <a:cubicBezTo>
                    <a:pt x="29" y="6"/>
                    <a:pt x="30" y="4"/>
                    <a:pt x="32"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1" name="Freeform 725">
              <a:extLst>
                <a:ext uri="{FF2B5EF4-FFF2-40B4-BE49-F238E27FC236}">
                  <a16:creationId xmlns:a16="http://schemas.microsoft.com/office/drawing/2014/main" id="{2702C902-51CF-CD4D-A279-79151FFDCE8C}"/>
                </a:ext>
              </a:extLst>
            </p:cNvPr>
            <p:cNvSpPr>
              <a:spLocks/>
            </p:cNvSpPr>
            <p:nvPr/>
          </p:nvSpPr>
          <p:spPr bwMode="auto">
            <a:xfrm>
              <a:off x="11209749" y="6162893"/>
              <a:ext cx="222932" cy="232543"/>
            </a:xfrm>
            <a:custGeom>
              <a:avLst/>
              <a:gdLst>
                <a:gd name="T0" fmla="*/ 21 w 24"/>
                <a:gd name="T1" fmla="*/ 8 h 25"/>
                <a:gd name="T2" fmla="*/ 18 w 24"/>
                <a:gd name="T3" fmla="*/ 5 h 25"/>
                <a:gd name="T4" fmla="*/ 15 w 24"/>
                <a:gd name="T5" fmla="*/ 6 h 25"/>
                <a:gd name="T6" fmla="*/ 16 w 24"/>
                <a:gd name="T7" fmla="*/ 1 h 25"/>
                <a:gd name="T8" fmla="*/ 10 w 24"/>
                <a:gd name="T9" fmla="*/ 1 h 25"/>
                <a:gd name="T10" fmla="*/ 10 w 24"/>
                <a:gd name="T11" fmla="*/ 2 h 25"/>
                <a:gd name="T12" fmla="*/ 9 w 24"/>
                <a:gd name="T13" fmla="*/ 3 h 25"/>
                <a:gd name="T14" fmla="*/ 11 w 24"/>
                <a:gd name="T15" fmla="*/ 4 h 25"/>
                <a:gd name="T16" fmla="*/ 9 w 24"/>
                <a:gd name="T17" fmla="*/ 5 h 25"/>
                <a:gd name="T18" fmla="*/ 2 w 24"/>
                <a:gd name="T19" fmla="*/ 6 h 25"/>
                <a:gd name="T20" fmla="*/ 3 w 24"/>
                <a:gd name="T21" fmla="*/ 7 h 25"/>
                <a:gd name="T22" fmla="*/ 2 w 24"/>
                <a:gd name="T23" fmla="*/ 8 h 25"/>
                <a:gd name="T24" fmla="*/ 2 w 24"/>
                <a:gd name="T25" fmla="*/ 8 h 25"/>
                <a:gd name="T26" fmla="*/ 1 w 24"/>
                <a:gd name="T27" fmla="*/ 8 h 25"/>
                <a:gd name="T28" fmla="*/ 3 w 24"/>
                <a:gd name="T29" fmla="*/ 10 h 25"/>
                <a:gd name="T30" fmla="*/ 6 w 24"/>
                <a:gd name="T31" fmla="*/ 13 h 25"/>
                <a:gd name="T32" fmla="*/ 5 w 24"/>
                <a:gd name="T33" fmla="*/ 17 h 25"/>
                <a:gd name="T34" fmla="*/ 1 w 24"/>
                <a:gd name="T35" fmla="*/ 20 h 25"/>
                <a:gd name="T36" fmla="*/ 3 w 24"/>
                <a:gd name="T37" fmla="*/ 20 h 25"/>
                <a:gd name="T38" fmla="*/ 0 w 24"/>
                <a:gd name="T39" fmla="*/ 22 h 25"/>
                <a:gd name="T40" fmla="*/ 3 w 24"/>
                <a:gd name="T41" fmla="*/ 21 h 25"/>
                <a:gd name="T42" fmla="*/ 2 w 24"/>
                <a:gd name="T43" fmla="*/ 24 h 25"/>
                <a:gd name="T44" fmla="*/ 4 w 24"/>
                <a:gd name="T45" fmla="*/ 23 h 25"/>
                <a:gd name="T46" fmla="*/ 4 w 24"/>
                <a:gd name="T47" fmla="*/ 25 h 25"/>
                <a:gd name="T48" fmla="*/ 8 w 24"/>
                <a:gd name="T49" fmla="*/ 24 h 25"/>
                <a:gd name="T50" fmla="*/ 17 w 24"/>
                <a:gd name="T51" fmla="*/ 20 h 25"/>
                <a:gd name="T52" fmla="*/ 22 w 24"/>
                <a:gd name="T53" fmla="*/ 16 h 25"/>
                <a:gd name="T54" fmla="*/ 21 w 24"/>
                <a:gd name="T55" fmla="*/ 8 h 25"/>
                <a:gd name="T56" fmla="*/ 21 w 24"/>
                <a:gd name="T57" fmla="*/ 8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 h="25">
                  <a:moveTo>
                    <a:pt x="21" y="8"/>
                  </a:moveTo>
                  <a:cubicBezTo>
                    <a:pt x="20" y="8"/>
                    <a:pt x="19" y="5"/>
                    <a:pt x="18" y="5"/>
                  </a:cubicBezTo>
                  <a:cubicBezTo>
                    <a:pt x="16" y="6"/>
                    <a:pt x="17" y="7"/>
                    <a:pt x="15" y="6"/>
                  </a:cubicBezTo>
                  <a:cubicBezTo>
                    <a:pt x="11" y="5"/>
                    <a:pt x="15" y="3"/>
                    <a:pt x="16" y="1"/>
                  </a:cubicBezTo>
                  <a:cubicBezTo>
                    <a:pt x="14" y="1"/>
                    <a:pt x="11" y="0"/>
                    <a:pt x="10" y="1"/>
                  </a:cubicBezTo>
                  <a:cubicBezTo>
                    <a:pt x="10" y="1"/>
                    <a:pt x="12" y="1"/>
                    <a:pt x="10" y="2"/>
                  </a:cubicBezTo>
                  <a:cubicBezTo>
                    <a:pt x="10" y="2"/>
                    <a:pt x="8" y="3"/>
                    <a:pt x="9" y="3"/>
                  </a:cubicBezTo>
                  <a:cubicBezTo>
                    <a:pt x="9" y="4"/>
                    <a:pt x="11" y="3"/>
                    <a:pt x="11" y="4"/>
                  </a:cubicBezTo>
                  <a:cubicBezTo>
                    <a:pt x="12" y="5"/>
                    <a:pt x="9" y="5"/>
                    <a:pt x="9" y="5"/>
                  </a:cubicBezTo>
                  <a:cubicBezTo>
                    <a:pt x="7" y="6"/>
                    <a:pt x="3" y="5"/>
                    <a:pt x="2" y="6"/>
                  </a:cubicBezTo>
                  <a:cubicBezTo>
                    <a:pt x="2" y="6"/>
                    <a:pt x="3" y="6"/>
                    <a:pt x="3" y="7"/>
                  </a:cubicBezTo>
                  <a:cubicBezTo>
                    <a:pt x="3" y="7"/>
                    <a:pt x="1" y="7"/>
                    <a:pt x="2" y="8"/>
                  </a:cubicBezTo>
                  <a:cubicBezTo>
                    <a:pt x="2" y="8"/>
                    <a:pt x="2" y="8"/>
                    <a:pt x="2" y="8"/>
                  </a:cubicBezTo>
                  <a:cubicBezTo>
                    <a:pt x="3" y="8"/>
                    <a:pt x="1" y="8"/>
                    <a:pt x="1" y="8"/>
                  </a:cubicBezTo>
                  <a:cubicBezTo>
                    <a:pt x="1" y="9"/>
                    <a:pt x="5" y="9"/>
                    <a:pt x="3" y="10"/>
                  </a:cubicBezTo>
                  <a:cubicBezTo>
                    <a:pt x="0" y="12"/>
                    <a:pt x="4" y="13"/>
                    <a:pt x="6" y="13"/>
                  </a:cubicBezTo>
                  <a:cubicBezTo>
                    <a:pt x="7" y="13"/>
                    <a:pt x="5" y="16"/>
                    <a:pt x="5" y="17"/>
                  </a:cubicBezTo>
                  <a:cubicBezTo>
                    <a:pt x="4" y="17"/>
                    <a:pt x="2" y="21"/>
                    <a:pt x="1" y="20"/>
                  </a:cubicBezTo>
                  <a:cubicBezTo>
                    <a:pt x="1" y="20"/>
                    <a:pt x="3" y="20"/>
                    <a:pt x="3" y="20"/>
                  </a:cubicBezTo>
                  <a:cubicBezTo>
                    <a:pt x="2" y="21"/>
                    <a:pt x="1" y="20"/>
                    <a:pt x="0" y="22"/>
                  </a:cubicBezTo>
                  <a:cubicBezTo>
                    <a:pt x="0" y="22"/>
                    <a:pt x="3" y="21"/>
                    <a:pt x="3" y="21"/>
                  </a:cubicBezTo>
                  <a:cubicBezTo>
                    <a:pt x="3" y="21"/>
                    <a:pt x="2" y="23"/>
                    <a:pt x="2" y="24"/>
                  </a:cubicBezTo>
                  <a:cubicBezTo>
                    <a:pt x="2" y="24"/>
                    <a:pt x="4" y="23"/>
                    <a:pt x="4" y="23"/>
                  </a:cubicBezTo>
                  <a:cubicBezTo>
                    <a:pt x="4" y="23"/>
                    <a:pt x="4" y="24"/>
                    <a:pt x="4" y="25"/>
                  </a:cubicBezTo>
                  <a:cubicBezTo>
                    <a:pt x="5" y="25"/>
                    <a:pt x="7" y="24"/>
                    <a:pt x="8" y="24"/>
                  </a:cubicBezTo>
                  <a:cubicBezTo>
                    <a:pt x="11" y="23"/>
                    <a:pt x="14" y="20"/>
                    <a:pt x="17" y="20"/>
                  </a:cubicBezTo>
                  <a:cubicBezTo>
                    <a:pt x="21" y="20"/>
                    <a:pt x="20" y="19"/>
                    <a:pt x="22" y="16"/>
                  </a:cubicBezTo>
                  <a:cubicBezTo>
                    <a:pt x="24" y="13"/>
                    <a:pt x="21" y="11"/>
                    <a:pt x="21" y="8"/>
                  </a:cubicBezTo>
                  <a:cubicBezTo>
                    <a:pt x="20" y="8"/>
                    <a:pt x="21" y="9"/>
                    <a:pt x="21" y="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2" name="Freeform 726">
              <a:extLst>
                <a:ext uri="{FF2B5EF4-FFF2-40B4-BE49-F238E27FC236}">
                  <a16:creationId xmlns:a16="http://schemas.microsoft.com/office/drawing/2014/main" id="{4A816574-492A-404D-BD03-5A175C095A63}"/>
                </a:ext>
              </a:extLst>
            </p:cNvPr>
            <p:cNvSpPr>
              <a:spLocks/>
            </p:cNvSpPr>
            <p:nvPr/>
          </p:nvSpPr>
          <p:spPr bwMode="auto">
            <a:xfrm>
              <a:off x="11321211" y="6153340"/>
              <a:ext cx="149682" cy="92380"/>
            </a:xfrm>
            <a:custGeom>
              <a:avLst/>
              <a:gdLst>
                <a:gd name="T0" fmla="*/ 1 w 16"/>
                <a:gd name="T1" fmla="*/ 6 h 10"/>
                <a:gd name="T2" fmla="*/ 4 w 16"/>
                <a:gd name="T3" fmla="*/ 8 h 10"/>
                <a:gd name="T4" fmla="*/ 5 w 16"/>
                <a:gd name="T5" fmla="*/ 7 h 10"/>
                <a:gd name="T6" fmla="*/ 8 w 16"/>
                <a:gd name="T7" fmla="*/ 8 h 10"/>
                <a:gd name="T8" fmla="*/ 11 w 16"/>
                <a:gd name="T9" fmla="*/ 4 h 10"/>
                <a:gd name="T10" fmla="*/ 11 w 16"/>
                <a:gd name="T11" fmla="*/ 2 h 10"/>
                <a:gd name="T12" fmla="*/ 7 w 16"/>
                <a:gd name="T13" fmla="*/ 1 h 10"/>
                <a:gd name="T14" fmla="*/ 4 w 16"/>
                <a:gd name="T15" fmla="*/ 2 h 10"/>
                <a:gd name="T16" fmla="*/ 1 w 16"/>
                <a:gd name="T17" fmla="*/ 6 h 10"/>
                <a:gd name="T18" fmla="*/ 1 w 16"/>
                <a:gd name="T19" fmla="*/ 6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0">
                  <a:moveTo>
                    <a:pt x="1" y="6"/>
                  </a:moveTo>
                  <a:cubicBezTo>
                    <a:pt x="0" y="7"/>
                    <a:pt x="3" y="8"/>
                    <a:pt x="4" y="8"/>
                  </a:cubicBezTo>
                  <a:cubicBezTo>
                    <a:pt x="4" y="8"/>
                    <a:pt x="5" y="7"/>
                    <a:pt x="5" y="7"/>
                  </a:cubicBezTo>
                  <a:cubicBezTo>
                    <a:pt x="6" y="6"/>
                    <a:pt x="7" y="7"/>
                    <a:pt x="8" y="8"/>
                  </a:cubicBezTo>
                  <a:cubicBezTo>
                    <a:pt x="10" y="10"/>
                    <a:pt x="16" y="5"/>
                    <a:pt x="11" y="4"/>
                  </a:cubicBezTo>
                  <a:cubicBezTo>
                    <a:pt x="12" y="4"/>
                    <a:pt x="11" y="2"/>
                    <a:pt x="11" y="2"/>
                  </a:cubicBezTo>
                  <a:cubicBezTo>
                    <a:pt x="10" y="0"/>
                    <a:pt x="9" y="0"/>
                    <a:pt x="7" y="1"/>
                  </a:cubicBezTo>
                  <a:cubicBezTo>
                    <a:pt x="6" y="1"/>
                    <a:pt x="4" y="1"/>
                    <a:pt x="4" y="2"/>
                  </a:cubicBezTo>
                  <a:cubicBezTo>
                    <a:pt x="3" y="3"/>
                    <a:pt x="1" y="4"/>
                    <a:pt x="1" y="6"/>
                  </a:cubicBezTo>
                  <a:cubicBezTo>
                    <a:pt x="1" y="6"/>
                    <a:pt x="1" y="5"/>
                    <a:pt x="1"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3" name="Freeform 727">
              <a:extLst>
                <a:ext uri="{FF2B5EF4-FFF2-40B4-BE49-F238E27FC236}">
                  <a16:creationId xmlns:a16="http://schemas.microsoft.com/office/drawing/2014/main" id="{3E0A6CD3-867B-D646-9784-B978C712A62E}"/>
                </a:ext>
              </a:extLst>
            </p:cNvPr>
            <p:cNvSpPr>
              <a:spLocks/>
            </p:cNvSpPr>
            <p:nvPr/>
          </p:nvSpPr>
          <p:spPr bwMode="auto">
            <a:xfrm>
              <a:off x="11267072" y="6854158"/>
              <a:ext cx="585987" cy="430050"/>
            </a:xfrm>
            <a:custGeom>
              <a:avLst/>
              <a:gdLst>
                <a:gd name="T0" fmla="*/ 58 w 63"/>
                <a:gd name="T1" fmla="*/ 8 h 46"/>
                <a:gd name="T2" fmla="*/ 52 w 63"/>
                <a:gd name="T3" fmla="*/ 6 h 46"/>
                <a:gd name="T4" fmla="*/ 49 w 63"/>
                <a:gd name="T5" fmla="*/ 6 h 46"/>
                <a:gd name="T6" fmla="*/ 45 w 63"/>
                <a:gd name="T7" fmla="*/ 6 h 46"/>
                <a:gd name="T8" fmla="*/ 40 w 63"/>
                <a:gd name="T9" fmla="*/ 4 h 46"/>
                <a:gd name="T10" fmla="*/ 38 w 63"/>
                <a:gd name="T11" fmla="*/ 2 h 46"/>
                <a:gd name="T12" fmla="*/ 35 w 63"/>
                <a:gd name="T13" fmla="*/ 2 h 46"/>
                <a:gd name="T14" fmla="*/ 31 w 63"/>
                <a:gd name="T15" fmla="*/ 2 h 46"/>
                <a:gd name="T16" fmla="*/ 27 w 63"/>
                <a:gd name="T17" fmla="*/ 2 h 46"/>
                <a:gd name="T18" fmla="*/ 17 w 63"/>
                <a:gd name="T19" fmla="*/ 1 h 46"/>
                <a:gd name="T20" fmla="*/ 8 w 63"/>
                <a:gd name="T21" fmla="*/ 0 h 46"/>
                <a:gd name="T22" fmla="*/ 2 w 63"/>
                <a:gd name="T23" fmla="*/ 3 h 46"/>
                <a:gd name="T24" fmla="*/ 2 w 63"/>
                <a:gd name="T25" fmla="*/ 6 h 46"/>
                <a:gd name="T26" fmla="*/ 2 w 63"/>
                <a:gd name="T27" fmla="*/ 11 h 46"/>
                <a:gd name="T28" fmla="*/ 5 w 63"/>
                <a:gd name="T29" fmla="*/ 10 h 46"/>
                <a:gd name="T30" fmla="*/ 7 w 63"/>
                <a:gd name="T31" fmla="*/ 12 h 46"/>
                <a:gd name="T32" fmla="*/ 12 w 63"/>
                <a:gd name="T33" fmla="*/ 11 h 46"/>
                <a:gd name="T34" fmla="*/ 14 w 63"/>
                <a:gd name="T35" fmla="*/ 14 h 46"/>
                <a:gd name="T36" fmla="*/ 13 w 63"/>
                <a:gd name="T37" fmla="*/ 20 h 46"/>
                <a:gd name="T38" fmla="*/ 12 w 63"/>
                <a:gd name="T39" fmla="*/ 25 h 46"/>
                <a:gd name="T40" fmla="*/ 12 w 63"/>
                <a:gd name="T41" fmla="*/ 28 h 46"/>
                <a:gd name="T42" fmla="*/ 10 w 63"/>
                <a:gd name="T43" fmla="*/ 33 h 46"/>
                <a:gd name="T44" fmla="*/ 10 w 63"/>
                <a:gd name="T45" fmla="*/ 38 h 46"/>
                <a:gd name="T46" fmla="*/ 17 w 63"/>
                <a:gd name="T47" fmla="*/ 44 h 46"/>
                <a:gd name="T48" fmla="*/ 20 w 63"/>
                <a:gd name="T49" fmla="*/ 45 h 46"/>
                <a:gd name="T50" fmla="*/ 21 w 63"/>
                <a:gd name="T51" fmla="*/ 43 h 46"/>
                <a:gd name="T52" fmla="*/ 24 w 63"/>
                <a:gd name="T53" fmla="*/ 42 h 46"/>
                <a:gd name="T54" fmla="*/ 36 w 63"/>
                <a:gd name="T55" fmla="*/ 41 h 46"/>
                <a:gd name="T56" fmla="*/ 39 w 63"/>
                <a:gd name="T57" fmla="*/ 38 h 46"/>
                <a:gd name="T58" fmla="*/ 43 w 63"/>
                <a:gd name="T59" fmla="*/ 35 h 46"/>
                <a:gd name="T60" fmla="*/ 47 w 63"/>
                <a:gd name="T61" fmla="*/ 30 h 46"/>
                <a:gd name="T62" fmla="*/ 45 w 63"/>
                <a:gd name="T63" fmla="*/ 26 h 46"/>
                <a:gd name="T64" fmla="*/ 48 w 63"/>
                <a:gd name="T65" fmla="*/ 21 h 46"/>
                <a:gd name="T66" fmla="*/ 50 w 63"/>
                <a:gd name="T67" fmla="*/ 19 h 46"/>
                <a:gd name="T68" fmla="*/ 51 w 63"/>
                <a:gd name="T69" fmla="*/ 17 h 46"/>
                <a:gd name="T70" fmla="*/ 60 w 63"/>
                <a:gd name="T71" fmla="*/ 13 h 46"/>
                <a:gd name="T72" fmla="*/ 63 w 63"/>
                <a:gd name="T73" fmla="*/ 9 h 46"/>
                <a:gd name="T74" fmla="*/ 58 w 63"/>
                <a:gd name="T75" fmla="*/ 8 h 46"/>
                <a:gd name="T76" fmla="*/ 58 w 63"/>
                <a:gd name="T77" fmla="*/ 8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 h="46">
                  <a:moveTo>
                    <a:pt x="58" y="8"/>
                  </a:moveTo>
                  <a:cubicBezTo>
                    <a:pt x="55" y="8"/>
                    <a:pt x="54" y="7"/>
                    <a:pt x="52" y="6"/>
                  </a:cubicBezTo>
                  <a:cubicBezTo>
                    <a:pt x="51" y="5"/>
                    <a:pt x="50" y="6"/>
                    <a:pt x="49" y="6"/>
                  </a:cubicBezTo>
                  <a:cubicBezTo>
                    <a:pt x="48" y="6"/>
                    <a:pt x="46" y="6"/>
                    <a:pt x="45" y="6"/>
                  </a:cubicBezTo>
                  <a:cubicBezTo>
                    <a:pt x="43" y="5"/>
                    <a:pt x="41" y="4"/>
                    <a:pt x="40" y="4"/>
                  </a:cubicBezTo>
                  <a:cubicBezTo>
                    <a:pt x="39" y="3"/>
                    <a:pt x="39" y="3"/>
                    <a:pt x="38" y="2"/>
                  </a:cubicBezTo>
                  <a:cubicBezTo>
                    <a:pt x="37" y="3"/>
                    <a:pt x="36" y="2"/>
                    <a:pt x="35" y="2"/>
                  </a:cubicBezTo>
                  <a:cubicBezTo>
                    <a:pt x="33" y="1"/>
                    <a:pt x="32" y="2"/>
                    <a:pt x="31" y="2"/>
                  </a:cubicBezTo>
                  <a:cubicBezTo>
                    <a:pt x="29" y="2"/>
                    <a:pt x="28" y="2"/>
                    <a:pt x="27" y="2"/>
                  </a:cubicBezTo>
                  <a:cubicBezTo>
                    <a:pt x="24" y="2"/>
                    <a:pt x="21" y="1"/>
                    <a:pt x="17" y="1"/>
                  </a:cubicBezTo>
                  <a:cubicBezTo>
                    <a:pt x="15" y="1"/>
                    <a:pt x="11" y="0"/>
                    <a:pt x="8" y="0"/>
                  </a:cubicBezTo>
                  <a:cubicBezTo>
                    <a:pt x="7" y="1"/>
                    <a:pt x="4" y="2"/>
                    <a:pt x="2" y="3"/>
                  </a:cubicBezTo>
                  <a:cubicBezTo>
                    <a:pt x="0" y="4"/>
                    <a:pt x="1" y="5"/>
                    <a:pt x="2" y="6"/>
                  </a:cubicBezTo>
                  <a:cubicBezTo>
                    <a:pt x="2" y="8"/>
                    <a:pt x="2" y="9"/>
                    <a:pt x="2" y="11"/>
                  </a:cubicBezTo>
                  <a:cubicBezTo>
                    <a:pt x="3" y="11"/>
                    <a:pt x="5" y="10"/>
                    <a:pt x="5" y="10"/>
                  </a:cubicBezTo>
                  <a:cubicBezTo>
                    <a:pt x="6" y="10"/>
                    <a:pt x="5" y="12"/>
                    <a:pt x="7" y="12"/>
                  </a:cubicBezTo>
                  <a:cubicBezTo>
                    <a:pt x="9" y="12"/>
                    <a:pt x="10" y="11"/>
                    <a:pt x="12" y="11"/>
                  </a:cubicBezTo>
                  <a:cubicBezTo>
                    <a:pt x="14" y="10"/>
                    <a:pt x="16" y="13"/>
                    <a:pt x="14" y="14"/>
                  </a:cubicBezTo>
                  <a:cubicBezTo>
                    <a:pt x="12" y="16"/>
                    <a:pt x="13" y="17"/>
                    <a:pt x="13" y="20"/>
                  </a:cubicBezTo>
                  <a:cubicBezTo>
                    <a:pt x="12" y="21"/>
                    <a:pt x="13" y="24"/>
                    <a:pt x="12" y="25"/>
                  </a:cubicBezTo>
                  <a:cubicBezTo>
                    <a:pt x="9" y="25"/>
                    <a:pt x="10" y="26"/>
                    <a:pt x="12" y="28"/>
                  </a:cubicBezTo>
                  <a:cubicBezTo>
                    <a:pt x="13" y="29"/>
                    <a:pt x="10" y="31"/>
                    <a:pt x="10" y="33"/>
                  </a:cubicBezTo>
                  <a:cubicBezTo>
                    <a:pt x="12" y="35"/>
                    <a:pt x="10" y="36"/>
                    <a:pt x="10" y="38"/>
                  </a:cubicBezTo>
                  <a:cubicBezTo>
                    <a:pt x="13" y="37"/>
                    <a:pt x="15" y="42"/>
                    <a:pt x="17" y="44"/>
                  </a:cubicBezTo>
                  <a:cubicBezTo>
                    <a:pt x="17" y="45"/>
                    <a:pt x="19" y="46"/>
                    <a:pt x="20" y="45"/>
                  </a:cubicBezTo>
                  <a:cubicBezTo>
                    <a:pt x="20" y="45"/>
                    <a:pt x="21" y="44"/>
                    <a:pt x="21" y="43"/>
                  </a:cubicBezTo>
                  <a:cubicBezTo>
                    <a:pt x="22" y="43"/>
                    <a:pt x="24" y="42"/>
                    <a:pt x="24" y="42"/>
                  </a:cubicBezTo>
                  <a:cubicBezTo>
                    <a:pt x="28" y="41"/>
                    <a:pt x="32" y="42"/>
                    <a:pt x="36" y="41"/>
                  </a:cubicBezTo>
                  <a:cubicBezTo>
                    <a:pt x="37" y="40"/>
                    <a:pt x="37" y="39"/>
                    <a:pt x="39" y="38"/>
                  </a:cubicBezTo>
                  <a:cubicBezTo>
                    <a:pt x="41" y="37"/>
                    <a:pt x="42" y="36"/>
                    <a:pt x="43" y="35"/>
                  </a:cubicBezTo>
                  <a:cubicBezTo>
                    <a:pt x="44" y="32"/>
                    <a:pt x="45" y="31"/>
                    <a:pt x="47" y="30"/>
                  </a:cubicBezTo>
                  <a:cubicBezTo>
                    <a:pt x="48" y="29"/>
                    <a:pt x="46" y="27"/>
                    <a:pt x="45" y="26"/>
                  </a:cubicBezTo>
                  <a:cubicBezTo>
                    <a:pt x="45" y="25"/>
                    <a:pt x="47" y="22"/>
                    <a:pt x="48" y="21"/>
                  </a:cubicBezTo>
                  <a:cubicBezTo>
                    <a:pt x="48" y="21"/>
                    <a:pt x="49" y="20"/>
                    <a:pt x="50" y="19"/>
                  </a:cubicBezTo>
                  <a:cubicBezTo>
                    <a:pt x="50" y="19"/>
                    <a:pt x="50" y="17"/>
                    <a:pt x="51" y="17"/>
                  </a:cubicBezTo>
                  <a:cubicBezTo>
                    <a:pt x="54" y="15"/>
                    <a:pt x="57" y="14"/>
                    <a:pt x="60" y="13"/>
                  </a:cubicBezTo>
                  <a:cubicBezTo>
                    <a:pt x="61" y="12"/>
                    <a:pt x="63" y="11"/>
                    <a:pt x="63" y="9"/>
                  </a:cubicBezTo>
                  <a:cubicBezTo>
                    <a:pt x="62" y="7"/>
                    <a:pt x="60" y="9"/>
                    <a:pt x="58" y="8"/>
                  </a:cubicBezTo>
                  <a:cubicBezTo>
                    <a:pt x="55" y="8"/>
                    <a:pt x="60" y="9"/>
                    <a:pt x="58" y="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4" name="Freeform 728">
              <a:extLst>
                <a:ext uri="{FF2B5EF4-FFF2-40B4-BE49-F238E27FC236}">
                  <a16:creationId xmlns:a16="http://schemas.microsoft.com/office/drawing/2014/main" id="{2B76CC48-B94F-B543-963B-EFCBD68CF79E}"/>
                </a:ext>
              </a:extLst>
            </p:cNvPr>
            <p:cNvSpPr>
              <a:spLocks/>
            </p:cNvSpPr>
            <p:nvPr/>
          </p:nvSpPr>
          <p:spPr bwMode="auto">
            <a:xfrm>
              <a:off x="11267072" y="6946541"/>
              <a:ext cx="149682" cy="283516"/>
            </a:xfrm>
            <a:custGeom>
              <a:avLst/>
              <a:gdLst>
                <a:gd name="T0" fmla="*/ 11 w 16"/>
                <a:gd name="T1" fmla="*/ 25 h 30"/>
                <a:gd name="T2" fmla="*/ 11 w 16"/>
                <a:gd name="T3" fmla="*/ 21 h 30"/>
                <a:gd name="T4" fmla="*/ 10 w 16"/>
                <a:gd name="T5" fmla="*/ 16 h 30"/>
                <a:gd name="T6" fmla="*/ 12 w 16"/>
                <a:gd name="T7" fmla="*/ 14 h 30"/>
                <a:gd name="T8" fmla="*/ 13 w 16"/>
                <a:gd name="T9" fmla="*/ 9 h 30"/>
                <a:gd name="T10" fmla="*/ 14 w 16"/>
                <a:gd name="T11" fmla="*/ 4 h 30"/>
                <a:gd name="T12" fmla="*/ 12 w 16"/>
                <a:gd name="T13" fmla="*/ 1 h 30"/>
                <a:gd name="T14" fmla="*/ 7 w 16"/>
                <a:gd name="T15" fmla="*/ 2 h 30"/>
                <a:gd name="T16" fmla="*/ 5 w 16"/>
                <a:gd name="T17" fmla="*/ 0 h 30"/>
                <a:gd name="T18" fmla="*/ 4 w 16"/>
                <a:gd name="T19" fmla="*/ 0 h 30"/>
                <a:gd name="T20" fmla="*/ 3 w 16"/>
                <a:gd name="T21" fmla="*/ 4 h 30"/>
                <a:gd name="T22" fmla="*/ 3 w 16"/>
                <a:gd name="T23" fmla="*/ 8 h 30"/>
                <a:gd name="T24" fmla="*/ 2 w 16"/>
                <a:gd name="T25" fmla="*/ 13 h 30"/>
                <a:gd name="T26" fmla="*/ 0 w 16"/>
                <a:gd name="T27" fmla="*/ 20 h 30"/>
                <a:gd name="T28" fmla="*/ 2 w 16"/>
                <a:gd name="T29" fmla="*/ 22 h 30"/>
                <a:gd name="T30" fmla="*/ 2 w 16"/>
                <a:gd name="T31" fmla="*/ 28 h 30"/>
                <a:gd name="T32" fmla="*/ 6 w 16"/>
                <a:gd name="T33" fmla="*/ 30 h 30"/>
                <a:gd name="T34" fmla="*/ 11 w 16"/>
                <a:gd name="T35" fmla="*/ 25 h 30"/>
                <a:gd name="T36" fmla="*/ 11 w 16"/>
                <a:gd name="T37"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30">
                  <a:moveTo>
                    <a:pt x="11" y="25"/>
                  </a:moveTo>
                  <a:cubicBezTo>
                    <a:pt x="12" y="23"/>
                    <a:pt x="10" y="22"/>
                    <a:pt x="11" y="21"/>
                  </a:cubicBezTo>
                  <a:cubicBezTo>
                    <a:pt x="12" y="18"/>
                    <a:pt x="12" y="18"/>
                    <a:pt x="10" y="16"/>
                  </a:cubicBezTo>
                  <a:cubicBezTo>
                    <a:pt x="9" y="14"/>
                    <a:pt x="11" y="15"/>
                    <a:pt x="12" y="14"/>
                  </a:cubicBezTo>
                  <a:cubicBezTo>
                    <a:pt x="13" y="13"/>
                    <a:pt x="13" y="10"/>
                    <a:pt x="13" y="9"/>
                  </a:cubicBezTo>
                  <a:cubicBezTo>
                    <a:pt x="13" y="6"/>
                    <a:pt x="12" y="6"/>
                    <a:pt x="14" y="4"/>
                  </a:cubicBezTo>
                  <a:cubicBezTo>
                    <a:pt x="16" y="3"/>
                    <a:pt x="14" y="0"/>
                    <a:pt x="12" y="1"/>
                  </a:cubicBezTo>
                  <a:cubicBezTo>
                    <a:pt x="10" y="1"/>
                    <a:pt x="9" y="2"/>
                    <a:pt x="7" y="2"/>
                  </a:cubicBezTo>
                  <a:cubicBezTo>
                    <a:pt x="5" y="2"/>
                    <a:pt x="6" y="0"/>
                    <a:pt x="5" y="0"/>
                  </a:cubicBezTo>
                  <a:cubicBezTo>
                    <a:pt x="6" y="0"/>
                    <a:pt x="3" y="0"/>
                    <a:pt x="4" y="0"/>
                  </a:cubicBezTo>
                  <a:cubicBezTo>
                    <a:pt x="2" y="1"/>
                    <a:pt x="3" y="2"/>
                    <a:pt x="3" y="4"/>
                  </a:cubicBezTo>
                  <a:cubicBezTo>
                    <a:pt x="3" y="5"/>
                    <a:pt x="3" y="7"/>
                    <a:pt x="3" y="8"/>
                  </a:cubicBezTo>
                  <a:cubicBezTo>
                    <a:pt x="2" y="10"/>
                    <a:pt x="2" y="12"/>
                    <a:pt x="2" y="13"/>
                  </a:cubicBezTo>
                  <a:cubicBezTo>
                    <a:pt x="1" y="16"/>
                    <a:pt x="0" y="17"/>
                    <a:pt x="0" y="20"/>
                  </a:cubicBezTo>
                  <a:cubicBezTo>
                    <a:pt x="1" y="21"/>
                    <a:pt x="2" y="20"/>
                    <a:pt x="2" y="22"/>
                  </a:cubicBezTo>
                  <a:cubicBezTo>
                    <a:pt x="3" y="23"/>
                    <a:pt x="2" y="26"/>
                    <a:pt x="2" y="28"/>
                  </a:cubicBezTo>
                  <a:cubicBezTo>
                    <a:pt x="2" y="30"/>
                    <a:pt x="4" y="30"/>
                    <a:pt x="6" y="30"/>
                  </a:cubicBezTo>
                  <a:cubicBezTo>
                    <a:pt x="10" y="30"/>
                    <a:pt x="9" y="27"/>
                    <a:pt x="11" y="25"/>
                  </a:cubicBezTo>
                  <a:cubicBezTo>
                    <a:pt x="12" y="23"/>
                    <a:pt x="10" y="26"/>
                    <a:pt x="11" y="2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5" name="Freeform 729">
              <a:extLst>
                <a:ext uri="{FF2B5EF4-FFF2-40B4-BE49-F238E27FC236}">
                  <a16:creationId xmlns:a16="http://schemas.microsoft.com/office/drawing/2014/main" id="{3F67E2D1-C59D-A141-BD72-009F25A4F3AA}"/>
                </a:ext>
              </a:extLst>
            </p:cNvPr>
            <p:cNvSpPr>
              <a:spLocks/>
            </p:cNvSpPr>
            <p:nvPr/>
          </p:nvSpPr>
          <p:spPr bwMode="auto">
            <a:xfrm>
              <a:off x="13069621" y="9510902"/>
              <a:ext cx="493633" cy="825058"/>
            </a:xfrm>
            <a:custGeom>
              <a:avLst/>
              <a:gdLst>
                <a:gd name="T0" fmla="*/ 52 w 53"/>
                <a:gd name="T1" fmla="*/ 23 h 88"/>
                <a:gd name="T2" fmla="*/ 50 w 53"/>
                <a:gd name="T3" fmla="*/ 3 h 88"/>
                <a:gd name="T4" fmla="*/ 46 w 53"/>
                <a:gd name="T5" fmla="*/ 3 h 88"/>
                <a:gd name="T6" fmla="*/ 41 w 53"/>
                <a:gd name="T7" fmla="*/ 6 h 88"/>
                <a:gd name="T8" fmla="*/ 38 w 53"/>
                <a:gd name="T9" fmla="*/ 7 h 88"/>
                <a:gd name="T10" fmla="*/ 32 w 53"/>
                <a:gd name="T11" fmla="*/ 7 h 88"/>
                <a:gd name="T12" fmla="*/ 28 w 53"/>
                <a:gd name="T13" fmla="*/ 7 h 88"/>
                <a:gd name="T14" fmla="*/ 23 w 53"/>
                <a:gd name="T15" fmla="*/ 7 h 88"/>
                <a:gd name="T16" fmla="*/ 24 w 53"/>
                <a:gd name="T17" fmla="*/ 18 h 88"/>
                <a:gd name="T18" fmla="*/ 25 w 53"/>
                <a:gd name="T19" fmla="*/ 20 h 88"/>
                <a:gd name="T20" fmla="*/ 27 w 53"/>
                <a:gd name="T21" fmla="*/ 22 h 88"/>
                <a:gd name="T22" fmla="*/ 27 w 53"/>
                <a:gd name="T23" fmla="*/ 28 h 88"/>
                <a:gd name="T24" fmla="*/ 25 w 53"/>
                <a:gd name="T25" fmla="*/ 31 h 88"/>
                <a:gd name="T26" fmla="*/ 24 w 53"/>
                <a:gd name="T27" fmla="*/ 35 h 88"/>
                <a:gd name="T28" fmla="*/ 20 w 53"/>
                <a:gd name="T29" fmla="*/ 31 h 88"/>
                <a:gd name="T30" fmla="*/ 21 w 53"/>
                <a:gd name="T31" fmla="*/ 25 h 88"/>
                <a:gd name="T32" fmla="*/ 16 w 53"/>
                <a:gd name="T33" fmla="*/ 22 h 88"/>
                <a:gd name="T34" fmla="*/ 13 w 53"/>
                <a:gd name="T35" fmla="*/ 20 h 88"/>
                <a:gd name="T36" fmla="*/ 2 w 53"/>
                <a:gd name="T37" fmla="*/ 24 h 88"/>
                <a:gd name="T38" fmla="*/ 0 w 53"/>
                <a:gd name="T39" fmla="*/ 26 h 88"/>
                <a:gd name="T40" fmla="*/ 1 w 53"/>
                <a:gd name="T41" fmla="*/ 30 h 88"/>
                <a:gd name="T42" fmla="*/ 12 w 53"/>
                <a:gd name="T43" fmla="*/ 35 h 88"/>
                <a:gd name="T44" fmla="*/ 13 w 53"/>
                <a:gd name="T45" fmla="*/ 44 h 88"/>
                <a:gd name="T46" fmla="*/ 12 w 53"/>
                <a:gd name="T47" fmla="*/ 52 h 88"/>
                <a:gd name="T48" fmla="*/ 6 w 53"/>
                <a:gd name="T49" fmla="*/ 62 h 88"/>
                <a:gd name="T50" fmla="*/ 6 w 53"/>
                <a:gd name="T51" fmla="*/ 69 h 88"/>
                <a:gd name="T52" fmla="*/ 8 w 53"/>
                <a:gd name="T53" fmla="*/ 78 h 88"/>
                <a:gd name="T54" fmla="*/ 9 w 53"/>
                <a:gd name="T55" fmla="*/ 87 h 88"/>
                <a:gd name="T56" fmla="*/ 12 w 53"/>
                <a:gd name="T57" fmla="*/ 86 h 88"/>
                <a:gd name="T58" fmla="*/ 13 w 53"/>
                <a:gd name="T59" fmla="*/ 83 h 88"/>
                <a:gd name="T60" fmla="*/ 11 w 53"/>
                <a:gd name="T61" fmla="*/ 83 h 88"/>
                <a:gd name="T62" fmla="*/ 16 w 53"/>
                <a:gd name="T63" fmla="*/ 77 h 88"/>
                <a:gd name="T64" fmla="*/ 25 w 53"/>
                <a:gd name="T65" fmla="*/ 72 h 88"/>
                <a:gd name="T66" fmla="*/ 25 w 53"/>
                <a:gd name="T67" fmla="*/ 64 h 88"/>
                <a:gd name="T68" fmla="*/ 21 w 53"/>
                <a:gd name="T69" fmla="*/ 48 h 88"/>
                <a:gd name="T70" fmla="*/ 24 w 53"/>
                <a:gd name="T71" fmla="*/ 48 h 88"/>
                <a:gd name="T72" fmla="*/ 29 w 53"/>
                <a:gd name="T73" fmla="*/ 44 h 88"/>
                <a:gd name="T74" fmla="*/ 35 w 53"/>
                <a:gd name="T75" fmla="*/ 38 h 88"/>
                <a:gd name="T76" fmla="*/ 40 w 53"/>
                <a:gd name="T77" fmla="*/ 36 h 88"/>
                <a:gd name="T78" fmla="*/ 46 w 53"/>
                <a:gd name="T79" fmla="*/ 32 h 88"/>
                <a:gd name="T80" fmla="*/ 52 w 53"/>
                <a:gd name="T81" fmla="*/ 23 h 88"/>
                <a:gd name="T82" fmla="*/ 52 w 53"/>
                <a:gd name="T83"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 h="88">
                  <a:moveTo>
                    <a:pt x="52" y="23"/>
                  </a:moveTo>
                  <a:cubicBezTo>
                    <a:pt x="49" y="17"/>
                    <a:pt x="50" y="9"/>
                    <a:pt x="50" y="3"/>
                  </a:cubicBezTo>
                  <a:cubicBezTo>
                    <a:pt x="50" y="0"/>
                    <a:pt x="48" y="2"/>
                    <a:pt x="46" y="3"/>
                  </a:cubicBezTo>
                  <a:cubicBezTo>
                    <a:pt x="45" y="4"/>
                    <a:pt x="43" y="6"/>
                    <a:pt x="41" y="6"/>
                  </a:cubicBezTo>
                  <a:cubicBezTo>
                    <a:pt x="40" y="6"/>
                    <a:pt x="38" y="5"/>
                    <a:pt x="38" y="7"/>
                  </a:cubicBezTo>
                  <a:cubicBezTo>
                    <a:pt x="36" y="10"/>
                    <a:pt x="34" y="7"/>
                    <a:pt x="32" y="7"/>
                  </a:cubicBezTo>
                  <a:cubicBezTo>
                    <a:pt x="30" y="7"/>
                    <a:pt x="30" y="9"/>
                    <a:pt x="28" y="7"/>
                  </a:cubicBezTo>
                  <a:cubicBezTo>
                    <a:pt x="27" y="7"/>
                    <a:pt x="24" y="7"/>
                    <a:pt x="23" y="7"/>
                  </a:cubicBezTo>
                  <a:cubicBezTo>
                    <a:pt x="20" y="7"/>
                    <a:pt x="21" y="16"/>
                    <a:pt x="24" y="18"/>
                  </a:cubicBezTo>
                  <a:cubicBezTo>
                    <a:pt x="24" y="18"/>
                    <a:pt x="24" y="20"/>
                    <a:pt x="25" y="20"/>
                  </a:cubicBezTo>
                  <a:cubicBezTo>
                    <a:pt x="25" y="21"/>
                    <a:pt x="26" y="21"/>
                    <a:pt x="27" y="22"/>
                  </a:cubicBezTo>
                  <a:cubicBezTo>
                    <a:pt x="27" y="24"/>
                    <a:pt x="27" y="27"/>
                    <a:pt x="27" y="28"/>
                  </a:cubicBezTo>
                  <a:cubicBezTo>
                    <a:pt x="27" y="30"/>
                    <a:pt x="28" y="31"/>
                    <a:pt x="25" y="31"/>
                  </a:cubicBezTo>
                  <a:cubicBezTo>
                    <a:pt x="24" y="31"/>
                    <a:pt x="24" y="34"/>
                    <a:pt x="24" y="35"/>
                  </a:cubicBezTo>
                  <a:cubicBezTo>
                    <a:pt x="23" y="34"/>
                    <a:pt x="21" y="32"/>
                    <a:pt x="20" y="31"/>
                  </a:cubicBezTo>
                  <a:cubicBezTo>
                    <a:pt x="19" y="29"/>
                    <a:pt x="21" y="27"/>
                    <a:pt x="21" y="25"/>
                  </a:cubicBezTo>
                  <a:cubicBezTo>
                    <a:pt x="22" y="20"/>
                    <a:pt x="19" y="24"/>
                    <a:pt x="16" y="22"/>
                  </a:cubicBezTo>
                  <a:cubicBezTo>
                    <a:pt x="15" y="21"/>
                    <a:pt x="15" y="19"/>
                    <a:pt x="13" y="20"/>
                  </a:cubicBezTo>
                  <a:cubicBezTo>
                    <a:pt x="9" y="22"/>
                    <a:pt x="6" y="23"/>
                    <a:pt x="2" y="24"/>
                  </a:cubicBezTo>
                  <a:cubicBezTo>
                    <a:pt x="1" y="25"/>
                    <a:pt x="0" y="25"/>
                    <a:pt x="0" y="26"/>
                  </a:cubicBezTo>
                  <a:cubicBezTo>
                    <a:pt x="0" y="27"/>
                    <a:pt x="1" y="29"/>
                    <a:pt x="1" y="30"/>
                  </a:cubicBezTo>
                  <a:cubicBezTo>
                    <a:pt x="4" y="30"/>
                    <a:pt x="12" y="32"/>
                    <a:pt x="12" y="35"/>
                  </a:cubicBezTo>
                  <a:cubicBezTo>
                    <a:pt x="13" y="38"/>
                    <a:pt x="13" y="41"/>
                    <a:pt x="13" y="44"/>
                  </a:cubicBezTo>
                  <a:cubicBezTo>
                    <a:pt x="12" y="46"/>
                    <a:pt x="14" y="49"/>
                    <a:pt x="12" y="52"/>
                  </a:cubicBezTo>
                  <a:cubicBezTo>
                    <a:pt x="10" y="55"/>
                    <a:pt x="8" y="59"/>
                    <a:pt x="6" y="62"/>
                  </a:cubicBezTo>
                  <a:cubicBezTo>
                    <a:pt x="4" y="64"/>
                    <a:pt x="6" y="68"/>
                    <a:pt x="6" y="69"/>
                  </a:cubicBezTo>
                  <a:cubicBezTo>
                    <a:pt x="8" y="73"/>
                    <a:pt x="8" y="75"/>
                    <a:pt x="8" y="78"/>
                  </a:cubicBezTo>
                  <a:cubicBezTo>
                    <a:pt x="8" y="81"/>
                    <a:pt x="8" y="84"/>
                    <a:pt x="9" y="87"/>
                  </a:cubicBezTo>
                  <a:cubicBezTo>
                    <a:pt x="9" y="88"/>
                    <a:pt x="12" y="87"/>
                    <a:pt x="12" y="86"/>
                  </a:cubicBezTo>
                  <a:cubicBezTo>
                    <a:pt x="13" y="85"/>
                    <a:pt x="13" y="83"/>
                    <a:pt x="13" y="83"/>
                  </a:cubicBezTo>
                  <a:cubicBezTo>
                    <a:pt x="12" y="83"/>
                    <a:pt x="11" y="83"/>
                    <a:pt x="11" y="83"/>
                  </a:cubicBezTo>
                  <a:cubicBezTo>
                    <a:pt x="11" y="80"/>
                    <a:pt x="14" y="78"/>
                    <a:pt x="16" y="77"/>
                  </a:cubicBezTo>
                  <a:cubicBezTo>
                    <a:pt x="19" y="76"/>
                    <a:pt x="23" y="75"/>
                    <a:pt x="25" y="72"/>
                  </a:cubicBezTo>
                  <a:cubicBezTo>
                    <a:pt x="25" y="71"/>
                    <a:pt x="25" y="66"/>
                    <a:pt x="25" y="64"/>
                  </a:cubicBezTo>
                  <a:cubicBezTo>
                    <a:pt x="25" y="62"/>
                    <a:pt x="21" y="48"/>
                    <a:pt x="21" y="48"/>
                  </a:cubicBezTo>
                  <a:cubicBezTo>
                    <a:pt x="22" y="47"/>
                    <a:pt x="22" y="50"/>
                    <a:pt x="24" y="48"/>
                  </a:cubicBezTo>
                  <a:cubicBezTo>
                    <a:pt x="26" y="46"/>
                    <a:pt x="27" y="45"/>
                    <a:pt x="29" y="44"/>
                  </a:cubicBezTo>
                  <a:cubicBezTo>
                    <a:pt x="31" y="43"/>
                    <a:pt x="32" y="37"/>
                    <a:pt x="35" y="38"/>
                  </a:cubicBezTo>
                  <a:cubicBezTo>
                    <a:pt x="36" y="38"/>
                    <a:pt x="38" y="36"/>
                    <a:pt x="40" y="36"/>
                  </a:cubicBezTo>
                  <a:cubicBezTo>
                    <a:pt x="42" y="35"/>
                    <a:pt x="44" y="34"/>
                    <a:pt x="46" y="32"/>
                  </a:cubicBezTo>
                  <a:cubicBezTo>
                    <a:pt x="47" y="31"/>
                    <a:pt x="53" y="25"/>
                    <a:pt x="52" y="23"/>
                  </a:cubicBezTo>
                  <a:cubicBezTo>
                    <a:pt x="51" y="22"/>
                    <a:pt x="52" y="24"/>
                    <a:pt x="52" y="2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6" name="Freeform 730">
              <a:extLst>
                <a:ext uri="{FF2B5EF4-FFF2-40B4-BE49-F238E27FC236}">
                  <a16:creationId xmlns:a16="http://schemas.microsoft.com/office/drawing/2014/main" id="{BEB6B6F7-450E-A942-A57D-1C6C970649DE}"/>
                </a:ext>
              </a:extLst>
            </p:cNvPr>
            <p:cNvSpPr>
              <a:spLocks/>
            </p:cNvSpPr>
            <p:nvPr/>
          </p:nvSpPr>
          <p:spPr bwMode="auto">
            <a:xfrm>
              <a:off x="13181086" y="9485418"/>
              <a:ext cx="149682" cy="353598"/>
            </a:xfrm>
            <a:custGeom>
              <a:avLst/>
              <a:gdLst>
                <a:gd name="T0" fmla="*/ 4 w 16"/>
                <a:gd name="T1" fmla="*/ 25 h 38"/>
                <a:gd name="T2" fmla="*/ 9 w 16"/>
                <a:gd name="T3" fmla="*/ 26 h 38"/>
                <a:gd name="T4" fmla="*/ 8 w 16"/>
                <a:gd name="T5" fmla="*/ 31 h 38"/>
                <a:gd name="T6" fmla="*/ 12 w 16"/>
                <a:gd name="T7" fmla="*/ 38 h 38"/>
                <a:gd name="T8" fmla="*/ 12 w 16"/>
                <a:gd name="T9" fmla="*/ 34 h 38"/>
                <a:gd name="T10" fmla="*/ 15 w 16"/>
                <a:gd name="T11" fmla="*/ 33 h 38"/>
                <a:gd name="T12" fmla="*/ 15 w 16"/>
                <a:gd name="T13" fmla="*/ 27 h 38"/>
                <a:gd name="T14" fmla="*/ 12 w 16"/>
                <a:gd name="T15" fmla="*/ 22 h 38"/>
                <a:gd name="T16" fmla="*/ 8 w 16"/>
                <a:gd name="T17" fmla="*/ 20 h 38"/>
                <a:gd name="T18" fmla="*/ 8 w 16"/>
                <a:gd name="T19" fmla="*/ 16 h 38"/>
                <a:gd name="T20" fmla="*/ 7 w 16"/>
                <a:gd name="T21" fmla="*/ 14 h 38"/>
                <a:gd name="T22" fmla="*/ 8 w 16"/>
                <a:gd name="T23" fmla="*/ 8 h 38"/>
                <a:gd name="T24" fmla="*/ 7 w 16"/>
                <a:gd name="T25" fmla="*/ 3 h 38"/>
                <a:gd name="T26" fmla="*/ 7 w 16"/>
                <a:gd name="T27" fmla="*/ 1 h 38"/>
                <a:gd name="T28" fmla="*/ 2 w 16"/>
                <a:gd name="T29" fmla="*/ 0 h 38"/>
                <a:gd name="T30" fmla="*/ 4 w 16"/>
                <a:gd name="T31" fmla="*/ 6 h 38"/>
                <a:gd name="T32" fmla="*/ 4 w 16"/>
                <a:gd name="T33" fmla="*/ 14 h 38"/>
                <a:gd name="T34" fmla="*/ 2 w 16"/>
                <a:gd name="T35" fmla="*/ 16 h 38"/>
                <a:gd name="T36" fmla="*/ 1 w 16"/>
                <a:gd name="T37" fmla="*/ 20 h 38"/>
                <a:gd name="T38" fmla="*/ 4 w 16"/>
                <a:gd name="T39" fmla="*/ 25 h 38"/>
                <a:gd name="T40" fmla="*/ 4 w 16"/>
                <a:gd name="T41" fmla="*/ 2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38">
                  <a:moveTo>
                    <a:pt x="4" y="25"/>
                  </a:moveTo>
                  <a:cubicBezTo>
                    <a:pt x="6" y="26"/>
                    <a:pt x="9" y="24"/>
                    <a:pt x="9" y="26"/>
                  </a:cubicBezTo>
                  <a:cubicBezTo>
                    <a:pt x="10" y="28"/>
                    <a:pt x="9" y="29"/>
                    <a:pt x="8" y="31"/>
                  </a:cubicBezTo>
                  <a:cubicBezTo>
                    <a:pt x="6" y="33"/>
                    <a:pt x="10" y="36"/>
                    <a:pt x="12" y="38"/>
                  </a:cubicBezTo>
                  <a:cubicBezTo>
                    <a:pt x="13" y="37"/>
                    <a:pt x="12" y="35"/>
                    <a:pt x="12" y="34"/>
                  </a:cubicBezTo>
                  <a:cubicBezTo>
                    <a:pt x="13" y="33"/>
                    <a:pt x="16" y="35"/>
                    <a:pt x="15" y="33"/>
                  </a:cubicBezTo>
                  <a:cubicBezTo>
                    <a:pt x="15" y="31"/>
                    <a:pt x="15" y="29"/>
                    <a:pt x="15" y="27"/>
                  </a:cubicBezTo>
                  <a:cubicBezTo>
                    <a:pt x="14" y="25"/>
                    <a:pt x="13" y="24"/>
                    <a:pt x="12" y="22"/>
                  </a:cubicBezTo>
                  <a:cubicBezTo>
                    <a:pt x="11" y="25"/>
                    <a:pt x="8" y="21"/>
                    <a:pt x="8" y="20"/>
                  </a:cubicBezTo>
                  <a:cubicBezTo>
                    <a:pt x="8" y="18"/>
                    <a:pt x="8" y="17"/>
                    <a:pt x="8" y="16"/>
                  </a:cubicBezTo>
                  <a:cubicBezTo>
                    <a:pt x="8" y="14"/>
                    <a:pt x="8" y="15"/>
                    <a:pt x="7" y="14"/>
                  </a:cubicBezTo>
                  <a:cubicBezTo>
                    <a:pt x="6" y="14"/>
                    <a:pt x="8" y="8"/>
                    <a:pt x="8" y="8"/>
                  </a:cubicBezTo>
                  <a:cubicBezTo>
                    <a:pt x="8" y="6"/>
                    <a:pt x="7" y="5"/>
                    <a:pt x="7" y="3"/>
                  </a:cubicBezTo>
                  <a:cubicBezTo>
                    <a:pt x="6" y="2"/>
                    <a:pt x="5" y="0"/>
                    <a:pt x="7" y="1"/>
                  </a:cubicBezTo>
                  <a:cubicBezTo>
                    <a:pt x="6" y="0"/>
                    <a:pt x="3" y="0"/>
                    <a:pt x="2" y="0"/>
                  </a:cubicBezTo>
                  <a:cubicBezTo>
                    <a:pt x="2" y="1"/>
                    <a:pt x="6" y="5"/>
                    <a:pt x="4" y="6"/>
                  </a:cubicBezTo>
                  <a:cubicBezTo>
                    <a:pt x="1" y="7"/>
                    <a:pt x="2" y="12"/>
                    <a:pt x="4" y="14"/>
                  </a:cubicBezTo>
                  <a:cubicBezTo>
                    <a:pt x="4" y="15"/>
                    <a:pt x="2" y="15"/>
                    <a:pt x="2" y="16"/>
                  </a:cubicBezTo>
                  <a:cubicBezTo>
                    <a:pt x="1" y="16"/>
                    <a:pt x="1" y="19"/>
                    <a:pt x="1" y="20"/>
                  </a:cubicBezTo>
                  <a:cubicBezTo>
                    <a:pt x="0" y="22"/>
                    <a:pt x="3" y="24"/>
                    <a:pt x="4" y="25"/>
                  </a:cubicBezTo>
                  <a:cubicBezTo>
                    <a:pt x="5" y="26"/>
                    <a:pt x="4" y="24"/>
                    <a:pt x="4" y="2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7" name="Freeform 731">
              <a:extLst>
                <a:ext uri="{FF2B5EF4-FFF2-40B4-BE49-F238E27FC236}">
                  <a16:creationId xmlns:a16="http://schemas.microsoft.com/office/drawing/2014/main" id="{62F4607A-BDF0-A845-9D8F-F67C22F7DB3F}"/>
                </a:ext>
              </a:extLst>
            </p:cNvPr>
            <p:cNvSpPr>
              <a:spLocks/>
            </p:cNvSpPr>
            <p:nvPr/>
          </p:nvSpPr>
          <p:spPr bwMode="auto">
            <a:xfrm>
              <a:off x="12674715" y="9418522"/>
              <a:ext cx="560509" cy="468277"/>
            </a:xfrm>
            <a:custGeom>
              <a:avLst/>
              <a:gdLst>
                <a:gd name="T0" fmla="*/ 56 w 60"/>
                <a:gd name="T1" fmla="*/ 30 h 50"/>
                <a:gd name="T2" fmla="*/ 55 w 60"/>
                <a:gd name="T3" fmla="*/ 24 h 50"/>
                <a:gd name="T4" fmla="*/ 57 w 60"/>
                <a:gd name="T5" fmla="*/ 22 h 50"/>
                <a:gd name="T6" fmla="*/ 57 w 60"/>
                <a:gd name="T7" fmla="*/ 19 h 50"/>
                <a:gd name="T8" fmla="*/ 58 w 60"/>
                <a:gd name="T9" fmla="*/ 13 h 50"/>
                <a:gd name="T10" fmla="*/ 56 w 60"/>
                <a:gd name="T11" fmla="*/ 8 h 50"/>
                <a:gd name="T12" fmla="*/ 51 w 60"/>
                <a:gd name="T13" fmla="*/ 5 h 50"/>
                <a:gd name="T14" fmla="*/ 48 w 60"/>
                <a:gd name="T15" fmla="*/ 3 h 50"/>
                <a:gd name="T16" fmla="*/ 45 w 60"/>
                <a:gd name="T17" fmla="*/ 0 h 50"/>
                <a:gd name="T18" fmla="*/ 38 w 60"/>
                <a:gd name="T19" fmla="*/ 1 h 50"/>
                <a:gd name="T20" fmla="*/ 34 w 60"/>
                <a:gd name="T21" fmla="*/ 4 h 50"/>
                <a:gd name="T22" fmla="*/ 35 w 60"/>
                <a:gd name="T23" fmla="*/ 10 h 50"/>
                <a:gd name="T24" fmla="*/ 33 w 60"/>
                <a:gd name="T25" fmla="*/ 17 h 50"/>
                <a:gd name="T26" fmla="*/ 37 w 60"/>
                <a:gd name="T27" fmla="*/ 21 h 50"/>
                <a:gd name="T28" fmla="*/ 40 w 60"/>
                <a:gd name="T29" fmla="*/ 23 h 50"/>
                <a:gd name="T30" fmla="*/ 39 w 60"/>
                <a:gd name="T31" fmla="*/ 26 h 50"/>
                <a:gd name="T32" fmla="*/ 35 w 60"/>
                <a:gd name="T33" fmla="*/ 26 h 50"/>
                <a:gd name="T34" fmla="*/ 31 w 60"/>
                <a:gd name="T35" fmla="*/ 22 h 50"/>
                <a:gd name="T36" fmla="*/ 27 w 60"/>
                <a:gd name="T37" fmla="*/ 17 h 50"/>
                <a:gd name="T38" fmla="*/ 20 w 60"/>
                <a:gd name="T39" fmla="*/ 18 h 50"/>
                <a:gd name="T40" fmla="*/ 16 w 60"/>
                <a:gd name="T41" fmla="*/ 16 h 50"/>
                <a:gd name="T42" fmla="*/ 14 w 60"/>
                <a:gd name="T43" fmla="*/ 16 h 50"/>
                <a:gd name="T44" fmla="*/ 11 w 60"/>
                <a:gd name="T45" fmla="*/ 14 h 50"/>
                <a:gd name="T46" fmla="*/ 11 w 60"/>
                <a:gd name="T47" fmla="*/ 20 h 50"/>
                <a:gd name="T48" fmla="*/ 10 w 60"/>
                <a:gd name="T49" fmla="*/ 24 h 50"/>
                <a:gd name="T50" fmla="*/ 2 w 60"/>
                <a:gd name="T51" fmla="*/ 24 h 50"/>
                <a:gd name="T52" fmla="*/ 1 w 60"/>
                <a:gd name="T53" fmla="*/ 29 h 50"/>
                <a:gd name="T54" fmla="*/ 3 w 60"/>
                <a:gd name="T55" fmla="*/ 43 h 50"/>
                <a:gd name="T56" fmla="*/ 8 w 60"/>
                <a:gd name="T57" fmla="*/ 48 h 50"/>
                <a:gd name="T58" fmla="*/ 16 w 60"/>
                <a:gd name="T59" fmla="*/ 50 h 50"/>
                <a:gd name="T60" fmla="*/ 18 w 60"/>
                <a:gd name="T61" fmla="*/ 50 h 50"/>
                <a:gd name="T62" fmla="*/ 22 w 60"/>
                <a:gd name="T63" fmla="*/ 50 h 50"/>
                <a:gd name="T64" fmla="*/ 28 w 60"/>
                <a:gd name="T65" fmla="*/ 47 h 50"/>
                <a:gd name="T66" fmla="*/ 31 w 60"/>
                <a:gd name="T67" fmla="*/ 44 h 50"/>
                <a:gd name="T68" fmla="*/ 35 w 60"/>
                <a:gd name="T69" fmla="*/ 41 h 50"/>
                <a:gd name="T70" fmla="*/ 37 w 60"/>
                <a:gd name="T71" fmla="*/ 38 h 50"/>
                <a:gd name="T72" fmla="*/ 43 w 60"/>
                <a:gd name="T73" fmla="*/ 38 h 50"/>
                <a:gd name="T74" fmla="*/ 42 w 60"/>
                <a:gd name="T75" fmla="*/ 35 h 50"/>
                <a:gd name="T76" fmla="*/ 46 w 60"/>
                <a:gd name="T77" fmla="*/ 33 h 50"/>
                <a:gd name="T78" fmla="*/ 56 w 60"/>
                <a:gd name="T79" fmla="*/ 30 h 50"/>
                <a:gd name="T80" fmla="*/ 56 w 60"/>
                <a:gd name="T81" fmla="*/ 3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50">
                  <a:moveTo>
                    <a:pt x="56" y="30"/>
                  </a:moveTo>
                  <a:cubicBezTo>
                    <a:pt x="54" y="27"/>
                    <a:pt x="56" y="27"/>
                    <a:pt x="55" y="24"/>
                  </a:cubicBezTo>
                  <a:cubicBezTo>
                    <a:pt x="55" y="23"/>
                    <a:pt x="56" y="23"/>
                    <a:pt x="57" y="22"/>
                  </a:cubicBezTo>
                  <a:cubicBezTo>
                    <a:pt x="58" y="21"/>
                    <a:pt x="57" y="20"/>
                    <a:pt x="57" y="19"/>
                  </a:cubicBezTo>
                  <a:cubicBezTo>
                    <a:pt x="56" y="17"/>
                    <a:pt x="56" y="14"/>
                    <a:pt x="58" y="13"/>
                  </a:cubicBezTo>
                  <a:cubicBezTo>
                    <a:pt x="60" y="12"/>
                    <a:pt x="57" y="9"/>
                    <a:pt x="56" y="8"/>
                  </a:cubicBezTo>
                  <a:cubicBezTo>
                    <a:pt x="55" y="6"/>
                    <a:pt x="53" y="5"/>
                    <a:pt x="51" y="5"/>
                  </a:cubicBezTo>
                  <a:cubicBezTo>
                    <a:pt x="50" y="4"/>
                    <a:pt x="49" y="3"/>
                    <a:pt x="48" y="3"/>
                  </a:cubicBezTo>
                  <a:cubicBezTo>
                    <a:pt x="47" y="2"/>
                    <a:pt x="46" y="1"/>
                    <a:pt x="45" y="0"/>
                  </a:cubicBezTo>
                  <a:cubicBezTo>
                    <a:pt x="45" y="0"/>
                    <a:pt x="39" y="1"/>
                    <a:pt x="38" y="1"/>
                  </a:cubicBezTo>
                  <a:cubicBezTo>
                    <a:pt x="36" y="1"/>
                    <a:pt x="36" y="3"/>
                    <a:pt x="34" y="4"/>
                  </a:cubicBezTo>
                  <a:cubicBezTo>
                    <a:pt x="33" y="6"/>
                    <a:pt x="34" y="9"/>
                    <a:pt x="35" y="10"/>
                  </a:cubicBezTo>
                  <a:cubicBezTo>
                    <a:pt x="35" y="13"/>
                    <a:pt x="33" y="14"/>
                    <a:pt x="33" y="17"/>
                  </a:cubicBezTo>
                  <a:cubicBezTo>
                    <a:pt x="33" y="18"/>
                    <a:pt x="35" y="21"/>
                    <a:pt x="37" y="21"/>
                  </a:cubicBezTo>
                  <a:cubicBezTo>
                    <a:pt x="39" y="21"/>
                    <a:pt x="40" y="20"/>
                    <a:pt x="40" y="23"/>
                  </a:cubicBezTo>
                  <a:cubicBezTo>
                    <a:pt x="40" y="25"/>
                    <a:pt x="40" y="26"/>
                    <a:pt x="39" y="26"/>
                  </a:cubicBezTo>
                  <a:cubicBezTo>
                    <a:pt x="37" y="27"/>
                    <a:pt x="36" y="28"/>
                    <a:pt x="35" y="26"/>
                  </a:cubicBezTo>
                  <a:cubicBezTo>
                    <a:pt x="34" y="24"/>
                    <a:pt x="33" y="22"/>
                    <a:pt x="31" y="22"/>
                  </a:cubicBezTo>
                  <a:cubicBezTo>
                    <a:pt x="29" y="21"/>
                    <a:pt x="28" y="19"/>
                    <a:pt x="27" y="17"/>
                  </a:cubicBezTo>
                  <a:cubicBezTo>
                    <a:pt x="25" y="21"/>
                    <a:pt x="23" y="19"/>
                    <a:pt x="20" y="18"/>
                  </a:cubicBezTo>
                  <a:cubicBezTo>
                    <a:pt x="18" y="18"/>
                    <a:pt x="18" y="16"/>
                    <a:pt x="16" y="16"/>
                  </a:cubicBezTo>
                  <a:cubicBezTo>
                    <a:pt x="16" y="16"/>
                    <a:pt x="15" y="17"/>
                    <a:pt x="14" y="16"/>
                  </a:cubicBezTo>
                  <a:cubicBezTo>
                    <a:pt x="13" y="16"/>
                    <a:pt x="13" y="14"/>
                    <a:pt x="11" y="14"/>
                  </a:cubicBezTo>
                  <a:cubicBezTo>
                    <a:pt x="11" y="16"/>
                    <a:pt x="11" y="18"/>
                    <a:pt x="11" y="20"/>
                  </a:cubicBezTo>
                  <a:cubicBezTo>
                    <a:pt x="11" y="22"/>
                    <a:pt x="12" y="24"/>
                    <a:pt x="10" y="24"/>
                  </a:cubicBezTo>
                  <a:cubicBezTo>
                    <a:pt x="7" y="24"/>
                    <a:pt x="4" y="24"/>
                    <a:pt x="2" y="24"/>
                  </a:cubicBezTo>
                  <a:cubicBezTo>
                    <a:pt x="1" y="24"/>
                    <a:pt x="1" y="28"/>
                    <a:pt x="1" y="29"/>
                  </a:cubicBezTo>
                  <a:cubicBezTo>
                    <a:pt x="1" y="33"/>
                    <a:pt x="0" y="40"/>
                    <a:pt x="3" y="43"/>
                  </a:cubicBezTo>
                  <a:cubicBezTo>
                    <a:pt x="4" y="44"/>
                    <a:pt x="7" y="48"/>
                    <a:pt x="8" y="48"/>
                  </a:cubicBezTo>
                  <a:cubicBezTo>
                    <a:pt x="10" y="47"/>
                    <a:pt x="19" y="47"/>
                    <a:pt x="16" y="50"/>
                  </a:cubicBezTo>
                  <a:cubicBezTo>
                    <a:pt x="18" y="50"/>
                    <a:pt x="17" y="50"/>
                    <a:pt x="18" y="50"/>
                  </a:cubicBezTo>
                  <a:cubicBezTo>
                    <a:pt x="20" y="49"/>
                    <a:pt x="21" y="50"/>
                    <a:pt x="22" y="50"/>
                  </a:cubicBezTo>
                  <a:cubicBezTo>
                    <a:pt x="25" y="50"/>
                    <a:pt x="27" y="50"/>
                    <a:pt x="28" y="47"/>
                  </a:cubicBezTo>
                  <a:cubicBezTo>
                    <a:pt x="29" y="46"/>
                    <a:pt x="30" y="45"/>
                    <a:pt x="31" y="44"/>
                  </a:cubicBezTo>
                  <a:cubicBezTo>
                    <a:pt x="32" y="43"/>
                    <a:pt x="34" y="43"/>
                    <a:pt x="35" y="41"/>
                  </a:cubicBezTo>
                  <a:cubicBezTo>
                    <a:pt x="36" y="40"/>
                    <a:pt x="36" y="39"/>
                    <a:pt x="37" y="38"/>
                  </a:cubicBezTo>
                  <a:cubicBezTo>
                    <a:pt x="39" y="38"/>
                    <a:pt x="41" y="38"/>
                    <a:pt x="43" y="38"/>
                  </a:cubicBezTo>
                  <a:cubicBezTo>
                    <a:pt x="42" y="37"/>
                    <a:pt x="42" y="35"/>
                    <a:pt x="42" y="35"/>
                  </a:cubicBezTo>
                  <a:cubicBezTo>
                    <a:pt x="44" y="34"/>
                    <a:pt x="45" y="34"/>
                    <a:pt x="46" y="33"/>
                  </a:cubicBezTo>
                  <a:cubicBezTo>
                    <a:pt x="49" y="32"/>
                    <a:pt x="53" y="31"/>
                    <a:pt x="56" y="30"/>
                  </a:cubicBezTo>
                  <a:cubicBezTo>
                    <a:pt x="55" y="29"/>
                    <a:pt x="55" y="30"/>
                    <a:pt x="56" y="3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8" name="Freeform 732">
              <a:extLst>
                <a:ext uri="{FF2B5EF4-FFF2-40B4-BE49-F238E27FC236}">
                  <a16:creationId xmlns:a16="http://schemas.microsoft.com/office/drawing/2014/main" id="{DCEEDA6A-FEDF-A64C-8BC6-6A74C5D186E9}"/>
                </a:ext>
              </a:extLst>
            </p:cNvPr>
            <p:cNvSpPr>
              <a:spLocks/>
            </p:cNvSpPr>
            <p:nvPr/>
          </p:nvSpPr>
          <p:spPr bwMode="auto">
            <a:xfrm>
              <a:off x="12247966" y="9839014"/>
              <a:ext cx="595542" cy="589329"/>
            </a:xfrm>
            <a:custGeom>
              <a:avLst/>
              <a:gdLst>
                <a:gd name="T0" fmla="*/ 33 w 64"/>
                <a:gd name="T1" fmla="*/ 5 h 63"/>
                <a:gd name="T2" fmla="*/ 31 w 64"/>
                <a:gd name="T3" fmla="*/ 2 h 63"/>
                <a:gd name="T4" fmla="*/ 28 w 64"/>
                <a:gd name="T5" fmla="*/ 2 h 63"/>
                <a:gd name="T6" fmla="*/ 18 w 64"/>
                <a:gd name="T7" fmla="*/ 2 h 63"/>
                <a:gd name="T8" fmla="*/ 10 w 64"/>
                <a:gd name="T9" fmla="*/ 2 h 63"/>
                <a:gd name="T10" fmla="*/ 7 w 64"/>
                <a:gd name="T11" fmla="*/ 0 h 63"/>
                <a:gd name="T12" fmla="*/ 4 w 64"/>
                <a:gd name="T13" fmla="*/ 2 h 63"/>
                <a:gd name="T14" fmla="*/ 1 w 64"/>
                <a:gd name="T15" fmla="*/ 2 h 63"/>
                <a:gd name="T16" fmla="*/ 6 w 64"/>
                <a:gd name="T17" fmla="*/ 14 h 63"/>
                <a:gd name="T18" fmla="*/ 9 w 64"/>
                <a:gd name="T19" fmla="*/ 21 h 63"/>
                <a:gd name="T20" fmla="*/ 13 w 64"/>
                <a:gd name="T21" fmla="*/ 29 h 63"/>
                <a:gd name="T22" fmla="*/ 13 w 64"/>
                <a:gd name="T23" fmla="*/ 34 h 63"/>
                <a:gd name="T24" fmla="*/ 14 w 64"/>
                <a:gd name="T25" fmla="*/ 42 h 63"/>
                <a:gd name="T26" fmla="*/ 16 w 64"/>
                <a:gd name="T27" fmla="*/ 51 h 63"/>
                <a:gd name="T28" fmla="*/ 22 w 64"/>
                <a:gd name="T29" fmla="*/ 61 h 63"/>
                <a:gd name="T30" fmla="*/ 28 w 64"/>
                <a:gd name="T31" fmla="*/ 62 h 63"/>
                <a:gd name="T32" fmla="*/ 33 w 64"/>
                <a:gd name="T33" fmla="*/ 62 h 63"/>
                <a:gd name="T34" fmla="*/ 38 w 64"/>
                <a:gd name="T35" fmla="*/ 58 h 63"/>
                <a:gd name="T36" fmla="*/ 38 w 64"/>
                <a:gd name="T37" fmla="*/ 40 h 63"/>
                <a:gd name="T38" fmla="*/ 38 w 64"/>
                <a:gd name="T39" fmla="*/ 28 h 63"/>
                <a:gd name="T40" fmla="*/ 39 w 64"/>
                <a:gd name="T41" fmla="*/ 26 h 63"/>
                <a:gd name="T42" fmla="*/ 43 w 64"/>
                <a:gd name="T43" fmla="*/ 26 h 63"/>
                <a:gd name="T44" fmla="*/ 43 w 64"/>
                <a:gd name="T45" fmla="*/ 7 h 63"/>
                <a:gd name="T46" fmla="*/ 51 w 64"/>
                <a:gd name="T47" fmla="*/ 6 h 63"/>
                <a:gd name="T48" fmla="*/ 53 w 64"/>
                <a:gd name="T49" fmla="*/ 5 h 63"/>
                <a:gd name="T50" fmla="*/ 56 w 64"/>
                <a:gd name="T51" fmla="*/ 8 h 63"/>
                <a:gd name="T52" fmla="*/ 58 w 64"/>
                <a:gd name="T53" fmla="*/ 6 h 63"/>
                <a:gd name="T54" fmla="*/ 62 w 64"/>
                <a:gd name="T55" fmla="*/ 5 h 63"/>
                <a:gd name="T56" fmla="*/ 59 w 64"/>
                <a:gd name="T57" fmla="*/ 2 h 63"/>
                <a:gd name="T58" fmla="*/ 45 w 64"/>
                <a:gd name="T59" fmla="*/ 5 h 63"/>
                <a:gd name="T60" fmla="*/ 33 w 64"/>
                <a:gd name="T61" fmla="*/ 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63">
                  <a:moveTo>
                    <a:pt x="33" y="5"/>
                  </a:moveTo>
                  <a:cubicBezTo>
                    <a:pt x="32" y="5"/>
                    <a:pt x="31" y="2"/>
                    <a:pt x="31" y="2"/>
                  </a:cubicBezTo>
                  <a:cubicBezTo>
                    <a:pt x="30" y="2"/>
                    <a:pt x="29" y="2"/>
                    <a:pt x="28" y="2"/>
                  </a:cubicBezTo>
                  <a:cubicBezTo>
                    <a:pt x="25" y="2"/>
                    <a:pt x="21" y="2"/>
                    <a:pt x="18" y="2"/>
                  </a:cubicBezTo>
                  <a:cubicBezTo>
                    <a:pt x="15" y="2"/>
                    <a:pt x="13" y="2"/>
                    <a:pt x="10" y="2"/>
                  </a:cubicBezTo>
                  <a:cubicBezTo>
                    <a:pt x="9" y="2"/>
                    <a:pt x="9" y="0"/>
                    <a:pt x="7" y="0"/>
                  </a:cubicBezTo>
                  <a:cubicBezTo>
                    <a:pt x="6" y="0"/>
                    <a:pt x="5" y="2"/>
                    <a:pt x="4" y="2"/>
                  </a:cubicBezTo>
                  <a:cubicBezTo>
                    <a:pt x="3" y="2"/>
                    <a:pt x="2" y="2"/>
                    <a:pt x="1" y="2"/>
                  </a:cubicBezTo>
                  <a:cubicBezTo>
                    <a:pt x="0" y="7"/>
                    <a:pt x="4" y="9"/>
                    <a:pt x="6" y="14"/>
                  </a:cubicBezTo>
                  <a:cubicBezTo>
                    <a:pt x="7" y="16"/>
                    <a:pt x="8" y="19"/>
                    <a:pt x="9" y="21"/>
                  </a:cubicBezTo>
                  <a:cubicBezTo>
                    <a:pt x="10" y="24"/>
                    <a:pt x="12" y="26"/>
                    <a:pt x="13" y="29"/>
                  </a:cubicBezTo>
                  <a:cubicBezTo>
                    <a:pt x="13" y="30"/>
                    <a:pt x="13" y="33"/>
                    <a:pt x="13" y="34"/>
                  </a:cubicBezTo>
                  <a:cubicBezTo>
                    <a:pt x="13" y="37"/>
                    <a:pt x="14" y="39"/>
                    <a:pt x="14" y="42"/>
                  </a:cubicBezTo>
                  <a:cubicBezTo>
                    <a:pt x="15" y="45"/>
                    <a:pt x="15" y="48"/>
                    <a:pt x="16" y="51"/>
                  </a:cubicBezTo>
                  <a:cubicBezTo>
                    <a:pt x="17" y="55"/>
                    <a:pt x="20" y="58"/>
                    <a:pt x="22" y="61"/>
                  </a:cubicBezTo>
                  <a:cubicBezTo>
                    <a:pt x="25" y="58"/>
                    <a:pt x="25" y="60"/>
                    <a:pt x="28" y="62"/>
                  </a:cubicBezTo>
                  <a:cubicBezTo>
                    <a:pt x="29" y="63"/>
                    <a:pt x="32" y="63"/>
                    <a:pt x="33" y="62"/>
                  </a:cubicBezTo>
                  <a:cubicBezTo>
                    <a:pt x="36" y="62"/>
                    <a:pt x="38" y="61"/>
                    <a:pt x="38" y="58"/>
                  </a:cubicBezTo>
                  <a:cubicBezTo>
                    <a:pt x="38" y="52"/>
                    <a:pt x="38" y="46"/>
                    <a:pt x="38" y="40"/>
                  </a:cubicBezTo>
                  <a:cubicBezTo>
                    <a:pt x="38" y="36"/>
                    <a:pt x="38" y="32"/>
                    <a:pt x="38" y="28"/>
                  </a:cubicBezTo>
                  <a:cubicBezTo>
                    <a:pt x="38" y="27"/>
                    <a:pt x="38" y="26"/>
                    <a:pt x="39" y="26"/>
                  </a:cubicBezTo>
                  <a:cubicBezTo>
                    <a:pt x="39" y="26"/>
                    <a:pt x="43" y="26"/>
                    <a:pt x="43" y="26"/>
                  </a:cubicBezTo>
                  <a:cubicBezTo>
                    <a:pt x="43" y="20"/>
                    <a:pt x="43" y="13"/>
                    <a:pt x="43" y="7"/>
                  </a:cubicBezTo>
                  <a:cubicBezTo>
                    <a:pt x="46" y="8"/>
                    <a:pt x="48" y="6"/>
                    <a:pt x="51" y="6"/>
                  </a:cubicBezTo>
                  <a:cubicBezTo>
                    <a:pt x="51" y="5"/>
                    <a:pt x="52" y="5"/>
                    <a:pt x="53" y="5"/>
                  </a:cubicBezTo>
                  <a:cubicBezTo>
                    <a:pt x="53" y="5"/>
                    <a:pt x="55" y="8"/>
                    <a:pt x="56" y="8"/>
                  </a:cubicBezTo>
                  <a:cubicBezTo>
                    <a:pt x="57" y="7"/>
                    <a:pt x="56" y="6"/>
                    <a:pt x="58" y="6"/>
                  </a:cubicBezTo>
                  <a:cubicBezTo>
                    <a:pt x="59" y="6"/>
                    <a:pt x="60" y="5"/>
                    <a:pt x="62" y="5"/>
                  </a:cubicBezTo>
                  <a:cubicBezTo>
                    <a:pt x="64" y="4"/>
                    <a:pt x="60" y="2"/>
                    <a:pt x="59" y="2"/>
                  </a:cubicBezTo>
                  <a:cubicBezTo>
                    <a:pt x="54" y="2"/>
                    <a:pt x="50" y="5"/>
                    <a:pt x="45" y="5"/>
                  </a:cubicBezTo>
                  <a:cubicBezTo>
                    <a:pt x="41" y="5"/>
                    <a:pt x="37" y="5"/>
                    <a:pt x="33"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59" name="Freeform 733">
              <a:extLst>
                <a:ext uri="{FF2B5EF4-FFF2-40B4-BE49-F238E27FC236}">
                  <a16:creationId xmlns:a16="http://schemas.microsoft.com/office/drawing/2014/main" id="{B7F9F9FF-128F-494E-91B6-1C1E15113D52}"/>
                </a:ext>
              </a:extLst>
            </p:cNvPr>
            <p:cNvSpPr>
              <a:spLocks/>
            </p:cNvSpPr>
            <p:nvPr/>
          </p:nvSpPr>
          <p:spPr bwMode="auto">
            <a:xfrm>
              <a:off x="12263888" y="8781415"/>
              <a:ext cx="850321" cy="888769"/>
            </a:xfrm>
            <a:custGeom>
              <a:avLst/>
              <a:gdLst>
                <a:gd name="T0" fmla="*/ 89 w 91"/>
                <a:gd name="T1" fmla="*/ 10 h 95"/>
                <a:gd name="T2" fmla="*/ 83 w 91"/>
                <a:gd name="T3" fmla="*/ 4 h 95"/>
                <a:gd name="T4" fmla="*/ 77 w 91"/>
                <a:gd name="T5" fmla="*/ 6 h 95"/>
                <a:gd name="T6" fmla="*/ 72 w 91"/>
                <a:gd name="T7" fmla="*/ 1 h 95"/>
                <a:gd name="T8" fmla="*/ 65 w 91"/>
                <a:gd name="T9" fmla="*/ 1 h 95"/>
                <a:gd name="T10" fmla="*/ 57 w 91"/>
                <a:gd name="T11" fmla="*/ 2 h 95"/>
                <a:gd name="T12" fmla="*/ 48 w 91"/>
                <a:gd name="T13" fmla="*/ 6 h 95"/>
                <a:gd name="T14" fmla="*/ 35 w 91"/>
                <a:gd name="T15" fmla="*/ 2 h 95"/>
                <a:gd name="T16" fmla="*/ 30 w 91"/>
                <a:gd name="T17" fmla="*/ 12 h 95"/>
                <a:gd name="T18" fmla="*/ 19 w 91"/>
                <a:gd name="T19" fmla="*/ 35 h 95"/>
                <a:gd name="T20" fmla="*/ 17 w 91"/>
                <a:gd name="T21" fmla="*/ 48 h 95"/>
                <a:gd name="T22" fmla="*/ 10 w 91"/>
                <a:gd name="T23" fmla="*/ 49 h 95"/>
                <a:gd name="T24" fmla="*/ 2 w 91"/>
                <a:gd name="T25" fmla="*/ 55 h 95"/>
                <a:gd name="T26" fmla="*/ 1 w 91"/>
                <a:gd name="T27" fmla="*/ 59 h 95"/>
                <a:gd name="T28" fmla="*/ 18 w 91"/>
                <a:gd name="T29" fmla="*/ 57 h 95"/>
                <a:gd name="T30" fmla="*/ 26 w 91"/>
                <a:gd name="T31" fmla="*/ 68 h 95"/>
                <a:gd name="T32" fmla="*/ 35 w 91"/>
                <a:gd name="T33" fmla="*/ 63 h 95"/>
                <a:gd name="T34" fmla="*/ 41 w 91"/>
                <a:gd name="T35" fmla="*/ 64 h 95"/>
                <a:gd name="T36" fmla="*/ 46 w 91"/>
                <a:gd name="T37" fmla="*/ 70 h 95"/>
                <a:gd name="T38" fmla="*/ 47 w 91"/>
                <a:gd name="T39" fmla="*/ 78 h 95"/>
                <a:gd name="T40" fmla="*/ 53 w 91"/>
                <a:gd name="T41" fmla="*/ 82 h 95"/>
                <a:gd name="T42" fmla="*/ 60 w 91"/>
                <a:gd name="T43" fmla="*/ 84 h 95"/>
                <a:gd name="T44" fmla="*/ 66 w 91"/>
                <a:gd name="T45" fmla="*/ 87 h 95"/>
                <a:gd name="T46" fmla="*/ 76 w 91"/>
                <a:gd name="T47" fmla="*/ 90 h 95"/>
                <a:gd name="T48" fmla="*/ 84 w 91"/>
                <a:gd name="T49" fmla="*/ 94 h 95"/>
                <a:gd name="T50" fmla="*/ 77 w 91"/>
                <a:gd name="T51" fmla="*/ 85 h 95"/>
                <a:gd name="T52" fmla="*/ 78 w 91"/>
                <a:gd name="T53" fmla="*/ 73 h 95"/>
                <a:gd name="T54" fmla="*/ 80 w 91"/>
                <a:gd name="T55" fmla="*/ 70 h 95"/>
                <a:gd name="T56" fmla="*/ 84 w 91"/>
                <a:gd name="T57" fmla="*/ 63 h 95"/>
                <a:gd name="T58" fmla="*/ 81 w 91"/>
                <a:gd name="T59" fmla="*/ 55 h 95"/>
                <a:gd name="T60" fmla="*/ 81 w 91"/>
                <a:gd name="T61" fmla="*/ 45 h 95"/>
                <a:gd name="T62" fmla="*/ 83 w 91"/>
                <a:gd name="T63" fmla="*/ 28 h 95"/>
                <a:gd name="T64" fmla="*/ 90 w 91"/>
                <a:gd name="T65" fmla="*/ 18 h 95"/>
                <a:gd name="T66" fmla="*/ 90 w 91"/>
                <a:gd name="T67" fmla="*/ 1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95">
                  <a:moveTo>
                    <a:pt x="90" y="15"/>
                  </a:moveTo>
                  <a:cubicBezTo>
                    <a:pt x="89" y="14"/>
                    <a:pt x="89" y="12"/>
                    <a:pt x="89" y="10"/>
                  </a:cubicBezTo>
                  <a:cubicBezTo>
                    <a:pt x="89" y="9"/>
                    <a:pt x="87" y="8"/>
                    <a:pt x="86" y="7"/>
                  </a:cubicBezTo>
                  <a:cubicBezTo>
                    <a:pt x="86" y="6"/>
                    <a:pt x="84" y="4"/>
                    <a:pt x="83" y="4"/>
                  </a:cubicBezTo>
                  <a:cubicBezTo>
                    <a:pt x="82" y="4"/>
                    <a:pt x="82" y="6"/>
                    <a:pt x="80" y="5"/>
                  </a:cubicBezTo>
                  <a:cubicBezTo>
                    <a:pt x="78" y="4"/>
                    <a:pt x="79" y="5"/>
                    <a:pt x="77" y="6"/>
                  </a:cubicBezTo>
                  <a:cubicBezTo>
                    <a:pt x="77" y="6"/>
                    <a:pt x="75" y="5"/>
                    <a:pt x="75" y="4"/>
                  </a:cubicBezTo>
                  <a:cubicBezTo>
                    <a:pt x="74" y="3"/>
                    <a:pt x="73" y="2"/>
                    <a:pt x="72" y="1"/>
                  </a:cubicBezTo>
                  <a:cubicBezTo>
                    <a:pt x="71" y="0"/>
                    <a:pt x="70" y="2"/>
                    <a:pt x="69" y="2"/>
                  </a:cubicBezTo>
                  <a:cubicBezTo>
                    <a:pt x="68" y="3"/>
                    <a:pt x="66" y="2"/>
                    <a:pt x="65" y="1"/>
                  </a:cubicBezTo>
                  <a:cubicBezTo>
                    <a:pt x="63" y="0"/>
                    <a:pt x="63" y="1"/>
                    <a:pt x="61" y="2"/>
                  </a:cubicBezTo>
                  <a:cubicBezTo>
                    <a:pt x="60" y="3"/>
                    <a:pt x="58" y="2"/>
                    <a:pt x="57" y="2"/>
                  </a:cubicBezTo>
                  <a:cubicBezTo>
                    <a:pt x="56" y="3"/>
                    <a:pt x="53" y="3"/>
                    <a:pt x="52" y="3"/>
                  </a:cubicBezTo>
                  <a:cubicBezTo>
                    <a:pt x="49" y="1"/>
                    <a:pt x="51" y="6"/>
                    <a:pt x="48" y="6"/>
                  </a:cubicBezTo>
                  <a:cubicBezTo>
                    <a:pt x="46" y="7"/>
                    <a:pt x="42" y="6"/>
                    <a:pt x="40" y="5"/>
                  </a:cubicBezTo>
                  <a:cubicBezTo>
                    <a:pt x="38" y="4"/>
                    <a:pt x="37" y="2"/>
                    <a:pt x="35" y="2"/>
                  </a:cubicBezTo>
                  <a:cubicBezTo>
                    <a:pt x="34" y="1"/>
                    <a:pt x="32" y="3"/>
                    <a:pt x="31" y="4"/>
                  </a:cubicBezTo>
                  <a:cubicBezTo>
                    <a:pt x="29" y="6"/>
                    <a:pt x="31" y="9"/>
                    <a:pt x="30" y="12"/>
                  </a:cubicBezTo>
                  <a:cubicBezTo>
                    <a:pt x="27" y="17"/>
                    <a:pt x="27" y="23"/>
                    <a:pt x="24" y="27"/>
                  </a:cubicBezTo>
                  <a:cubicBezTo>
                    <a:pt x="22" y="30"/>
                    <a:pt x="21" y="32"/>
                    <a:pt x="19" y="35"/>
                  </a:cubicBezTo>
                  <a:cubicBezTo>
                    <a:pt x="18" y="37"/>
                    <a:pt x="18" y="39"/>
                    <a:pt x="18" y="41"/>
                  </a:cubicBezTo>
                  <a:cubicBezTo>
                    <a:pt x="18" y="44"/>
                    <a:pt x="19" y="46"/>
                    <a:pt x="17" y="48"/>
                  </a:cubicBezTo>
                  <a:cubicBezTo>
                    <a:pt x="16" y="48"/>
                    <a:pt x="11" y="51"/>
                    <a:pt x="11" y="51"/>
                  </a:cubicBezTo>
                  <a:cubicBezTo>
                    <a:pt x="10" y="51"/>
                    <a:pt x="12" y="48"/>
                    <a:pt x="10" y="49"/>
                  </a:cubicBezTo>
                  <a:cubicBezTo>
                    <a:pt x="7" y="51"/>
                    <a:pt x="7" y="53"/>
                    <a:pt x="5" y="50"/>
                  </a:cubicBezTo>
                  <a:cubicBezTo>
                    <a:pt x="4" y="51"/>
                    <a:pt x="2" y="53"/>
                    <a:pt x="2" y="55"/>
                  </a:cubicBezTo>
                  <a:cubicBezTo>
                    <a:pt x="2" y="55"/>
                    <a:pt x="2" y="56"/>
                    <a:pt x="1" y="56"/>
                  </a:cubicBezTo>
                  <a:cubicBezTo>
                    <a:pt x="0" y="57"/>
                    <a:pt x="1" y="58"/>
                    <a:pt x="1" y="59"/>
                  </a:cubicBezTo>
                  <a:cubicBezTo>
                    <a:pt x="5" y="56"/>
                    <a:pt x="8" y="57"/>
                    <a:pt x="13" y="57"/>
                  </a:cubicBezTo>
                  <a:cubicBezTo>
                    <a:pt x="15" y="57"/>
                    <a:pt x="16" y="57"/>
                    <a:pt x="18" y="57"/>
                  </a:cubicBezTo>
                  <a:cubicBezTo>
                    <a:pt x="20" y="57"/>
                    <a:pt x="21" y="60"/>
                    <a:pt x="22" y="62"/>
                  </a:cubicBezTo>
                  <a:cubicBezTo>
                    <a:pt x="23" y="64"/>
                    <a:pt x="24" y="67"/>
                    <a:pt x="26" y="68"/>
                  </a:cubicBezTo>
                  <a:cubicBezTo>
                    <a:pt x="27" y="69"/>
                    <a:pt x="31" y="68"/>
                    <a:pt x="33" y="67"/>
                  </a:cubicBezTo>
                  <a:cubicBezTo>
                    <a:pt x="34" y="67"/>
                    <a:pt x="34" y="64"/>
                    <a:pt x="35" y="63"/>
                  </a:cubicBezTo>
                  <a:cubicBezTo>
                    <a:pt x="35" y="61"/>
                    <a:pt x="38" y="62"/>
                    <a:pt x="39" y="62"/>
                  </a:cubicBezTo>
                  <a:cubicBezTo>
                    <a:pt x="39" y="64"/>
                    <a:pt x="39" y="64"/>
                    <a:pt x="41" y="64"/>
                  </a:cubicBezTo>
                  <a:cubicBezTo>
                    <a:pt x="42" y="64"/>
                    <a:pt x="45" y="63"/>
                    <a:pt x="45" y="65"/>
                  </a:cubicBezTo>
                  <a:cubicBezTo>
                    <a:pt x="45" y="67"/>
                    <a:pt x="46" y="68"/>
                    <a:pt x="46" y="70"/>
                  </a:cubicBezTo>
                  <a:cubicBezTo>
                    <a:pt x="46" y="71"/>
                    <a:pt x="46" y="72"/>
                    <a:pt x="45" y="74"/>
                  </a:cubicBezTo>
                  <a:cubicBezTo>
                    <a:pt x="45" y="75"/>
                    <a:pt x="46" y="77"/>
                    <a:pt x="47" y="78"/>
                  </a:cubicBezTo>
                  <a:cubicBezTo>
                    <a:pt x="48" y="79"/>
                    <a:pt x="47" y="81"/>
                    <a:pt x="47" y="82"/>
                  </a:cubicBezTo>
                  <a:cubicBezTo>
                    <a:pt x="47" y="85"/>
                    <a:pt x="52" y="82"/>
                    <a:pt x="53" y="82"/>
                  </a:cubicBezTo>
                  <a:cubicBezTo>
                    <a:pt x="55" y="82"/>
                    <a:pt x="56" y="82"/>
                    <a:pt x="57" y="83"/>
                  </a:cubicBezTo>
                  <a:cubicBezTo>
                    <a:pt x="59" y="85"/>
                    <a:pt x="58" y="84"/>
                    <a:pt x="60" y="84"/>
                  </a:cubicBezTo>
                  <a:cubicBezTo>
                    <a:pt x="62" y="84"/>
                    <a:pt x="62" y="85"/>
                    <a:pt x="63" y="86"/>
                  </a:cubicBezTo>
                  <a:cubicBezTo>
                    <a:pt x="64" y="86"/>
                    <a:pt x="65" y="87"/>
                    <a:pt x="66" y="87"/>
                  </a:cubicBezTo>
                  <a:cubicBezTo>
                    <a:pt x="69" y="88"/>
                    <a:pt x="70" y="88"/>
                    <a:pt x="71" y="85"/>
                  </a:cubicBezTo>
                  <a:cubicBezTo>
                    <a:pt x="72" y="88"/>
                    <a:pt x="73" y="89"/>
                    <a:pt x="76" y="90"/>
                  </a:cubicBezTo>
                  <a:cubicBezTo>
                    <a:pt x="78" y="91"/>
                    <a:pt x="78" y="94"/>
                    <a:pt x="80" y="95"/>
                  </a:cubicBezTo>
                  <a:cubicBezTo>
                    <a:pt x="80" y="95"/>
                    <a:pt x="84" y="94"/>
                    <a:pt x="84" y="94"/>
                  </a:cubicBezTo>
                  <a:cubicBezTo>
                    <a:pt x="84" y="92"/>
                    <a:pt x="85" y="88"/>
                    <a:pt x="83" y="89"/>
                  </a:cubicBezTo>
                  <a:cubicBezTo>
                    <a:pt x="80" y="90"/>
                    <a:pt x="78" y="88"/>
                    <a:pt x="77" y="85"/>
                  </a:cubicBezTo>
                  <a:cubicBezTo>
                    <a:pt x="77" y="83"/>
                    <a:pt x="79" y="80"/>
                    <a:pt x="78" y="77"/>
                  </a:cubicBezTo>
                  <a:cubicBezTo>
                    <a:pt x="78" y="76"/>
                    <a:pt x="77" y="74"/>
                    <a:pt x="78" y="73"/>
                  </a:cubicBezTo>
                  <a:cubicBezTo>
                    <a:pt x="78" y="73"/>
                    <a:pt x="78" y="72"/>
                    <a:pt x="79" y="72"/>
                  </a:cubicBezTo>
                  <a:cubicBezTo>
                    <a:pt x="80" y="72"/>
                    <a:pt x="79" y="70"/>
                    <a:pt x="80" y="70"/>
                  </a:cubicBezTo>
                  <a:cubicBezTo>
                    <a:pt x="81" y="68"/>
                    <a:pt x="86" y="68"/>
                    <a:pt x="87" y="68"/>
                  </a:cubicBezTo>
                  <a:cubicBezTo>
                    <a:pt x="85" y="67"/>
                    <a:pt x="86" y="64"/>
                    <a:pt x="84" y="63"/>
                  </a:cubicBezTo>
                  <a:cubicBezTo>
                    <a:pt x="83" y="62"/>
                    <a:pt x="82" y="61"/>
                    <a:pt x="82" y="60"/>
                  </a:cubicBezTo>
                  <a:cubicBezTo>
                    <a:pt x="82" y="58"/>
                    <a:pt x="82" y="56"/>
                    <a:pt x="81" y="55"/>
                  </a:cubicBezTo>
                  <a:cubicBezTo>
                    <a:pt x="81" y="53"/>
                    <a:pt x="80" y="52"/>
                    <a:pt x="80" y="50"/>
                  </a:cubicBezTo>
                  <a:cubicBezTo>
                    <a:pt x="80" y="49"/>
                    <a:pt x="80" y="44"/>
                    <a:pt x="81" y="45"/>
                  </a:cubicBezTo>
                  <a:cubicBezTo>
                    <a:pt x="80" y="41"/>
                    <a:pt x="80" y="39"/>
                    <a:pt x="82" y="35"/>
                  </a:cubicBezTo>
                  <a:cubicBezTo>
                    <a:pt x="83" y="32"/>
                    <a:pt x="83" y="31"/>
                    <a:pt x="83" y="28"/>
                  </a:cubicBezTo>
                  <a:cubicBezTo>
                    <a:pt x="83" y="25"/>
                    <a:pt x="85" y="23"/>
                    <a:pt x="87" y="21"/>
                  </a:cubicBezTo>
                  <a:cubicBezTo>
                    <a:pt x="88" y="20"/>
                    <a:pt x="89" y="19"/>
                    <a:pt x="90" y="18"/>
                  </a:cubicBezTo>
                  <a:cubicBezTo>
                    <a:pt x="91" y="17"/>
                    <a:pt x="91" y="17"/>
                    <a:pt x="90" y="15"/>
                  </a:cubicBezTo>
                  <a:cubicBezTo>
                    <a:pt x="89" y="15"/>
                    <a:pt x="91" y="16"/>
                    <a:pt x="90" y="1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0" name="Freeform 734">
              <a:extLst>
                <a:ext uri="{FF2B5EF4-FFF2-40B4-BE49-F238E27FC236}">
                  <a16:creationId xmlns:a16="http://schemas.microsoft.com/office/drawing/2014/main" id="{86BD9F00-ACAC-0B44-B47E-BED7DCC4CC62}"/>
                </a:ext>
              </a:extLst>
            </p:cNvPr>
            <p:cNvSpPr>
              <a:spLocks/>
            </p:cNvSpPr>
            <p:nvPr/>
          </p:nvSpPr>
          <p:spPr bwMode="auto">
            <a:xfrm>
              <a:off x="12254333" y="9307030"/>
              <a:ext cx="525479" cy="589329"/>
            </a:xfrm>
            <a:custGeom>
              <a:avLst/>
              <a:gdLst>
                <a:gd name="T0" fmla="*/ 51 w 56"/>
                <a:gd name="T1" fmla="*/ 27 h 63"/>
                <a:gd name="T2" fmla="*/ 48 w 56"/>
                <a:gd name="T3" fmla="*/ 26 h 63"/>
                <a:gd name="T4" fmla="*/ 47 w 56"/>
                <a:gd name="T5" fmla="*/ 21 h 63"/>
                <a:gd name="T6" fmla="*/ 46 w 56"/>
                <a:gd name="T7" fmla="*/ 12 h 63"/>
                <a:gd name="T8" fmla="*/ 46 w 56"/>
                <a:gd name="T9" fmla="*/ 8 h 63"/>
                <a:gd name="T10" fmla="*/ 43 w 56"/>
                <a:gd name="T11" fmla="*/ 8 h 63"/>
                <a:gd name="T12" fmla="*/ 40 w 56"/>
                <a:gd name="T13" fmla="*/ 6 h 63"/>
                <a:gd name="T14" fmla="*/ 35 w 56"/>
                <a:gd name="T15" fmla="*/ 8 h 63"/>
                <a:gd name="T16" fmla="*/ 34 w 56"/>
                <a:gd name="T17" fmla="*/ 11 h 63"/>
                <a:gd name="T18" fmla="*/ 29 w 56"/>
                <a:gd name="T19" fmla="*/ 12 h 63"/>
                <a:gd name="T20" fmla="*/ 18 w 56"/>
                <a:gd name="T21" fmla="*/ 1 h 63"/>
                <a:gd name="T22" fmla="*/ 3 w 56"/>
                <a:gd name="T23" fmla="*/ 2 h 63"/>
                <a:gd name="T24" fmla="*/ 6 w 56"/>
                <a:gd name="T25" fmla="*/ 12 h 63"/>
                <a:gd name="T26" fmla="*/ 6 w 56"/>
                <a:gd name="T27" fmla="*/ 16 h 63"/>
                <a:gd name="T28" fmla="*/ 6 w 56"/>
                <a:gd name="T29" fmla="*/ 20 h 63"/>
                <a:gd name="T30" fmla="*/ 8 w 56"/>
                <a:gd name="T31" fmla="*/ 33 h 63"/>
                <a:gd name="T32" fmla="*/ 3 w 56"/>
                <a:gd name="T33" fmla="*/ 41 h 63"/>
                <a:gd name="T34" fmla="*/ 0 w 56"/>
                <a:gd name="T35" fmla="*/ 50 h 63"/>
                <a:gd name="T36" fmla="*/ 0 w 56"/>
                <a:gd name="T37" fmla="*/ 55 h 63"/>
                <a:gd name="T38" fmla="*/ 0 w 56"/>
                <a:gd name="T39" fmla="*/ 59 h 63"/>
                <a:gd name="T40" fmla="*/ 3 w 56"/>
                <a:gd name="T41" fmla="*/ 59 h 63"/>
                <a:gd name="T42" fmla="*/ 8 w 56"/>
                <a:gd name="T43" fmla="*/ 58 h 63"/>
                <a:gd name="T44" fmla="*/ 9 w 56"/>
                <a:gd name="T45" fmla="*/ 59 h 63"/>
                <a:gd name="T46" fmla="*/ 16 w 56"/>
                <a:gd name="T47" fmla="*/ 59 h 63"/>
                <a:gd name="T48" fmla="*/ 25 w 56"/>
                <a:gd name="T49" fmla="*/ 59 h 63"/>
                <a:gd name="T50" fmla="*/ 30 w 56"/>
                <a:gd name="T51" fmla="*/ 59 h 63"/>
                <a:gd name="T52" fmla="*/ 39 w 56"/>
                <a:gd name="T53" fmla="*/ 62 h 63"/>
                <a:gd name="T54" fmla="*/ 53 w 56"/>
                <a:gd name="T55" fmla="*/ 60 h 63"/>
                <a:gd name="T56" fmla="*/ 46 w 56"/>
                <a:gd name="T57" fmla="*/ 51 h 63"/>
                <a:gd name="T58" fmla="*/ 46 w 56"/>
                <a:gd name="T59" fmla="*/ 37 h 63"/>
                <a:gd name="T60" fmla="*/ 56 w 56"/>
                <a:gd name="T61" fmla="*/ 35 h 63"/>
                <a:gd name="T62" fmla="*/ 56 w 56"/>
                <a:gd name="T63" fmla="*/ 27 h 63"/>
                <a:gd name="T64" fmla="*/ 51 w 56"/>
                <a:gd name="T6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 h="63">
                  <a:moveTo>
                    <a:pt x="51" y="27"/>
                  </a:moveTo>
                  <a:cubicBezTo>
                    <a:pt x="49" y="27"/>
                    <a:pt x="48" y="28"/>
                    <a:pt x="48" y="26"/>
                  </a:cubicBezTo>
                  <a:cubicBezTo>
                    <a:pt x="48" y="24"/>
                    <a:pt x="48" y="23"/>
                    <a:pt x="47" y="21"/>
                  </a:cubicBezTo>
                  <a:cubicBezTo>
                    <a:pt x="45" y="18"/>
                    <a:pt x="48" y="15"/>
                    <a:pt x="46" y="12"/>
                  </a:cubicBezTo>
                  <a:cubicBezTo>
                    <a:pt x="46" y="11"/>
                    <a:pt x="46" y="8"/>
                    <a:pt x="46" y="8"/>
                  </a:cubicBezTo>
                  <a:cubicBezTo>
                    <a:pt x="46" y="8"/>
                    <a:pt x="43" y="8"/>
                    <a:pt x="43" y="8"/>
                  </a:cubicBezTo>
                  <a:cubicBezTo>
                    <a:pt x="40" y="8"/>
                    <a:pt x="40" y="9"/>
                    <a:pt x="40" y="6"/>
                  </a:cubicBezTo>
                  <a:cubicBezTo>
                    <a:pt x="37" y="6"/>
                    <a:pt x="36" y="5"/>
                    <a:pt x="35" y="8"/>
                  </a:cubicBezTo>
                  <a:cubicBezTo>
                    <a:pt x="35" y="8"/>
                    <a:pt x="35" y="11"/>
                    <a:pt x="34" y="11"/>
                  </a:cubicBezTo>
                  <a:cubicBezTo>
                    <a:pt x="33" y="12"/>
                    <a:pt x="31" y="12"/>
                    <a:pt x="29" y="12"/>
                  </a:cubicBezTo>
                  <a:cubicBezTo>
                    <a:pt x="22" y="13"/>
                    <a:pt x="24" y="1"/>
                    <a:pt x="18" y="1"/>
                  </a:cubicBezTo>
                  <a:cubicBezTo>
                    <a:pt x="13" y="1"/>
                    <a:pt x="7" y="0"/>
                    <a:pt x="3" y="2"/>
                  </a:cubicBezTo>
                  <a:cubicBezTo>
                    <a:pt x="1" y="4"/>
                    <a:pt x="6" y="10"/>
                    <a:pt x="6" y="12"/>
                  </a:cubicBezTo>
                  <a:cubicBezTo>
                    <a:pt x="7" y="13"/>
                    <a:pt x="7" y="15"/>
                    <a:pt x="6" y="16"/>
                  </a:cubicBezTo>
                  <a:cubicBezTo>
                    <a:pt x="4" y="17"/>
                    <a:pt x="6" y="19"/>
                    <a:pt x="6" y="20"/>
                  </a:cubicBezTo>
                  <a:cubicBezTo>
                    <a:pt x="9" y="24"/>
                    <a:pt x="11" y="29"/>
                    <a:pt x="8" y="33"/>
                  </a:cubicBezTo>
                  <a:cubicBezTo>
                    <a:pt x="6" y="36"/>
                    <a:pt x="4" y="38"/>
                    <a:pt x="3" y="41"/>
                  </a:cubicBezTo>
                  <a:cubicBezTo>
                    <a:pt x="2" y="44"/>
                    <a:pt x="1" y="47"/>
                    <a:pt x="0" y="50"/>
                  </a:cubicBezTo>
                  <a:cubicBezTo>
                    <a:pt x="0" y="52"/>
                    <a:pt x="0" y="54"/>
                    <a:pt x="0" y="55"/>
                  </a:cubicBezTo>
                  <a:cubicBezTo>
                    <a:pt x="0" y="56"/>
                    <a:pt x="0" y="58"/>
                    <a:pt x="0" y="59"/>
                  </a:cubicBezTo>
                  <a:cubicBezTo>
                    <a:pt x="1" y="59"/>
                    <a:pt x="2" y="59"/>
                    <a:pt x="3" y="59"/>
                  </a:cubicBezTo>
                  <a:cubicBezTo>
                    <a:pt x="5" y="59"/>
                    <a:pt x="5" y="56"/>
                    <a:pt x="8" y="58"/>
                  </a:cubicBezTo>
                  <a:cubicBezTo>
                    <a:pt x="8" y="58"/>
                    <a:pt x="9" y="59"/>
                    <a:pt x="9" y="59"/>
                  </a:cubicBezTo>
                  <a:cubicBezTo>
                    <a:pt x="12" y="59"/>
                    <a:pt x="14" y="59"/>
                    <a:pt x="16" y="59"/>
                  </a:cubicBezTo>
                  <a:cubicBezTo>
                    <a:pt x="19" y="59"/>
                    <a:pt x="22" y="59"/>
                    <a:pt x="25" y="59"/>
                  </a:cubicBezTo>
                  <a:cubicBezTo>
                    <a:pt x="26" y="59"/>
                    <a:pt x="29" y="59"/>
                    <a:pt x="30" y="59"/>
                  </a:cubicBezTo>
                  <a:cubicBezTo>
                    <a:pt x="32" y="63"/>
                    <a:pt x="36" y="62"/>
                    <a:pt x="39" y="62"/>
                  </a:cubicBezTo>
                  <a:cubicBezTo>
                    <a:pt x="44" y="62"/>
                    <a:pt x="48" y="61"/>
                    <a:pt x="53" y="60"/>
                  </a:cubicBezTo>
                  <a:cubicBezTo>
                    <a:pt x="50" y="57"/>
                    <a:pt x="46" y="55"/>
                    <a:pt x="46" y="51"/>
                  </a:cubicBezTo>
                  <a:cubicBezTo>
                    <a:pt x="46" y="46"/>
                    <a:pt x="46" y="41"/>
                    <a:pt x="46" y="37"/>
                  </a:cubicBezTo>
                  <a:cubicBezTo>
                    <a:pt x="46" y="36"/>
                    <a:pt x="56" y="38"/>
                    <a:pt x="56" y="35"/>
                  </a:cubicBezTo>
                  <a:cubicBezTo>
                    <a:pt x="56" y="33"/>
                    <a:pt x="56" y="30"/>
                    <a:pt x="56" y="27"/>
                  </a:cubicBezTo>
                  <a:cubicBezTo>
                    <a:pt x="56" y="24"/>
                    <a:pt x="53" y="27"/>
                    <a:pt x="51" y="2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1" name="Freeform 735">
              <a:extLst>
                <a:ext uri="{FF2B5EF4-FFF2-40B4-BE49-F238E27FC236}">
                  <a16:creationId xmlns:a16="http://schemas.microsoft.com/office/drawing/2014/main" id="{2DC37E5D-F24A-064C-B170-77BE0CD071F9}"/>
                </a:ext>
              </a:extLst>
            </p:cNvPr>
            <p:cNvSpPr>
              <a:spLocks/>
            </p:cNvSpPr>
            <p:nvPr/>
          </p:nvSpPr>
          <p:spPr bwMode="auto">
            <a:xfrm>
              <a:off x="12591915" y="9867685"/>
              <a:ext cx="429938" cy="449163"/>
            </a:xfrm>
            <a:custGeom>
              <a:avLst/>
              <a:gdLst>
                <a:gd name="T0" fmla="*/ 25 w 46"/>
                <a:gd name="T1" fmla="*/ 2 h 48"/>
                <a:gd name="T2" fmla="*/ 21 w 46"/>
                <a:gd name="T3" fmla="*/ 3 h 48"/>
                <a:gd name="T4" fmla="*/ 18 w 46"/>
                <a:gd name="T5" fmla="*/ 4 h 48"/>
                <a:gd name="T6" fmla="*/ 6 w 46"/>
                <a:gd name="T7" fmla="*/ 4 h 48"/>
                <a:gd name="T8" fmla="*/ 6 w 46"/>
                <a:gd name="T9" fmla="*/ 18 h 48"/>
                <a:gd name="T10" fmla="*/ 6 w 46"/>
                <a:gd name="T11" fmla="*/ 23 h 48"/>
                <a:gd name="T12" fmla="*/ 1 w 46"/>
                <a:gd name="T13" fmla="*/ 24 h 48"/>
                <a:gd name="T14" fmla="*/ 1 w 46"/>
                <a:gd name="T15" fmla="*/ 31 h 48"/>
                <a:gd name="T16" fmla="*/ 1 w 46"/>
                <a:gd name="T17" fmla="*/ 38 h 48"/>
                <a:gd name="T18" fmla="*/ 4 w 46"/>
                <a:gd name="T19" fmla="*/ 47 h 48"/>
                <a:gd name="T20" fmla="*/ 8 w 46"/>
                <a:gd name="T21" fmla="*/ 48 h 48"/>
                <a:gd name="T22" fmla="*/ 13 w 46"/>
                <a:gd name="T23" fmla="*/ 44 h 48"/>
                <a:gd name="T24" fmla="*/ 19 w 46"/>
                <a:gd name="T25" fmla="*/ 41 h 48"/>
                <a:gd name="T26" fmla="*/ 29 w 46"/>
                <a:gd name="T27" fmla="*/ 39 h 48"/>
                <a:gd name="T28" fmla="*/ 31 w 46"/>
                <a:gd name="T29" fmla="*/ 37 h 48"/>
                <a:gd name="T30" fmla="*/ 34 w 46"/>
                <a:gd name="T31" fmla="*/ 34 h 48"/>
                <a:gd name="T32" fmla="*/ 43 w 46"/>
                <a:gd name="T33" fmla="*/ 26 h 48"/>
                <a:gd name="T34" fmla="*/ 44 w 46"/>
                <a:gd name="T35" fmla="*/ 22 h 48"/>
                <a:gd name="T36" fmla="*/ 40 w 46"/>
                <a:gd name="T37" fmla="*/ 21 h 48"/>
                <a:gd name="T38" fmla="*/ 38 w 46"/>
                <a:gd name="T39" fmla="*/ 17 h 48"/>
                <a:gd name="T40" fmla="*/ 39 w 46"/>
                <a:gd name="T41" fmla="*/ 15 h 48"/>
                <a:gd name="T42" fmla="*/ 36 w 46"/>
                <a:gd name="T43" fmla="*/ 14 h 48"/>
                <a:gd name="T44" fmla="*/ 36 w 46"/>
                <a:gd name="T45" fmla="*/ 13 h 48"/>
                <a:gd name="T46" fmla="*/ 34 w 46"/>
                <a:gd name="T47" fmla="*/ 12 h 48"/>
                <a:gd name="T48" fmla="*/ 30 w 46"/>
                <a:gd name="T49" fmla="*/ 7 h 48"/>
                <a:gd name="T50" fmla="*/ 25 w 46"/>
                <a:gd name="T51" fmla="*/ 2 h 48"/>
                <a:gd name="T52" fmla="*/ 25 w 46"/>
                <a:gd name="T53"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6" h="48">
                  <a:moveTo>
                    <a:pt x="25" y="2"/>
                  </a:moveTo>
                  <a:cubicBezTo>
                    <a:pt x="24" y="3"/>
                    <a:pt x="22" y="3"/>
                    <a:pt x="21" y="3"/>
                  </a:cubicBezTo>
                  <a:cubicBezTo>
                    <a:pt x="19" y="3"/>
                    <a:pt x="20" y="6"/>
                    <a:pt x="18" y="4"/>
                  </a:cubicBezTo>
                  <a:cubicBezTo>
                    <a:pt x="15" y="0"/>
                    <a:pt x="10" y="5"/>
                    <a:pt x="6" y="4"/>
                  </a:cubicBezTo>
                  <a:cubicBezTo>
                    <a:pt x="6" y="9"/>
                    <a:pt x="6" y="14"/>
                    <a:pt x="6" y="18"/>
                  </a:cubicBezTo>
                  <a:cubicBezTo>
                    <a:pt x="6" y="19"/>
                    <a:pt x="7" y="23"/>
                    <a:pt x="6" y="23"/>
                  </a:cubicBezTo>
                  <a:cubicBezTo>
                    <a:pt x="5" y="24"/>
                    <a:pt x="1" y="22"/>
                    <a:pt x="1" y="24"/>
                  </a:cubicBezTo>
                  <a:cubicBezTo>
                    <a:pt x="1" y="26"/>
                    <a:pt x="1" y="29"/>
                    <a:pt x="1" y="31"/>
                  </a:cubicBezTo>
                  <a:cubicBezTo>
                    <a:pt x="1" y="33"/>
                    <a:pt x="0" y="36"/>
                    <a:pt x="1" y="38"/>
                  </a:cubicBezTo>
                  <a:cubicBezTo>
                    <a:pt x="5" y="39"/>
                    <a:pt x="6" y="44"/>
                    <a:pt x="4" y="47"/>
                  </a:cubicBezTo>
                  <a:cubicBezTo>
                    <a:pt x="4" y="48"/>
                    <a:pt x="8" y="48"/>
                    <a:pt x="8" y="48"/>
                  </a:cubicBezTo>
                  <a:cubicBezTo>
                    <a:pt x="10" y="48"/>
                    <a:pt x="11" y="46"/>
                    <a:pt x="13" y="44"/>
                  </a:cubicBezTo>
                  <a:cubicBezTo>
                    <a:pt x="15" y="42"/>
                    <a:pt x="15" y="39"/>
                    <a:pt x="19" y="41"/>
                  </a:cubicBezTo>
                  <a:cubicBezTo>
                    <a:pt x="23" y="43"/>
                    <a:pt x="27" y="44"/>
                    <a:pt x="29" y="39"/>
                  </a:cubicBezTo>
                  <a:cubicBezTo>
                    <a:pt x="29" y="38"/>
                    <a:pt x="29" y="37"/>
                    <a:pt x="31" y="37"/>
                  </a:cubicBezTo>
                  <a:cubicBezTo>
                    <a:pt x="33" y="37"/>
                    <a:pt x="34" y="35"/>
                    <a:pt x="34" y="34"/>
                  </a:cubicBezTo>
                  <a:cubicBezTo>
                    <a:pt x="36" y="31"/>
                    <a:pt x="40" y="28"/>
                    <a:pt x="43" y="26"/>
                  </a:cubicBezTo>
                  <a:cubicBezTo>
                    <a:pt x="45" y="25"/>
                    <a:pt x="46" y="24"/>
                    <a:pt x="44" y="22"/>
                  </a:cubicBezTo>
                  <a:cubicBezTo>
                    <a:pt x="43" y="21"/>
                    <a:pt x="40" y="22"/>
                    <a:pt x="40" y="21"/>
                  </a:cubicBezTo>
                  <a:cubicBezTo>
                    <a:pt x="39" y="20"/>
                    <a:pt x="38" y="19"/>
                    <a:pt x="38" y="17"/>
                  </a:cubicBezTo>
                  <a:cubicBezTo>
                    <a:pt x="38" y="17"/>
                    <a:pt x="39" y="16"/>
                    <a:pt x="39" y="15"/>
                  </a:cubicBezTo>
                  <a:cubicBezTo>
                    <a:pt x="38" y="15"/>
                    <a:pt x="37" y="15"/>
                    <a:pt x="36" y="14"/>
                  </a:cubicBezTo>
                  <a:cubicBezTo>
                    <a:pt x="36" y="14"/>
                    <a:pt x="37" y="13"/>
                    <a:pt x="36" y="13"/>
                  </a:cubicBezTo>
                  <a:cubicBezTo>
                    <a:pt x="35" y="13"/>
                    <a:pt x="35" y="12"/>
                    <a:pt x="34" y="12"/>
                  </a:cubicBezTo>
                  <a:cubicBezTo>
                    <a:pt x="32" y="11"/>
                    <a:pt x="31" y="10"/>
                    <a:pt x="30" y="7"/>
                  </a:cubicBezTo>
                  <a:cubicBezTo>
                    <a:pt x="30" y="6"/>
                    <a:pt x="27" y="2"/>
                    <a:pt x="25" y="2"/>
                  </a:cubicBezTo>
                  <a:cubicBezTo>
                    <a:pt x="25" y="2"/>
                    <a:pt x="26" y="2"/>
                    <a:pt x="25"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2" name="Freeform 736">
              <a:extLst>
                <a:ext uri="{FF2B5EF4-FFF2-40B4-BE49-F238E27FC236}">
                  <a16:creationId xmlns:a16="http://schemas.microsoft.com/office/drawing/2014/main" id="{31235659-C655-EB4A-8CF0-BC4DB11A85F5}"/>
                </a:ext>
              </a:extLst>
            </p:cNvPr>
            <p:cNvSpPr>
              <a:spLocks/>
            </p:cNvSpPr>
            <p:nvPr/>
          </p:nvSpPr>
          <p:spPr bwMode="auto">
            <a:xfrm>
              <a:off x="12824398" y="9775302"/>
              <a:ext cx="366243" cy="324926"/>
            </a:xfrm>
            <a:custGeom>
              <a:avLst/>
              <a:gdLst>
                <a:gd name="T0" fmla="*/ 39 w 39"/>
                <a:gd name="T1" fmla="*/ 22 h 35"/>
                <a:gd name="T2" fmla="*/ 38 w 39"/>
                <a:gd name="T3" fmla="*/ 18 h 35"/>
                <a:gd name="T4" fmla="*/ 39 w 39"/>
                <a:gd name="T5" fmla="*/ 14 h 35"/>
                <a:gd name="T6" fmla="*/ 38 w 39"/>
                <a:gd name="T7" fmla="*/ 7 h 35"/>
                <a:gd name="T8" fmla="*/ 27 w 39"/>
                <a:gd name="T9" fmla="*/ 2 h 35"/>
                <a:gd name="T10" fmla="*/ 24 w 39"/>
                <a:gd name="T11" fmla="*/ 0 h 35"/>
                <a:gd name="T12" fmla="*/ 19 w 39"/>
                <a:gd name="T13" fmla="*/ 3 h 35"/>
                <a:gd name="T14" fmla="*/ 13 w 39"/>
                <a:gd name="T15" fmla="*/ 7 h 35"/>
                <a:gd name="T16" fmla="*/ 9 w 39"/>
                <a:gd name="T17" fmla="*/ 12 h 35"/>
                <a:gd name="T18" fmla="*/ 2 w 39"/>
                <a:gd name="T19" fmla="*/ 12 h 35"/>
                <a:gd name="T20" fmla="*/ 5 w 39"/>
                <a:gd name="T21" fmla="*/ 16 h 35"/>
                <a:gd name="T22" fmla="*/ 8 w 39"/>
                <a:gd name="T23" fmla="*/ 21 h 35"/>
                <a:gd name="T24" fmla="*/ 11 w 39"/>
                <a:gd name="T25" fmla="*/ 23 h 35"/>
                <a:gd name="T26" fmla="*/ 11 w 39"/>
                <a:gd name="T27" fmla="*/ 24 h 35"/>
                <a:gd name="T28" fmla="*/ 14 w 39"/>
                <a:gd name="T29" fmla="*/ 25 h 35"/>
                <a:gd name="T30" fmla="*/ 13 w 39"/>
                <a:gd name="T31" fmla="*/ 28 h 35"/>
                <a:gd name="T32" fmla="*/ 15 w 39"/>
                <a:gd name="T33" fmla="*/ 31 h 35"/>
                <a:gd name="T34" fmla="*/ 20 w 39"/>
                <a:gd name="T35" fmla="*/ 34 h 35"/>
                <a:gd name="T36" fmla="*/ 25 w 39"/>
                <a:gd name="T37" fmla="*/ 35 h 35"/>
                <a:gd name="T38" fmla="*/ 27 w 39"/>
                <a:gd name="T39" fmla="*/ 35 h 35"/>
                <a:gd name="T40" fmla="*/ 34 w 39"/>
                <a:gd name="T41" fmla="*/ 31 h 35"/>
                <a:gd name="T42" fmla="*/ 36 w 39"/>
                <a:gd name="T43" fmla="*/ 27 h 35"/>
                <a:gd name="T44" fmla="*/ 39 w 39"/>
                <a:gd name="T45"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 h="35">
                  <a:moveTo>
                    <a:pt x="39" y="22"/>
                  </a:moveTo>
                  <a:cubicBezTo>
                    <a:pt x="39" y="21"/>
                    <a:pt x="38" y="19"/>
                    <a:pt x="38" y="18"/>
                  </a:cubicBezTo>
                  <a:cubicBezTo>
                    <a:pt x="38" y="16"/>
                    <a:pt x="39" y="15"/>
                    <a:pt x="39" y="14"/>
                  </a:cubicBezTo>
                  <a:cubicBezTo>
                    <a:pt x="39" y="11"/>
                    <a:pt x="39" y="9"/>
                    <a:pt x="38" y="7"/>
                  </a:cubicBezTo>
                  <a:cubicBezTo>
                    <a:pt x="38" y="4"/>
                    <a:pt x="29" y="2"/>
                    <a:pt x="27" y="2"/>
                  </a:cubicBezTo>
                  <a:cubicBezTo>
                    <a:pt x="27" y="0"/>
                    <a:pt x="27" y="0"/>
                    <a:pt x="24" y="0"/>
                  </a:cubicBezTo>
                  <a:cubicBezTo>
                    <a:pt x="21" y="0"/>
                    <a:pt x="21" y="1"/>
                    <a:pt x="19" y="3"/>
                  </a:cubicBezTo>
                  <a:cubicBezTo>
                    <a:pt x="18" y="5"/>
                    <a:pt x="15" y="6"/>
                    <a:pt x="13" y="7"/>
                  </a:cubicBezTo>
                  <a:cubicBezTo>
                    <a:pt x="12" y="9"/>
                    <a:pt x="11" y="12"/>
                    <a:pt x="9" y="12"/>
                  </a:cubicBezTo>
                  <a:cubicBezTo>
                    <a:pt x="7" y="12"/>
                    <a:pt x="5" y="11"/>
                    <a:pt x="2" y="12"/>
                  </a:cubicBezTo>
                  <a:cubicBezTo>
                    <a:pt x="0" y="13"/>
                    <a:pt x="4" y="15"/>
                    <a:pt x="5" y="16"/>
                  </a:cubicBezTo>
                  <a:cubicBezTo>
                    <a:pt x="6" y="18"/>
                    <a:pt x="6" y="20"/>
                    <a:pt x="8" y="21"/>
                  </a:cubicBezTo>
                  <a:cubicBezTo>
                    <a:pt x="9" y="22"/>
                    <a:pt x="10" y="23"/>
                    <a:pt x="11" y="23"/>
                  </a:cubicBezTo>
                  <a:cubicBezTo>
                    <a:pt x="12" y="23"/>
                    <a:pt x="11" y="24"/>
                    <a:pt x="11" y="24"/>
                  </a:cubicBezTo>
                  <a:cubicBezTo>
                    <a:pt x="12" y="24"/>
                    <a:pt x="13" y="25"/>
                    <a:pt x="14" y="25"/>
                  </a:cubicBezTo>
                  <a:cubicBezTo>
                    <a:pt x="14" y="26"/>
                    <a:pt x="13" y="27"/>
                    <a:pt x="13" y="28"/>
                  </a:cubicBezTo>
                  <a:cubicBezTo>
                    <a:pt x="13" y="29"/>
                    <a:pt x="14" y="31"/>
                    <a:pt x="15" y="31"/>
                  </a:cubicBezTo>
                  <a:cubicBezTo>
                    <a:pt x="18" y="31"/>
                    <a:pt x="19" y="31"/>
                    <a:pt x="20" y="34"/>
                  </a:cubicBezTo>
                  <a:cubicBezTo>
                    <a:pt x="21" y="35"/>
                    <a:pt x="23" y="34"/>
                    <a:pt x="25" y="35"/>
                  </a:cubicBezTo>
                  <a:cubicBezTo>
                    <a:pt x="26" y="35"/>
                    <a:pt x="26" y="35"/>
                    <a:pt x="27" y="35"/>
                  </a:cubicBezTo>
                  <a:cubicBezTo>
                    <a:pt x="31" y="35"/>
                    <a:pt x="32" y="34"/>
                    <a:pt x="34" y="31"/>
                  </a:cubicBezTo>
                  <a:cubicBezTo>
                    <a:pt x="35" y="30"/>
                    <a:pt x="36" y="28"/>
                    <a:pt x="36" y="27"/>
                  </a:cubicBezTo>
                  <a:cubicBezTo>
                    <a:pt x="37" y="25"/>
                    <a:pt x="39" y="24"/>
                    <a:pt x="39" y="2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3" name="Freeform 737">
              <a:extLst>
                <a:ext uri="{FF2B5EF4-FFF2-40B4-BE49-F238E27FC236}">
                  <a16:creationId xmlns:a16="http://schemas.microsoft.com/office/drawing/2014/main" id="{80A004FC-5DEC-6742-80DE-D0469FE06903}"/>
                </a:ext>
              </a:extLst>
            </p:cNvPr>
            <p:cNvSpPr>
              <a:spLocks/>
            </p:cNvSpPr>
            <p:nvPr/>
          </p:nvSpPr>
          <p:spPr bwMode="auto">
            <a:xfrm>
              <a:off x="13069621" y="10259505"/>
              <a:ext cx="92356" cy="105124"/>
            </a:xfrm>
            <a:custGeom>
              <a:avLst/>
              <a:gdLst>
                <a:gd name="T0" fmla="*/ 5 w 10"/>
                <a:gd name="T1" fmla="*/ 1 h 11"/>
                <a:gd name="T2" fmla="*/ 7 w 10"/>
                <a:gd name="T3" fmla="*/ 9 h 11"/>
                <a:gd name="T4" fmla="*/ 5 w 10"/>
                <a:gd name="T5" fmla="*/ 1 h 11"/>
                <a:gd name="T6" fmla="*/ 5 w 10"/>
                <a:gd name="T7" fmla="*/ 1 h 11"/>
              </a:gdLst>
              <a:ahLst/>
              <a:cxnLst>
                <a:cxn ang="0">
                  <a:pos x="T0" y="T1"/>
                </a:cxn>
                <a:cxn ang="0">
                  <a:pos x="T2" y="T3"/>
                </a:cxn>
                <a:cxn ang="0">
                  <a:pos x="T4" y="T5"/>
                </a:cxn>
                <a:cxn ang="0">
                  <a:pos x="T6" y="T7"/>
                </a:cxn>
              </a:cxnLst>
              <a:rect l="0" t="0" r="r" b="b"/>
              <a:pathLst>
                <a:path w="10" h="11">
                  <a:moveTo>
                    <a:pt x="5" y="1"/>
                  </a:moveTo>
                  <a:cubicBezTo>
                    <a:pt x="0" y="2"/>
                    <a:pt x="3" y="11"/>
                    <a:pt x="7" y="9"/>
                  </a:cubicBezTo>
                  <a:cubicBezTo>
                    <a:pt x="10" y="8"/>
                    <a:pt x="9" y="0"/>
                    <a:pt x="5" y="1"/>
                  </a:cubicBezTo>
                  <a:cubicBezTo>
                    <a:pt x="3" y="1"/>
                    <a:pt x="6" y="1"/>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4" name="Freeform 738">
              <a:extLst>
                <a:ext uri="{FF2B5EF4-FFF2-40B4-BE49-F238E27FC236}">
                  <a16:creationId xmlns:a16="http://schemas.microsoft.com/office/drawing/2014/main" id="{C105CBA8-EA3C-5349-9E51-389C9E3E720E}"/>
                </a:ext>
              </a:extLst>
            </p:cNvPr>
            <p:cNvSpPr>
              <a:spLocks noEditPoints="1"/>
            </p:cNvSpPr>
            <p:nvPr/>
          </p:nvSpPr>
          <p:spPr bwMode="auto">
            <a:xfrm>
              <a:off x="12442232" y="10090673"/>
              <a:ext cx="738853" cy="646665"/>
            </a:xfrm>
            <a:custGeom>
              <a:avLst/>
              <a:gdLst>
                <a:gd name="T0" fmla="*/ 74 w 79"/>
                <a:gd name="T1" fmla="*/ 27 h 69"/>
                <a:gd name="T2" fmla="*/ 69 w 79"/>
                <a:gd name="T3" fmla="*/ 22 h 69"/>
                <a:gd name="T4" fmla="*/ 72 w 79"/>
                <a:gd name="T5" fmla="*/ 19 h 69"/>
                <a:gd name="T6" fmla="*/ 75 w 79"/>
                <a:gd name="T7" fmla="*/ 20 h 69"/>
                <a:gd name="T8" fmla="*/ 75 w 79"/>
                <a:gd name="T9" fmla="*/ 11 h 69"/>
                <a:gd name="T10" fmla="*/ 73 w 79"/>
                <a:gd name="T11" fmla="*/ 7 h 69"/>
                <a:gd name="T12" fmla="*/ 72 w 79"/>
                <a:gd name="T13" fmla="*/ 1 h 69"/>
                <a:gd name="T14" fmla="*/ 66 w 79"/>
                <a:gd name="T15" fmla="*/ 1 h 69"/>
                <a:gd name="T16" fmla="*/ 60 w 79"/>
                <a:gd name="T17" fmla="*/ 2 h 69"/>
                <a:gd name="T18" fmla="*/ 55 w 79"/>
                <a:gd name="T19" fmla="*/ 5 h 69"/>
                <a:gd name="T20" fmla="*/ 51 w 79"/>
                <a:gd name="T21" fmla="*/ 8 h 69"/>
                <a:gd name="T22" fmla="*/ 49 w 79"/>
                <a:gd name="T23" fmla="*/ 12 h 69"/>
                <a:gd name="T24" fmla="*/ 45 w 79"/>
                <a:gd name="T25" fmla="*/ 14 h 69"/>
                <a:gd name="T26" fmla="*/ 44 w 79"/>
                <a:gd name="T27" fmla="*/ 17 h 69"/>
                <a:gd name="T28" fmla="*/ 34 w 79"/>
                <a:gd name="T29" fmla="*/ 17 h 69"/>
                <a:gd name="T30" fmla="*/ 28 w 79"/>
                <a:gd name="T31" fmla="*/ 21 h 69"/>
                <a:gd name="T32" fmla="*/ 24 w 79"/>
                <a:gd name="T33" fmla="*/ 24 h 69"/>
                <a:gd name="T34" fmla="*/ 20 w 79"/>
                <a:gd name="T35" fmla="*/ 23 h 69"/>
                <a:gd name="T36" fmla="*/ 17 w 79"/>
                <a:gd name="T37" fmla="*/ 14 h 69"/>
                <a:gd name="T38" fmla="*/ 17 w 79"/>
                <a:gd name="T39" fmla="*/ 29 h 69"/>
                <a:gd name="T40" fmla="*/ 17 w 79"/>
                <a:gd name="T41" fmla="*/ 33 h 69"/>
                <a:gd name="T42" fmla="*/ 9 w 79"/>
                <a:gd name="T43" fmla="*/ 35 h 69"/>
                <a:gd name="T44" fmla="*/ 6 w 79"/>
                <a:gd name="T45" fmla="*/ 34 h 69"/>
                <a:gd name="T46" fmla="*/ 2 w 79"/>
                <a:gd name="T47" fmla="*/ 33 h 69"/>
                <a:gd name="T48" fmla="*/ 3 w 79"/>
                <a:gd name="T49" fmla="*/ 40 h 69"/>
                <a:gd name="T50" fmla="*/ 5 w 79"/>
                <a:gd name="T51" fmla="*/ 45 h 69"/>
                <a:gd name="T52" fmla="*/ 9 w 79"/>
                <a:gd name="T53" fmla="*/ 56 h 69"/>
                <a:gd name="T54" fmla="*/ 8 w 79"/>
                <a:gd name="T55" fmla="*/ 60 h 69"/>
                <a:gd name="T56" fmla="*/ 9 w 79"/>
                <a:gd name="T57" fmla="*/ 62 h 69"/>
                <a:gd name="T58" fmla="*/ 10 w 79"/>
                <a:gd name="T59" fmla="*/ 66 h 69"/>
                <a:gd name="T60" fmla="*/ 11 w 79"/>
                <a:gd name="T61" fmla="*/ 64 h 69"/>
                <a:gd name="T62" fmla="*/ 15 w 79"/>
                <a:gd name="T63" fmla="*/ 68 h 69"/>
                <a:gd name="T64" fmla="*/ 21 w 79"/>
                <a:gd name="T65" fmla="*/ 66 h 69"/>
                <a:gd name="T66" fmla="*/ 26 w 79"/>
                <a:gd name="T67" fmla="*/ 65 h 69"/>
                <a:gd name="T68" fmla="*/ 31 w 79"/>
                <a:gd name="T69" fmla="*/ 64 h 69"/>
                <a:gd name="T70" fmla="*/ 38 w 79"/>
                <a:gd name="T71" fmla="*/ 64 h 69"/>
                <a:gd name="T72" fmla="*/ 39 w 79"/>
                <a:gd name="T73" fmla="*/ 64 h 69"/>
                <a:gd name="T74" fmla="*/ 41 w 79"/>
                <a:gd name="T75" fmla="*/ 63 h 69"/>
                <a:gd name="T76" fmla="*/ 42 w 79"/>
                <a:gd name="T77" fmla="*/ 62 h 69"/>
                <a:gd name="T78" fmla="*/ 44 w 79"/>
                <a:gd name="T79" fmla="*/ 65 h 69"/>
                <a:gd name="T80" fmla="*/ 46 w 79"/>
                <a:gd name="T81" fmla="*/ 62 h 69"/>
                <a:gd name="T82" fmla="*/ 57 w 79"/>
                <a:gd name="T83" fmla="*/ 56 h 69"/>
                <a:gd name="T84" fmla="*/ 65 w 79"/>
                <a:gd name="T85" fmla="*/ 48 h 69"/>
                <a:gd name="T86" fmla="*/ 72 w 79"/>
                <a:gd name="T87" fmla="*/ 37 h 69"/>
                <a:gd name="T88" fmla="*/ 77 w 79"/>
                <a:gd name="T89" fmla="*/ 33 h 69"/>
                <a:gd name="T90" fmla="*/ 79 w 79"/>
                <a:gd name="T91" fmla="*/ 25 h 69"/>
                <a:gd name="T92" fmla="*/ 76 w 79"/>
                <a:gd name="T93" fmla="*/ 25 h 69"/>
                <a:gd name="T94" fmla="*/ 74 w 79"/>
                <a:gd name="T95" fmla="*/ 27 h 69"/>
                <a:gd name="T96" fmla="*/ 62 w 79"/>
                <a:gd name="T97" fmla="*/ 39 h 69"/>
                <a:gd name="T98" fmla="*/ 61 w 79"/>
                <a:gd name="T99" fmla="*/ 41 h 69"/>
                <a:gd name="T100" fmla="*/ 57 w 79"/>
                <a:gd name="T101" fmla="*/ 43 h 69"/>
                <a:gd name="T102" fmla="*/ 55 w 79"/>
                <a:gd name="T103" fmla="*/ 44 h 69"/>
                <a:gd name="T104" fmla="*/ 52 w 79"/>
                <a:gd name="T105" fmla="*/ 41 h 69"/>
                <a:gd name="T106" fmla="*/ 56 w 79"/>
                <a:gd name="T107" fmla="*/ 35 h 69"/>
                <a:gd name="T108" fmla="*/ 60 w 79"/>
                <a:gd name="T109" fmla="*/ 35 h 69"/>
                <a:gd name="T110" fmla="*/ 62 w 79"/>
                <a:gd name="T111" fmla="*/ 39 h 69"/>
                <a:gd name="T112" fmla="*/ 62 w 79"/>
                <a:gd name="T113" fmla="*/ 3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9" h="69">
                  <a:moveTo>
                    <a:pt x="74" y="27"/>
                  </a:moveTo>
                  <a:cubicBezTo>
                    <a:pt x="71" y="27"/>
                    <a:pt x="68" y="24"/>
                    <a:pt x="69" y="22"/>
                  </a:cubicBezTo>
                  <a:cubicBezTo>
                    <a:pt x="69" y="20"/>
                    <a:pt x="71" y="19"/>
                    <a:pt x="72" y="19"/>
                  </a:cubicBezTo>
                  <a:cubicBezTo>
                    <a:pt x="73" y="19"/>
                    <a:pt x="74" y="20"/>
                    <a:pt x="75" y="20"/>
                  </a:cubicBezTo>
                  <a:cubicBezTo>
                    <a:pt x="75" y="17"/>
                    <a:pt x="76" y="14"/>
                    <a:pt x="75" y="11"/>
                  </a:cubicBezTo>
                  <a:cubicBezTo>
                    <a:pt x="74" y="10"/>
                    <a:pt x="73" y="8"/>
                    <a:pt x="73" y="7"/>
                  </a:cubicBezTo>
                  <a:cubicBezTo>
                    <a:pt x="72" y="5"/>
                    <a:pt x="72" y="3"/>
                    <a:pt x="72" y="1"/>
                  </a:cubicBezTo>
                  <a:cubicBezTo>
                    <a:pt x="70" y="2"/>
                    <a:pt x="67" y="1"/>
                    <a:pt x="66" y="1"/>
                  </a:cubicBezTo>
                  <a:cubicBezTo>
                    <a:pt x="63" y="0"/>
                    <a:pt x="61" y="0"/>
                    <a:pt x="60" y="2"/>
                  </a:cubicBezTo>
                  <a:cubicBezTo>
                    <a:pt x="58" y="3"/>
                    <a:pt x="56" y="3"/>
                    <a:pt x="55" y="5"/>
                  </a:cubicBezTo>
                  <a:cubicBezTo>
                    <a:pt x="54" y="6"/>
                    <a:pt x="52" y="7"/>
                    <a:pt x="51" y="8"/>
                  </a:cubicBezTo>
                  <a:cubicBezTo>
                    <a:pt x="50" y="9"/>
                    <a:pt x="50" y="11"/>
                    <a:pt x="49" y="12"/>
                  </a:cubicBezTo>
                  <a:cubicBezTo>
                    <a:pt x="48" y="14"/>
                    <a:pt x="46" y="12"/>
                    <a:pt x="45" y="14"/>
                  </a:cubicBezTo>
                  <a:cubicBezTo>
                    <a:pt x="44" y="15"/>
                    <a:pt x="45" y="16"/>
                    <a:pt x="44" y="17"/>
                  </a:cubicBezTo>
                  <a:cubicBezTo>
                    <a:pt x="42" y="21"/>
                    <a:pt x="37" y="18"/>
                    <a:pt x="34" y="17"/>
                  </a:cubicBezTo>
                  <a:cubicBezTo>
                    <a:pt x="31" y="15"/>
                    <a:pt x="30" y="19"/>
                    <a:pt x="28" y="21"/>
                  </a:cubicBezTo>
                  <a:cubicBezTo>
                    <a:pt x="27" y="22"/>
                    <a:pt x="26" y="24"/>
                    <a:pt x="24" y="24"/>
                  </a:cubicBezTo>
                  <a:cubicBezTo>
                    <a:pt x="24" y="24"/>
                    <a:pt x="20" y="24"/>
                    <a:pt x="20" y="23"/>
                  </a:cubicBezTo>
                  <a:cubicBezTo>
                    <a:pt x="22" y="20"/>
                    <a:pt x="21" y="15"/>
                    <a:pt x="17" y="14"/>
                  </a:cubicBezTo>
                  <a:cubicBezTo>
                    <a:pt x="17" y="19"/>
                    <a:pt x="17" y="24"/>
                    <a:pt x="17" y="29"/>
                  </a:cubicBezTo>
                  <a:cubicBezTo>
                    <a:pt x="17" y="29"/>
                    <a:pt x="18" y="32"/>
                    <a:pt x="17" y="33"/>
                  </a:cubicBezTo>
                  <a:cubicBezTo>
                    <a:pt x="14" y="35"/>
                    <a:pt x="13" y="36"/>
                    <a:pt x="9" y="35"/>
                  </a:cubicBezTo>
                  <a:cubicBezTo>
                    <a:pt x="8" y="35"/>
                    <a:pt x="7" y="35"/>
                    <a:pt x="6" y="34"/>
                  </a:cubicBezTo>
                  <a:cubicBezTo>
                    <a:pt x="5" y="32"/>
                    <a:pt x="4" y="31"/>
                    <a:pt x="2" y="33"/>
                  </a:cubicBezTo>
                  <a:cubicBezTo>
                    <a:pt x="0" y="35"/>
                    <a:pt x="2" y="38"/>
                    <a:pt x="3" y="40"/>
                  </a:cubicBezTo>
                  <a:cubicBezTo>
                    <a:pt x="4" y="41"/>
                    <a:pt x="5" y="43"/>
                    <a:pt x="5" y="45"/>
                  </a:cubicBezTo>
                  <a:cubicBezTo>
                    <a:pt x="7" y="49"/>
                    <a:pt x="11" y="51"/>
                    <a:pt x="9" y="56"/>
                  </a:cubicBezTo>
                  <a:cubicBezTo>
                    <a:pt x="8" y="58"/>
                    <a:pt x="7" y="58"/>
                    <a:pt x="8" y="60"/>
                  </a:cubicBezTo>
                  <a:cubicBezTo>
                    <a:pt x="9" y="61"/>
                    <a:pt x="9" y="62"/>
                    <a:pt x="9" y="62"/>
                  </a:cubicBezTo>
                  <a:cubicBezTo>
                    <a:pt x="10" y="63"/>
                    <a:pt x="9" y="65"/>
                    <a:pt x="10" y="66"/>
                  </a:cubicBezTo>
                  <a:cubicBezTo>
                    <a:pt x="10" y="66"/>
                    <a:pt x="10" y="64"/>
                    <a:pt x="11" y="64"/>
                  </a:cubicBezTo>
                  <a:cubicBezTo>
                    <a:pt x="11" y="64"/>
                    <a:pt x="14" y="67"/>
                    <a:pt x="15" y="68"/>
                  </a:cubicBezTo>
                  <a:cubicBezTo>
                    <a:pt x="17" y="69"/>
                    <a:pt x="19" y="66"/>
                    <a:pt x="21" y="66"/>
                  </a:cubicBezTo>
                  <a:cubicBezTo>
                    <a:pt x="23" y="65"/>
                    <a:pt x="25" y="67"/>
                    <a:pt x="26" y="65"/>
                  </a:cubicBezTo>
                  <a:cubicBezTo>
                    <a:pt x="28" y="64"/>
                    <a:pt x="29" y="64"/>
                    <a:pt x="31" y="64"/>
                  </a:cubicBezTo>
                  <a:cubicBezTo>
                    <a:pt x="33" y="64"/>
                    <a:pt x="35" y="64"/>
                    <a:pt x="38" y="64"/>
                  </a:cubicBezTo>
                  <a:cubicBezTo>
                    <a:pt x="38" y="64"/>
                    <a:pt x="39" y="64"/>
                    <a:pt x="39" y="64"/>
                  </a:cubicBezTo>
                  <a:cubicBezTo>
                    <a:pt x="40" y="64"/>
                    <a:pt x="40" y="63"/>
                    <a:pt x="41" y="63"/>
                  </a:cubicBezTo>
                  <a:cubicBezTo>
                    <a:pt x="41" y="63"/>
                    <a:pt x="41" y="62"/>
                    <a:pt x="42" y="62"/>
                  </a:cubicBezTo>
                  <a:cubicBezTo>
                    <a:pt x="42" y="63"/>
                    <a:pt x="42" y="65"/>
                    <a:pt x="44" y="65"/>
                  </a:cubicBezTo>
                  <a:cubicBezTo>
                    <a:pt x="44" y="65"/>
                    <a:pt x="43" y="61"/>
                    <a:pt x="46" y="62"/>
                  </a:cubicBezTo>
                  <a:cubicBezTo>
                    <a:pt x="50" y="63"/>
                    <a:pt x="54" y="59"/>
                    <a:pt x="57" y="56"/>
                  </a:cubicBezTo>
                  <a:cubicBezTo>
                    <a:pt x="60" y="54"/>
                    <a:pt x="62" y="51"/>
                    <a:pt x="65" y="48"/>
                  </a:cubicBezTo>
                  <a:cubicBezTo>
                    <a:pt x="68" y="45"/>
                    <a:pt x="69" y="41"/>
                    <a:pt x="72" y="37"/>
                  </a:cubicBezTo>
                  <a:cubicBezTo>
                    <a:pt x="73" y="36"/>
                    <a:pt x="76" y="35"/>
                    <a:pt x="77" y="33"/>
                  </a:cubicBezTo>
                  <a:cubicBezTo>
                    <a:pt x="78" y="31"/>
                    <a:pt x="79" y="27"/>
                    <a:pt x="79" y="25"/>
                  </a:cubicBezTo>
                  <a:cubicBezTo>
                    <a:pt x="78" y="25"/>
                    <a:pt x="77" y="25"/>
                    <a:pt x="76" y="25"/>
                  </a:cubicBezTo>
                  <a:cubicBezTo>
                    <a:pt x="75" y="25"/>
                    <a:pt x="75" y="27"/>
                    <a:pt x="74" y="27"/>
                  </a:cubicBezTo>
                  <a:close/>
                  <a:moveTo>
                    <a:pt x="62" y="39"/>
                  </a:moveTo>
                  <a:cubicBezTo>
                    <a:pt x="61" y="39"/>
                    <a:pt x="61" y="41"/>
                    <a:pt x="61" y="41"/>
                  </a:cubicBezTo>
                  <a:cubicBezTo>
                    <a:pt x="60" y="43"/>
                    <a:pt x="58" y="42"/>
                    <a:pt x="57" y="43"/>
                  </a:cubicBezTo>
                  <a:cubicBezTo>
                    <a:pt x="56" y="43"/>
                    <a:pt x="56" y="44"/>
                    <a:pt x="55" y="44"/>
                  </a:cubicBezTo>
                  <a:cubicBezTo>
                    <a:pt x="53" y="44"/>
                    <a:pt x="52" y="42"/>
                    <a:pt x="52" y="41"/>
                  </a:cubicBezTo>
                  <a:cubicBezTo>
                    <a:pt x="51" y="39"/>
                    <a:pt x="54" y="36"/>
                    <a:pt x="56" y="35"/>
                  </a:cubicBezTo>
                  <a:cubicBezTo>
                    <a:pt x="57" y="34"/>
                    <a:pt x="59" y="34"/>
                    <a:pt x="60" y="35"/>
                  </a:cubicBezTo>
                  <a:cubicBezTo>
                    <a:pt x="61" y="36"/>
                    <a:pt x="64" y="38"/>
                    <a:pt x="62" y="39"/>
                  </a:cubicBezTo>
                  <a:cubicBezTo>
                    <a:pt x="61" y="39"/>
                    <a:pt x="63" y="38"/>
                    <a:pt x="62" y="3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5" name="Freeform 739">
              <a:extLst>
                <a:ext uri="{FF2B5EF4-FFF2-40B4-BE49-F238E27FC236}">
                  <a16:creationId xmlns:a16="http://schemas.microsoft.com/office/drawing/2014/main" id="{50295ED1-4612-8046-9E9C-2363B73D9D31}"/>
                </a:ext>
              </a:extLst>
            </p:cNvPr>
            <p:cNvSpPr>
              <a:spLocks/>
            </p:cNvSpPr>
            <p:nvPr/>
          </p:nvSpPr>
          <p:spPr bwMode="auto">
            <a:xfrm>
              <a:off x="12919938" y="10399671"/>
              <a:ext cx="121018" cy="124237"/>
            </a:xfrm>
            <a:custGeom>
              <a:avLst/>
              <a:gdLst>
                <a:gd name="T0" fmla="*/ 11 w 13"/>
                <a:gd name="T1" fmla="*/ 4 h 13"/>
                <a:gd name="T2" fmla="*/ 3 w 13"/>
                <a:gd name="T3" fmla="*/ 3 h 13"/>
                <a:gd name="T4" fmla="*/ 2 w 13"/>
                <a:gd name="T5" fmla="*/ 9 h 13"/>
                <a:gd name="T6" fmla="*/ 7 w 13"/>
                <a:gd name="T7" fmla="*/ 9 h 13"/>
                <a:gd name="T8" fmla="*/ 11 w 13"/>
                <a:gd name="T9" fmla="*/ 4 h 13"/>
                <a:gd name="T10" fmla="*/ 11 w 13"/>
                <a:gd name="T11" fmla="*/ 4 h 13"/>
              </a:gdLst>
              <a:ahLst/>
              <a:cxnLst>
                <a:cxn ang="0">
                  <a:pos x="T0" y="T1"/>
                </a:cxn>
                <a:cxn ang="0">
                  <a:pos x="T2" y="T3"/>
                </a:cxn>
                <a:cxn ang="0">
                  <a:pos x="T4" y="T5"/>
                </a:cxn>
                <a:cxn ang="0">
                  <a:pos x="T6" y="T7"/>
                </a:cxn>
                <a:cxn ang="0">
                  <a:pos x="T8" y="T9"/>
                </a:cxn>
                <a:cxn ang="0">
                  <a:pos x="T10" y="T11"/>
                </a:cxn>
              </a:cxnLst>
              <a:rect l="0" t="0" r="r" b="b"/>
              <a:pathLst>
                <a:path w="13" h="13">
                  <a:moveTo>
                    <a:pt x="11" y="4"/>
                  </a:moveTo>
                  <a:cubicBezTo>
                    <a:pt x="9" y="2"/>
                    <a:pt x="5" y="0"/>
                    <a:pt x="3" y="3"/>
                  </a:cubicBezTo>
                  <a:cubicBezTo>
                    <a:pt x="1" y="5"/>
                    <a:pt x="0" y="7"/>
                    <a:pt x="2" y="9"/>
                  </a:cubicBezTo>
                  <a:cubicBezTo>
                    <a:pt x="4" y="13"/>
                    <a:pt x="5" y="9"/>
                    <a:pt x="7" y="9"/>
                  </a:cubicBezTo>
                  <a:cubicBezTo>
                    <a:pt x="10" y="9"/>
                    <a:pt x="13" y="5"/>
                    <a:pt x="11" y="4"/>
                  </a:cubicBezTo>
                  <a:cubicBezTo>
                    <a:pt x="10" y="3"/>
                    <a:pt x="12" y="4"/>
                    <a:pt x="11"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6" name="Freeform 740">
              <a:extLst>
                <a:ext uri="{FF2B5EF4-FFF2-40B4-BE49-F238E27FC236}">
                  <a16:creationId xmlns:a16="http://schemas.microsoft.com/office/drawing/2014/main" id="{E03A4713-E484-6649-B14A-BD1A3069BF25}"/>
                </a:ext>
              </a:extLst>
            </p:cNvPr>
            <p:cNvSpPr>
              <a:spLocks/>
            </p:cNvSpPr>
            <p:nvPr/>
          </p:nvSpPr>
          <p:spPr bwMode="auto">
            <a:xfrm>
              <a:off x="12263888" y="9240129"/>
              <a:ext cx="47770" cy="76452"/>
            </a:xfrm>
            <a:custGeom>
              <a:avLst/>
              <a:gdLst>
                <a:gd name="T0" fmla="*/ 2 w 5"/>
                <a:gd name="T1" fmla="*/ 5 h 8"/>
                <a:gd name="T2" fmla="*/ 5 w 5"/>
                <a:gd name="T3" fmla="*/ 1 h 8"/>
                <a:gd name="T4" fmla="*/ 1 w 5"/>
                <a:gd name="T5" fmla="*/ 3 h 8"/>
                <a:gd name="T6" fmla="*/ 0 w 5"/>
                <a:gd name="T7" fmla="*/ 8 h 8"/>
                <a:gd name="T8" fmla="*/ 2 w 5"/>
                <a:gd name="T9" fmla="*/ 5 h 8"/>
              </a:gdLst>
              <a:ahLst/>
              <a:cxnLst>
                <a:cxn ang="0">
                  <a:pos x="T0" y="T1"/>
                </a:cxn>
                <a:cxn ang="0">
                  <a:pos x="T2" y="T3"/>
                </a:cxn>
                <a:cxn ang="0">
                  <a:pos x="T4" y="T5"/>
                </a:cxn>
                <a:cxn ang="0">
                  <a:pos x="T6" y="T7"/>
                </a:cxn>
                <a:cxn ang="0">
                  <a:pos x="T8" y="T9"/>
                </a:cxn>
              </a:cxnLst>
              <a:rect l="0" t="0" r="r" b="b"/>
              <a:pathLst>
                <a:path w="5" h="8">
                  <a:moveTo>
                    <a:pt x="2" y="5"/>
                  </a:moveTo>
                  <a:cubicBezTo>
                    <a:pt x="2" y="4"/>
                    <a:pt x="4" y="2"/>
                    <a:pt x="5" y="1"/>
                  </a:cubicBezTo>
                  <a:cubicBezTo>
                    <a:pt x="4" y="0"/>
                    <a:pt x="2" y="2"/>
                    <a:pt x="1" y="3"/>
                  </a:cubicBezTo>
                  <a:cubicBezTo>
                    <a:pt x="0" y="4"/>
                    <a:pt x="0" y="6"/>
                    <a:pt x="0" y="8"/>
                  </a:cubicBezTo>
                  <a:cubicBezTo>
                    <a:pt x="2" y="7"/>
                    <a:pt x="2" y="6"/>
                    <a:pt x="2"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7" name="Freeform 741">
              <a:extLst>
                <a:ext uri="{FF2B5EF4-FFF2-40B4-BE49-F238E27FC236}">
                  <a16:creationId xmlns:a16="http://schemas.microsoft.com/office/drawing/2014/main" id="{ADF2EC42-187A-6F4B-8546-630C7BC904E9}"/>
                </a:ext>
              </a:extLst>
            </p:cNvPr>
            <p:cNvSpPr>
              <a:spLocks/>
            </p:cNvSpPr>
            <p:nvPr/>
          </p:nvSpPr>
          <p:spPr bwMode="auto">
            <a:xfrm>
              <a:off x="12219300" y="8857867"/>
              <a:ext cx="324842" cy="420492"/>
            </a:xfrm>
            <a:custGeom>
              <a:avLst/>
              <a:gdLst>
                <a:gd name="T0" fmla="*/ 11 w 35"/>
                <a:gd name="T1" fmla="*/ 44 h 45"/>
                <a:gd name="T2" fmla="*/ 15 w 35"/>
                <a:gd name="T3" fmla="*/ 41 h 45"/>
                <a:gd name="T4" fmla="*/ 16 w 35"/>
                <a:gd name="T5" fmla="*/ 43 h 45"/>
                <a:gd name="T6" fmla="*/ 23 w 35"/>
                <a:gd name="T7" fmla="*/ 37 h 45"/>
                <a:gd name="T8" fmla="*/ 25 w 35"/>
                <a:gd name="T9" fmla="*/ 26 h 45"/>
                <a:gd name="T10" fmla="*/ 31 w 35"/>
                <a:gd name="T11" fmla="*/ 16 h 45"/>
                <a:gd name="T12" fmla="*/ 33 w 35"/>
                <a:gd name="T13" fmla="*/ 8 h 45"/>
                <a:gd name="T14" fmla="*/ 35 w 35"/>
                <a:gd name="T15" fmla="*/ 2 h 45"/>
                <a:gd name="T16" fmla="*/ 29 w 35"/>
                <a:gd name="T17" fmla="*/ 1 h 45"/>
                <a:gd name="T18" fmla="*/ 26 w 35"/>
                <a:gd name="T19" fmla="*/ 2 h 45"/>
                <a:gd name="T20" fmla="*/ 25 w 35"/>
                <a:gd name="T21" fmla="*/ 6 h 45"/>
                <a:gd name="T22" fmla="*/ 20 w 35"/>
                <a:gd name="T23" fmla="*/ 10 h 45"/>
                <a:gd name="T24" fmla="*/ 10 w 35"/>
                <a:gd name="T25" fmla="*/ 8 h 45"/>
                <a:gd name="T26" fmla="*/ 13 w 35"/>
                <a:gd name="T27" fmla="*/ 13 h 45"/>
                <a:gd name="T28" fmla="*/ 14 w 35"/>
                <a:gd name="T29" fmla="*/ 19 h 45"/>
                <a:gd name="T30" fmla="*/ 15 w 35"/>
                <a:gd name="T31" fmla="*/ 22 h 45"/>
                <a:gd name="T32" fmla="*/ 16 w 35"/>
                <a:gd name="T33" fmla="*/ 25 h 45"/>
                <a:gd name="T34" fmla="*/ 15 w 35"/>
                <a:gd name="T35" fmla="*/ 32 h 45"/>
                <a:gd name="T36" fmla="*/ 13 w 35"/>
                <a:gd name="T37" fmla="*/ 31 h 45"/>
                <a:gd name="T38" fmla="*/ 10 w 35"/>
                <a:gd name="T39" fmla="*/ 32 h 45"/>
                <a:gd name="T40" fmla="*/ 8 w 35"/>
                <a:gd name="T41" fmla="*/ 29 h 45"/>
                <a:gd name="T42" fmla="*/ 6 w 35"/>
                <a:gd name="T43" fmla="*/ 32 h 45"/>
                <a:gd name="T44" fmla="*/ 4 w 35"/>
                <a:gd name="T45" fmla="*/ 32 h 45"/>
                <a:gd name="T46" fmla="*/ 3 w 35"/>
                <a:gd name="T47" fmla="*/ 35 h 45"/>
                <a:gd name="T48" fmla="*/ 0 w 35"/>
                <a:gd name="T49" fmla="*/ 39 h 45"/>
                <a:gd name="T50" fmla="*/ 5 w 35"/>
                <a:gd name="T51" fmla="*/ 45 h 45"/>
                <a:gd name="T52" fmla="*/ 8 w 35"/>
                <a:gd name="T53" fmla="*/ 42 h 45"/>
                <a:gd name="T54" fmla="*/ 11 w 35"/>
                <a:gd name="T55" fmla="*/ 44 h 45"/>
                <a:gd name="T56" fmla="*/ 11 w 35"/>
                <a:gd name="T57" fmla="*/ 4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5" h="45">
                  <a:moveTo>
                    <a:pt x="11" y="44"/>
                  </a:moveTo>
                  <a:cubicBezTo>
                    <a:pt x="12" y="44"/>
                    <a:pt x="14" y="42"/>
                    <a:pt x="15" y="41"/>
                  </a:cubicBezTo>
                  <a:cubicBezTo>
                    <a:pt x="17" y="40"/>
                    <a:pt x="15" y="43"/>
                    <a:pt x="16" y="43"/>
                  </a:cubicBezTo>
                  <a:cubicBezTo>
                    <a:pt x="16" y="43"/>
                    <a:pt x="23" y="39"/>
                    <a:pt x="23" y="37"/>
                  </a:cubicBezTo>
                  <a:cubicBezTo>
                    <a:pt x="23" y="33"/>
                    <a:pt x="23" y="29"/>
                    <a:pt x="25" y="26"/>
                  </a:cubicBezTo>
                  <a:cubicBezTo>
                    <a:pt x="27" y="22"/>
                    <a:pt x="30" y="19"/>
                    <a:pt x="31" y="16"/>
                  </a:cubicBezTo>
                  <a:cubicBezTo>
                    <a:pt x="32" y="13"/>
                    <a:pt x="32" y="11"/>
                    <a:pt x="33" y="8"/>
                  </a:cubicBezTo>
                  <a:cubicBezTo>
                    <a:pt x="33" y="6"/>
                    <a:pt x="35" y="4"/>
                    <a:pt x="35" y="2"/>
                  </a:cubicBezTo>
                  <a:cubicBezTo>
                    <a:pt x="33" y="2"/>
                    <a:pt x="31" y="0"/>
                    <a:pt x="29" y="1"/>
                  </a:cubicBezTo>
                  <a:cubicBezTo>
                    <a:pt x="28" y="1"/>
                    <a:pt x="26" y="1"/>
                    <a:pt x="26" y="2"/>
                  </a:cubicBezTo>
                  <a:cubicBezTo>
                    <a:pt x="25" y="4"/>
                    <a:pt x="25" y="5"/>
                    <a:pt x="25" y="6"/>
                  </a:cubicBezTo>
                  <a:cubicBezTo>
                    <a:pt x="24" y="9"/>
                    <a:pt x="23" y="10"/>
                    <a:pt x="20" y="10"/>
                  </a:cubicBezTo>
                  <a:cubicBezTo>
                    <a:pt x="17" y="9"/>
                    <a:pt x="13" y="8"/>
                    <a:pt x="10" y="8"/>
                  </a:cubicBezTo>
                  <a:cubicBezTo>
                    <a:pt x="10" y="10"/>
                    <a:pt x="9" y="14"/>
                    <a:pt x="13" y="13"/>
                  </a:cubicBezTo>
                  <a:cubicBezTo>
                    <a:pt x="17" y="11"/>
                    <a:pt x="14" y="17"/>
                    <a:pt x="14" y="19"/>
                  </a:cubicBezTo>
                  <a:cubicBezTo>
                    <a:pt x="14" y="20"/>
                    <a:pt x="14" y="21"/>
                    <a:pt x="15" y="22"/>
                  </a:cubicBezTo>
                  <a:cubicBezTo>
                    <a:pt x="16" y="23"/>
                    <a:pt x="16" y="24"/>
                    <a:pt x="16" y="25"/>
                  </a:cubicBezTo>
                  <a:cubicBezTo>
                    <a:pt x="16" y="27"/>
                    <a:pt x="16" y="30"/>
                    <a:pt x="15" y="32"/>
                  </a:cubicBezTo>
                  <a:cubicBezTo>
                    <a:pt x="15" y="33"/>
                    <a:pt x="13" y="31"/>
                    <a:pt x="13" y="31"/>
                  </a:cubicBezTo>
                  <a:cubicBezTo>
                    <a:pt x="11" y="31"/>
                    <a:pt x="11" y="33"/>
                    <a:pt x="10" y="32"/>
                  </a:cubicBezTo>
                  <a:cubicBezTo>
                    <a:pt x="10" y="31"/>
                    <a:pt x="9" y="30"/>
                    <a:pt x="8" y="29"/>
                  </a:cubicBezTo>
                  <a:cubicBezTo>
                    <a:pt x="7" y="29"/>
                    <a:pt x="7" y="31"/>
                    <a:pt x="6" y="32"/>
                  </a:cubicBezTo>
                  <a:cubicBezTo>
                    <a:pt x="6" y="32"/>
                    <a:pt x="4" y="32"/>
                    <a:pt x="4" y="32"/>
                  </a:cubicBezTo>
                  <a:cubicBezTo>
                    <a:pt x="2" y="32"/>
                    <a:pt x="3" y="34"/>
                    <a:pt x="3" y="35"/>
                  </a:cubicBezTo>
                  <a:cubicBezTo>
                    <a:pt x="4" y="38"/>
                    <a:pt x="3" y="37"/>
                    <a:pt x="0" y="39"/>
                  </a:cubicBezTo>
                  <a:cubicBezTo>
                    <a:pt x="2" y="41"/>
                    <a:pt x="4" y="42"/>
                    <a:pt x="5" y="45"/>
                  </a:cubicBezTo>
                  <a:cubicBezTo>
                    <a:pt x="6" y="44"/>
                    <a:pt x="7" y="43"/>
                    <a:pt x="8" y="42"/>
                  </a:cubicBezTo>
                  <a:cubicBezTo>
                    <a:pt x="10" y="41"/>
                    <a:pt x="10" y="43"/>
                    <a:pt x="11" y="44"/>
                  </a:cubicBezTo>
                  <a:cubicBezTo>
                    <a:pt x="12" y="44"/>
                    <a:pt x="10" y="43"/>
                    <a:pt x="11" y="4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8" name="Freeform 742">
              <a:extLst>
                <a:ext uri="{FF2B5EF4-FFF2-40B4-BE49-F238E27FC236}">
                  <a16:creationId xmlns:a16="http://schemas.microsoft.com/office/drawing/2014/main" id="{44D59FB1-1A74-C24A-83E6-C2DA8E2C752E}"/>
                </a:ext>
              </a:extLst>
            </p:cNvPr>
            <p:cNvSpPr>
              <a:spLocks/>
            </p:cNvSpPr>
            <p:nvPr/>
          </p:nvSpPr>
          <p:spPr bwMode="auto">
            <a:xfrm>
              <a:off x="12359429" y="8520197"/>
              <a:ext cx="595542" cy="420492"/>
            </a:xfrm>
            <a:custGeom>
              <a:avLst/>
              <a:gdLst>
                <a:gd name="T0" fmla="*/ 12 w 64"/>
                <a:gd name="T1" fmla="*/ 37 h 45"/>
                <a:gd name="T2" fmla="*/ 17 w 64"/>
                <a:gd name="T3" fmla="*/ 37 h 45"/>
                <a:gd name="T4" fmla="*/ 20 w 64"/>
                <a:gd name="T5" fmla="*/ 38 h 45"/>
                <a:gd name="T6" fmla="*/ 21 w 64"/>
                <a:gd name="T7" fmla="*/ 33 h 45"/>
                <a:gd name="T8" fmla="*/ 25 w 64"/>
                <a:gd name="T9" fmla="*/ 30 h 45"/>
                <a:gd name="T10" fmla="*/ 30 w 64"/>
                <a:gd name="T11" fmla="*/ 33 h 45"/>
                <a:gd name="T12" fmla="*/ 36 w 64"/>
                <a:gd name="T13" fmla="*/ 34 h 45"/>
                <a:gd name="T14" fmla="*/ 39 w 64"/>
                <a:gd name="T15" fmla="*/ 34 h 45"/>
                <a:gd name="T16" fmla="*/ 41 w 64"/>
                <a:gd name="T17" fmla="*/ 30 h 45"/>
                <a:gd name="T18" fmla="*/ 45 w 64"/>
                <a:gd name="T19" fmla="*/ 31 h 45"/>
                <a:gd name="T20" fmla="*/ 50 w 64"/>
                <a:gd name="T21" fmla="*/ 31 h 45"/>
                <a:gd name="T22" fmla="*/ 55 w 64"/>
                <a:gd name="T23" fmla="*/ 29 h 45"/>
                <a:gd name="T24" fmla="*/ 60 w 64"/>
                <a:gd name="T25" fmla="*/ 30 h 45"/>
                <a:gd name="T26" fmla="*/ 58 w 64"/>
                <a:gd name="T27" fmla="*/ 24 h 45"/>
                <a:gd name="T28" fmla="*/ 55 w 64"/>
                <a:gd name="T29" fmla="*/ 20 h 45"/>
                <a:gd name="T30" fmla="*/ 51 w 64"/>
                <a:gd name="T31" fmla="*/ 16 h 45"/>
                <a:gd name="T32" fmla="*/ 47 w 64"/>
                <a:gd name="T33" fmla="*/ 13 h 45"/>
                <a:gd name="T34" fmla="*/ 46 w 64"/>
                <a:gd name="T35" fmla="*/ 12 h 45"/>
                <a:gd name="T36" fmla="*/ 44 w 64"/>
                <a:gd name="T37" fmla="*/ 12 h 45"/>
                <a:gd name="T38" fmla="*/ 44 w 64"/>
                <a:gd name="T39" fmla="*/ 6 h 45"/>
                <a:gd name="T40" fmla="*/ 41 w 64"/>
                <a:gd name="T41" fmla="*/ 1 h 45"/>
                <a:gd name="T42" fmla="*/ 41 w 64"/>
                <a:gd name="T43" fmla="*/ 0 h 45"/>
                <a:gd name="T44" fmla="*/ 38 w 64"/>
                <a:gd name="T45" fmla="*/ 0 h 45"/>
                <a:gd name="T46" fmla="*/ 35 w 64"/>
                <a:gd name="T47" fmla="*/ 3 h 45"/>
                <a:gd name="T48" fmla="*/ 26 w 64"/>
                <a:gd name="T49" fmla="*/ 10 h 45"/>
                <a:gd name="T50" fmla="*/ 22 w 64"/>
                <a:gd name="T51" fmla="*/ 11 h 45"/>
                <a:gd name="T52" fmla="*/ 19 w 64"/>
                <a:gd name="T53" fmla="*/ 15 h 45"/>
                <a:gd name="T54" fmla="*/ 13 w 64"/>
                <a:gd name="T55" fmla="*/ 17 h 45"/>
                <a:gd name="T56" fmla="*/ 9 w 64"/>
                <a:gd name="T57" fmla="*/ 17 h 45"/>
                <a:gd name="T58" fmla="*/ 6 w 64"/>
                <a:gd name="T59" fmla="*/ 18 h 45"/>
                <a:gd name="T60" fmla="*/ 3 w 64"/>
                <a:gd name="T61" fmla="*/ 23 h 45"/>
                <a:gd name="T62" fmla="*/ 4 w 64"/>
                <a:gd name="T63" fmla="*/ 34 h 45"/>
                <a:gd name="T64" fmla="*/ 6 w 64"/>
                <a:gd name="T65" fmla="*/ 39 h 45"/>
                <a:gd name="T66" fmla="*/ 9 w 64"/>
                <a:gd name="T67" fmla="*/ 45 h 45"/>
                <a:gd name="T68" fmla="*/ 12 w 64"/>
                <a:gd name="T69"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45">
                  <a:moveTo>
                    <a:pt x="12" y="37"/>
                  </a:moveTo>
                  <a:cubicBezTo>
                    <a:pt x="13" y="37"/>
                    <a:pt x="16" y="36"/>
                    <a:pt x="17" y="37"/>
                  </a:cubicBezTo>
                  <a:cubicBezTo>
                    <a:pt x="17" y="38"/>
                    <a:pt x="20" y="38"/>
                    <a:pt x="20" y="38"/>
                  </a:cubicBezTo>
                  <a:cubicBezTo>
                    <a:pt x="21" y="36"/>
                    <a:pt x="20" y="34"/>
                    <a:pt x="21" y="33"/>
                  </a:cubicBezTo>
                  <a:cubicBezTo>
                    <a:pt x="21" y="32"/>
                    <a:pt x="23" y="29"/>
                    <a:pt x="25" y="30"/>
                  </a:cubicBezTo>
                  <a:cubicBezTo>
                    <a:pt x="27" y="30"/>
                    <a:pt x="28" y="32"/>
                    <a:pt x="30" y="33"/>
                  </a:cubicBezTo>
                  <a:cubicBezTo>
                    <a:pt x="32" y="34"/>
                    <a:pt x="34" y="34"/>
                    <a:pt x="36" y="34"/>
                  </a:cubicBezTo>
                  <a:cubicBezTo>
                    <a:pt x="37" y="34"/>
                    <a:pt x="39" y="35"/>
                    <a:pt x="39" y="34"/>
                  </a:cubicBezTo>
                  <a:cubicBezTo>
                    <a:pt x="40" y="33"/>
                    <a:pt x="40" y="29"/>
                    <a:pt x="41" y="30"/>
                  </a:cubicBezTo>
                  <a:cubicBezTo>
                    <a:pt x="43" y="31"/>
                    <a:pt x="43" y="31"/>
                    <a:pt x="45" y="31"/>
                  </a:cubicBezTo>
                  <a:cubicBezTo>
                    <a:pt x="47" y="30"/>
                    <a:pt x="48" y="31"/>
                    <a:pt x="50" y="31"/>
                  </a:cubicBezTo>
                  <a:cubicBezTo>
                    <a:pt x="52" y="31"/>
                    <a:pt x="53" y="28"/>
                    <a:pt x="55" y="29"/>
                  </a:cubicBezTo>
                  <a:cubicBezTo>
                    <a:pt x="56" y="29"/>
                    <a:pt x="58" y="31"/>
                    <a:pt x="60" y="30"/>
                  </a:cubicBezTo>
                  <a:cubicBezTo>
                    <a:pt x="64" y="28"/>
                    <a:pt x="59" y="26"/>
                    <a:pt x="58" y="24"/>
                  </a:cubicBezTo>
                  <a:cubicBezTo>
                    <a:pt x="57" y="22"/>
                    <a:pt x="57" y="21"/>
                    <a:pt x="55" y="20"/>
                  </a:cubicBezTo>
                  <a:cubicBezTo>
                    <a:pt x="53" y="19"/>
                    <a:pt x="52" y="18"/>
                    <a:pt x="51" y="16"/>
                  </a:cubicBezTo>
                  <a:cubicBezTo>
                    <a:pt x="51" y="14"/>
                    <a:pt x="49" y="14"/>
                    <a:pt x="47" y="13"/>
                  </a:cubicBezTo>
                  <a:cubicBezTo>
                    <a:pt x="47" y="13"/>
                    <a:pt x="47" y="12"/>
                    <a:pt x="46" y="12"/>
                  </a:cubicBezTo>
                  <a:cubicBezTo>
                    <a:pt x="46" y="12"/>
                    <a:pt x="44" y="12"/>
                    <a:pt x="44" y="12"/>
                  </a:cubicBezTo>
                  <a:cubicBezTo>
                    <a:pt x="43" y="11"/>
                    <a:pt x="44" y="7"/>
                    <a:pt x="44" y="6"/>
                  </a:cubicBezTo>
                  <a:cubicBezTo>
                    <a:pt x="44" y="4"/>
                    <a:pt x="42" y="3"/>
                    <a:pt x="41" y="1"/>
                  </a:cubicBezTo>
                  <a:cubicBezTo>
                    <a:pt x="41" y="1"/>
                    <a:pt x="41" y="0"/>
                    <a:pt x="41" y="0"/>
                  </a:cubicBezTo>
                  <a:cubicBezTo>
                    <a:pt x="40" y="0"/>
                    <a:pt x="39" y="0"/>
                    <a:pt x="38" y="0"/>
                  </a:cubicBezTo>
                  <a:cubicBezTo>
                    <a:pt x="36" y="1"/>
                    <a:pt x="36" y="1"/>
                    <a:pt x="35" y="3"/>
                  </a:cubicBezTo>
                  <a:cubicBezTo>
                    <a:pt x="35" y="6"/>
                    <a:pt x="28" y="10"/>
                    <a:pt x="26" y="10"/>
                  </a:cubicBezTo>
                  <a:cubicBezTo>
                    <a:pt x="25" y="10"/>
                    <a:pt x="21" y="10"/>
                    <a:pt x="22" y="11"/>
                  </a:cubicBezTo>
                  <a:cubicBezTo>
                    <a:pt x="23" y="13"/>
                    <a:pt x="20" y="15"/>
                    <a:pt x="19" y="15"/>
                  </a:cubicBezTo>
                  <a:cubicBezTo>
                    <a:pt x="17" y="16"/>
                    <a:pt x="15" y="17"/>
                    <a:pt x="13" y="17"/>
                  </a:cubicBezTo>
                  <a:cubicBezTo>
                    <a:pt x="11" y="18"/>
                    <a:pt x="11" y="16"/>
                    <a:pt x="9" y="17"/>
                  </a:cubicBezTo>
                  <a:cubicBezTo>
                    <a:pt x="7" y="18"/>
                    <a:pt x="6" y="17"/>
                    <a:pt x="6" y="18"/>
                  </a:cubicBezTo>
                  <a:cubicBezTo>
                    <a:pt x="5" y="20"/>
                    <a:pt x="4" y="22"/>
                    <a:pt x="3" y="23"/>
                  </a:cubicBezTo>
                  <a:cubicBezTo>
                    <a:pt x="0" y="27"/>
                    <a:pt x="2" y="30"/>
                    <a:pt x="4" y="34"/>
                  </a:cubicBezTo>
                  <a:cubicBezTo>
                    <a:pt x="5" y="36"/>
                    <a:pt x="5" y="37"/>
                    <a:pt x="6" y="39"/>
                  </a:cubicBezTo>
                  <a:cubicBezTo>
                    <a:pt x="8" y="41"/>
                    <a:pt x="9" y="42"/>
                    <a:pt x="9" y="45"/>
                  </a:cubicBezTo>
                  <a:cubicBezTo>
                    <a:pt x="9" y="44"/>
                    <a:pt x="10" y="37"/>
                    <a:pt x="12" y="3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69" name="Freeform 743">
              <a:extLst>
                <a:ext uri="{FF2B5EF4-FFF2-40B4-BE49-F238E27FC236}">
                  <a16:creationId xmlns:a16="http://schemas.microsoft.com/office/drawing/2014/main" id="{E259EB17-6F18-7244-8FFE-C9DF41269F34}"/>
                </a:ext>
              </a:extLst>
            </p:cNvPr>
            <p:cNvSpPr>
              <a:spLocks/>
            </p:cNvSpPr>
            <p:nvPr/>
          </p:nvSpPr>
          <p:spPr bwMode="auto">
            <a:xfrm>
              <a:off x="11697008" y="7921315"/>
              <a:ext cx="1092359" cy="767717"/>
            </a:xfrm>
            <a:custGeom>
              <a:avLst/>
              <a:gdLst>
                <a:gd name="T0" fmla="*/ 83 w 117"/>
                <a:gd name="T1" fmla="*/ 82 h 82"/>
                <a:gd name="T2" fmla="*/ 93 w 117"/>
                <a:gd name="T3" fmla="*/ 76 h 82"/>
                <a:gd name="T4" fmla="*/ 105 w 117"/>
                <a:gd name="T5" fmla="*/ 68 h 82"/>
                <a:gd name="T6" fmla="*/ 112 w 117"/>
                <a:gd name="T7" fmla="*/ 64 h 82"/>
                <a:gd name="T8" fmla="*/ 107 w 117"/>
                <a:gd name="T9" fmla="*/ 55 h 82"/>
                <a:gd name="T10" fmla="*/ 110 w 117"/>
                <a:gd name="T11" fmla="*/ 46 h 82"/>
                <a:gd name="T12" fmla="*/ 114 w 117"/>
                <a:gd name="T13" fmla="*/ 40 h 82"/>
                <a:gd name="T14" fmla="*/ 117 w 117"/>
                <a:gd name="T15" fmla="*/ 21 h 82"/>
                <a:gd name="T16" fmla="*/ 81 w 117"/>
                <a:gd name="T17" fmla="*/ 1 h 82"/>
                <a:gd name="T18" fmla="*/ 75 w 117"/>
                <a:gd name="T19" fmla="*/ 2 h 82"/>
                <a:gd name="T20" fmla="*/ 67 w 117"/>
                <a:gd name="T21" fmla="*/ 2 h 82"/>
                <a:gd name="T22" fmla="*/ 59 w 117"/>
                <a:gd name="T23" fmla="*/ 1 h 82"/>
                <a:gd name="T24" fmla="*/ 29 w 117"/>
                <a:gd name="T25" fmla="*/ 21 h 82"/>
                <a:gd name="T26" fmla="*/ 22 w 117"/>
                <a:gd name="T27" fmla="*/ 25 h 82"/>
                <a:gd name="T28" fmla="*/ 19 w 117"/>
                <a:gd name="T29" fmla="*/ 42 h 82"/>
                <a:gd name="T30" fmla="*/ 8 w 117"/>
                <a:gd name="T31" fmla="*/ 43 h 82"/>
                <a:gd name="T32" fmla="*/ 5 w 117"/>
                <a:gd name="T33" fmla="*/ 51 h 82"/>
                <a:gd name="T34" fmla="*/ 11 w 117"/>
                <a:gd name="T35" fmla="*/ 56 h 82"/>
                <a:gd name="T36" fmla="*/ 19 w 117"/>
                <a:gd name="T37" fmla="*/ 62 h 82"/>
                <a:gd name="T38" fmla="*/ 21 w 117"/>
                <a:gd name="T39" fmla="*/ 55 h 82"/>
                <a:gd name="T40" fmla="*/ 28 w 117"/>
                <a:gd name="T41" fmla="*/ 50 h 82"/>
                <a:gd name="T42" fmla="*/ 35 w 117"/>
                <a:gd name="T43" fmla="*/ 53 h 82"/>
                <a:gd name="T44" fmla="*/ 46 w 117"/>
                <a:gd name="T45" fmla="*/ 55 h 82"/>
                <a:gd name="T46" fmla="*/ 64 w 117"/>
                <a:gd name="T47" fmla="*/ 53 h 82"/>
                <a:gd name="T48" fmla="*/ 68 w 117"/>
                <a:gd name="T49" fmla="*/ 47 h 82"/>
                <a:gd name="T50" fmla="*/ 77 w 117"/>
                <a:gd name="T51" fmla="*/ 31 h 82"/>
                <a:gd name="T52" fmla="*/ 79 w 117"/>
                <a:gd name="T53" fmla="*/ 16 h 82"/>
                <a:gd name="T54" fmla="*/ 75 w 117"/>
                <a:gd name="T55" fmla="*/ 2 h 82"/>
                <a:gd name="T56" fmla="*/ 78 w 117"/>
                <a:gd name="T57" fmla="*/ 16 h 82"/>
                <a:gd name="T58" fmla="*/ 77 w 117"/>
                <a:gd name="T59" fmla="*/ 35 h 82"/>
                <a:gd name="T60" fmla="*/ 68 w 117"/>
                <a:gd name="T61" fmla="*/ 46 h 82"/>
                <a:gd name="T62" fmla="*/ 72 w 117"/>
                <a:gd name="T63" fmla="*/ 55 h 82"/>
                <a:gd name="T64" fmla="*/ 75 w 117"/>
                <a:gd name="T65" fmla="*/ 65 h 82"/>
                <a:gd name="T66" fmla="*/ 72 w 117"/>
                <a:gd name="T67" fmla="*/ 74 h 82"/>
                <a:gd name="T68" fmla="*/ 77 w 117"/>
                <a:gd name="T69" fmla="*/ 81 h 82"/>
                <a:gd name="T70" fmla="*/ 80 w 117"/>
                <a:gd name="T71" fmla="*/ 8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7" h="82">
                  <a:moveTo>
                    <a:pt x="80" y="81"/>
                  </a:moveTo>
                  <a:cubicBezTo>
                    <a:pt x="81" y="80"/>
                    <a:pt x="82" y="82"/>
                    <a:pt x="83" y="82"/>
                  </a:cubicBezTo>
                  <a:cubicBezTo>
                    <a:pt x="85" y="81"/>
                    <a:pt x="87" y="80"/>
                    <a:pt x="89" y="79"/>
                  </a:cubicBezTo>
                  <a:cubicBezTo>
                    <a:pt x="90" y="79"/>
                    <a:pt x="93" y="78"/>
                    <a:pt x="93" y="76"/>
                  </a:cubicBezTo>
                  <a:cubicBezTo>
                    <a:pt x="93" y="74"/>
                    <a:pt x="94" y="75"/>
                    <a:pt x="96" y="74"/>
                  </a:cubicBezTo>
                  <a:cubicBezTo>
                    <a:pt x="99" y="74"/>
                    <a:pt x="103" y="71"/>
                    <a:pt x="105" y="68"/>
                  </a:cubicBezTo>
                  <a:cubicBezTo>
                    <a:pt x="106" y="67"/>
                    <a:pt x="106" y="66"/>
                    <a:pt x="107" y="65"/>
                  </a:cubicBezTo>
                  <a:cubicBezTo>
                    <a:pt x="108" y="64"/>
                    <a:pt x="110" y="64"/>
                    <a:pt x="112" y="64"/>
                  </a:cubicBezTo>
                  <a:cubicBezTo>
                    <a:pt x="112" y="62"/>
                    <a:pt x="110" y="61"/>
                    <a:pt x="109" y="59"/>
                  </a:cubicBezTo>
                  <a:cubicBezTo>
                    <a:pt x="109" y="58"/>
                    <a:pt x="110" y="55"/>
                    <a:pt x="107" y="55"/>
                  </a:cubicBezTo>
                  <a:cubicBezTo>
                    <a:pt x="106" y="55"/>
                    <a:pt x="109" y="53"/>
                    <a:pt x="108" y="52"/>
                  </a:cubicBezTo>
                  <a:cubicBezTo>
                    <a:pt x="108" y="49"/>
                    <a:pt x="109" y="48"/>
                    <a:pt x="110" y="46"/>
                  </a:cubicBezTo>
                  <a:cubicBezTo>
                    <a:pt x="110" y="44"/>
                    <a:pt x="112" y="44"/>
                    <a:pt x="112" y="42"/>
                  </a:cubicBezTo>
                  <a:cubicBezTo>
                    <a:pt x="112" y="41"/>
                    <a:pt x="113" y="40"/>
                    <a:pt x="114" y="40"/>
                  </a:cubicBezTo>
                  <a:cubicBezTo>
                    <a:pt x="117" y="40"/>
                    <a:pt x="117" y="40"/>
                    <a:pt x="117" y="38"/>
                  </a:cubicBezTo>
                  <a:cubicBezTo>
                    <a:pt x="117" y="32"/>
                    <a:pt x="117" y="27"/>
                    <a:pt x="117" y="21"/>
                  </a:cubicBezTo>
                  <a:cubicBezTo>
                    <a:pt x="117" y="19"/>
                    <a:pt x="113" y="18"/>
                    <a:pt x="111" y="17"/>
                  </a:cubicBezTo>
                  <a:cubicBezTo>
                    <a:pt x="101" y="12"/>
                    <a:pt x="91" y="6"/>
                    <a:pt x="81" y="1"/>
                  </a:cubicBezTo>
                  <a:cubicBezTo>
                    <a:pt x="80" y="1"/>
                    <a:pt x="80" y="0"/>
                    <a:pt x="79" y="0"/>
                  </a:cubicBezTo>
                  <a:cubicBezTo>
                    <a:pt x="78" y="1"/>
                    <a:pt x="76" y="2"/>
                    <a:pt x="75" y="2"/>
                  </a:cubicBezTo>
                  <a:cubicBezTo>
                    <a:pt x="74" y="3"/>
                    <a:pt x="72" y="5"/>
                    <a:pt x="71" y="5"/>
                  </a:cubicBezTo>
                  <a:cubicBezTo>
                    <a:pt x="70" y="5"/>
                    <a:pt x="69" y="3"/>
                    <a:pt x="67" y="2"/>
                  </a:cubicBezTo>
                  <a:cubicBezTo>
                    <a:pt x="66" y="1"/>
                    <a:pt x="65" y="1"/>
                    <a:pt x="64" y="1"/>
                  </a:cubicBezTo>
                  <a:cubicBezTo>
                    <a:pt x="62" y="0"/>
                    <a:pt x="61" y="0"/>
                    <a:pt x="59" y="1"/>
                  </a:cubicBezTo>
                  <a:cubicBezTo>
                    <a:pt x="52" y="5"/>
                    <a:pt x="45" y="10"/>
                    <a:pt x="38" y="14"/>
                  </a:cubicBezTo>
                  <a:cubicBezTo>
                    <a:pt x="35" y="16"/>
                    <a:pt x="32" y="18"/>
                    <a:pt x="29" y="21"/>
                  </a:cubicBezTo>
                  <a:cubicBezTo>
                    <a:pt x="28" y="22"/>
                    <a:pt x="27" y="22"/>
                    <a:pt x="26" y="22"/>
                  </a:cubicBezTo>
                  <a:cubicBezTo>
                    <a:pt x="23" y="22"/>
                    <a:pt x="22" y="22"/>
                    <a:pt x="22" y="25"/>
                  </a:cubicBezTo>
                  <a:cubicBezTo>
                    <a:pt x="22" y="28"/>
                    <a:pt x="22" y="31"/>
                    <a:pt x="22" y="34"/>
                  </a:cubicBezTo>
                  <a:cubicBezTo>
                    <a:pt x="22" y="37"/>
                    <a:pt x="21" y="40"/>
                    <a:pt x="19" y="42"/>
                  </a:cubicBezTo>
                  <a:cubicBezTo>
                    <a:pt x="18" y="43"/>
                    <a:pt x="15" y="43"/>
                    <a:pt x="14" y="43"/>
                  </a:cubicBezTo>
                  <a:cubicBezTo>
                    <a:pt x="12" y="43"/>
                    <a:pt x="10" y="43"/>
                    <a:pt x="8" y="43"/>
                  </a:cubicBezTo>
                  <a:cubicBezTo>
                    <a:pt x="6" y="43"/>
                    <a:pt x="4" y="44"/>
                    <a:pt x="2" y="44"/>
                  </a:cubicBezTo>
                  <a:cubicBezTo>
                    <a:pt x="0" y="44"/>
                    <a:pt x="5" y="51"/>
                    <a:pt x="5" y="51"/>
                  </a:cubicBezTo>
                  <a:cubicBezTo>
                    <a:pt x="6" y="54"/>
                    <a:pt x="7" y="56"/>
                    <a:pt x="10" y="57"/>
                  </a:cubicBezTo>
                  <a:cubicBezTo>
                    <a:pt x="10" y="57"/>
                    <a:pt x="11" y="56"/>
                    <a:pt x="11" y="56"/>
                  </a:cubicBezTo>
                  <a:cubicBezTo>
                    <a:pt x="12" y="57"/>
                    <a:pt x="12" y="60"/>
                    <a:pt x="14" y="58"/>
                  </a:cubicBezTo>
                  <a:cubicBezTo>
                    <a:pt x="16" y="56"/>
                    <a:pt x="18" y="61"/>
                    <a:pt x="19" y="62"/>
                  </a:cubicBezTo>
                  <a:cubicBezTo>
                    <a:pt x="19" y="61"/>
                    <a:pt x="20" y="59"/>
                    <a:pt x="20" y="58"/>
                  </a:cubicBezTo>
                  <a:cubicBezTo>
                    <a:pt x="20" y="57"/>
                    <a:pt x="21" y="56"/>
                    <a:pt x="21" y="55"/>
                  </a:cubicBezTo>
                  <a:cubicBezTo>
                    <a:pt x="22" y="52"/>
                    <a:pt x="22" y="52"/>
                    <a:pt x="25" y="51"/>
                  </a:cubicBezTo>
                  <a:cubicBezTo>
                    <a:pt x="26" y="50"/>
                    <a:pt x="27" y="50"/>
                    <a:pt x="28" y="50"/>
                  </a:cubicBezTo>
                  <a:cubicBezTo>
                    <a:pt x="29" y="49"/>
                    <a:pt x="30" y="51"/>
                    <a:pt x="31" y="51"/>
                  </a:cubicBezTo>
                  <a:cubicBezTo>
                    <a:pt x="33" y="51"/>
                    <a:pt x="34" y="52"/>
                    <a:pt x="35" y="53"/>
                  </a:cubicBezTo>
                  <a:cubicBezTo>
                    <a:pt x="36" y="54"/>
                    <a:pt x="37" y="54"/>
                    <a:pt x="39" y="54"/>
                  </a:cubicBezTo>
                  <a:cubicBezTo>
                    <a:pt x="42" y="52"/>
                    <a:pt x="43" y="55"/>
                    <a:pt x="46" y="55"/>
                  </a:cubicBezTo>
                  <a:cubicBezTo>
                    <a:pt x="49" y="55"/>
                    <a:pt x="52" y="53"/>
                    <a:pt x="55" y="53"/>
                  </a:cubicBezTo>
                  <a:cubicBezTo>
                    <a:pt x="57" y="53"/>
                    <a:pt x="61" y="54"/>
                    <a:pt x="64" y="53"/>
                  </a:cubicBezTo>
                  <a:cubicBezTo>
                    <a:pt x="65" y="53"/>
                    <a:pt x="66" y="52"/>
                    <a:pt x="67" y="51"/>
                  </a:cubicBezTo>
                  <a:cubicBezTo>
                    <a:pt x="69" y="50"/>
                    <a:pt x="68" y="49"/>
                    <a:pt x="68" y="47"/>
                  </a:cubicBezTo>
                  <a:cubicBezTo>
                    <a:pt x="68" y="42"/>
                    <a:pt x="73" y="39"/>
                    <a:pt x="77" y="35"/>
                  </a:cubicBezTo>
                  <a:cubicBezTo>
                    <a:pt x="78" y="34"/>
                    <a:pt x="77" y="32"/>
                    <a:pt x="77" y="31"/>
                  </a:cubicBezTo>
                  <a:cubicBezTo>
                    <a:pt x="77" y="28"/>
                    <a:pt x="77" y="26"/>
                    <a:pt x="77" y="23"/>
                  </a:cubicBezTo>
                  <a:cubicBezTo>
                    <a:pt x="78" y="21"/>
                    <a:pt x="79" y="18"/>
                    <a:pt x="79" y="16"/>
                  </a:cubicBezTo>
                  <a:cubicBezTo>
                    <a:pt x="78" y="14"/>
                    <a:pt x="77" y="12"/>
                    <a:pt x="76" y="11"/>
                  </a:cubicBezTo>
                  <a:cubicBezTo>
                    <a:pt x="74" y="8"/>
                    <a:pt x="75" y="5"/>
                    <a:pt x="75" y="2"/>
                  </a:cubicBezTo>
                  <a:cubicBezTo>
                    <a:pt x="75" y="5"/>
                    <a:pt x="75" y="7"/>
                    <a:pt x="75" y="9"/>
                  </a:cubicBezTo>
                  <a:cubicBezTo>
                    <a:pt x="75" y="11"/>
                    <a:pt x="78" y="14"/>
                    <a:pt x="78" y="16"/>
                  </a:cubicBezTo>
                  <a:cubicBezTo>
                    <a:pt x="79" y="19"/>
                    <a:pt x="77" y="23"/>
                    <a:pt x="77" y="26"/>
                  </a:cubicBezTo>
                  <a:cubicBezTo>
                    <a:pt x="77" y="28"/>
                    <a:pt x="78" y="32"/>
                    <a:pt x="77" y="35"/>
                  </a:cubicBezTo>
                  <a:cubicBezTo>
                    <a:pt x="76" y="37"/>
                    <a:pt x="72" y="39"/>
                    <a:pt x="71" y="41"/>
                  </a:cubicBezTo>
                  <a:cubicBezTo>
                    <a:pt x="69" y="42"/>
                    <a:pt x="68" y="44"/>
                    <a:pt x="68" y="46"/>
                  </a:cubicBezTo>
                  <a:cubicBezTo>
                    <a:pt x="67" y="49"/>
                    <a:pt x="69" y="50"/>
                    <a:pt x="70" y="53"/>
                  </a:cubicBezTo>
                  <a:cubicBezTo>
                    <a:pt x="70" y="54"/>
                    <a:pt x="71" y="54"/>
                    <a:pt x="72" y="55"/>
                  </a:cubicBezTo>
                  <a:cubicBezTo>
                    <a:pt x="74" y="56"/>
                    <a:pt x="75" y="57"/>
                    <a:pt x="75" y="59"/>
                  </a:cubicBezTo>
                  <a:cubicBezTo>
                    <a:pt x="75" y="61"/>
                    <a:pt x="75" y="63"/>
                    <a:pt x="75" y="65"/>
                  </a:cubicBezTo>
                  <a:cubicBezTo>
                    <a:pt x="75" y="66"/>
                    <a:pt x="76" y="68"/>
                    <a:pt x="77" y="70"/>
                  </a:cubicBezTo>
                  <a:cubicBezTo>
                    <a:pt x="74" y="70"/>
                    <a:pt x="67" y="70"/>
                    <a:pt x="72" y="74"/>
                  </a:cubicBezTo>
                  <a:cubicBezTo>
                    <a:pt x="74" y="75"/>
                    <a:pt x="75" y="76"/>
                    <a:pt x="76" y="78"/>
                  </a:cubicBezTo>
                  <a:cubicBezTo>
                    <a:pt x="76" y="79"/>
                    <a:pt x="77" y="80"/>
                    <a:pt x="77" y="81"/>
                  </a:cubicBezTo>
                  <a:cubicBezTo>
                    <a:pt x="77" y="82"/>
                    <a:pt x="80" y="81"/>
                    <a:pt x="80" y="81"/>
                  </a:cubicBezTo>
                  <a:cubicBezTo>
                    <a:pt x="82" y="80"/>
                    <a:pt x="80" y="81"/>
                    <a:pt x="80" y="8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0" name="Freeform 744">
              <a:extLst>
                <a:ext uri="{FF2B5EF4-FFF2-40B4-BE49-F238E27FC236}">
                  <a16:creationId xmlns:a16="http://schemas.microsoft.com/office/drawing/2014/main" id="{9133B783-501C-A148-B592-F7379C5D0CED}"/>
                </a:ext>
              </a:extLst>
            </p:cNvPr>
            <p:cNvSpPr>
              <a:spLocks/>
            </p:cNvSpPr>
            <p:nvPr/>
          </p:nvSpPr>
          <p:spPr bwMode="auto">
            <a:xfrm>
              <a:off x="12684268" y="7940429"/>
              <a:ext cx="767517" cy="946107"/>
            </a:xfrm>
            <a:custGeom>
              <a:avLst/>
              <a:gdLst>
                <a:gd name="T0" fmla="*/ 6 w 82"/>
                <a:gd name="T1" fmla="*/ 39 h 101"/>
                <a:gd name="T2" fmla="*/ 6 w 82"/>
                <a:gd name="T3" fmla="*/ 41 h 101"/>
                <a:gd name="T4" fmla="*/ 4 w 82"/>
                <a:gd name="T5" fmla="*/ 43 h 101"/>
                <a:gd name="T6" fmla="*/ 2 w 82"/>
                <a:gd name="T7" fmla="*/ 49 h 101"/>
                <a:gd name="T8" fmla="*/ 2 w 82"/>
                <a:gd name="T9" fmla="*/ 51 h 101"/>
                <a:gd name="T10" fmla="*/ 1 w 82"/>
                <a:gd name="T11" fmla="*/ 53 h 101"/>
                <a:gd name="T12" fmla="*/ 4 w 82"/>
                <a:gd name="T13" fmla="*/ 58 h 101"/>
                <a:gd name="T14" fmla="*/ 6 w 82"/>
                <a:gd name="T15" fmla="*/ 60 h 101"/>
                <a:gd name="T16" fmla="*/ 6 w 82"/>
                <a:gd name="T17" fmla="*/ 63 h 101"/>
                <a:gd name="T18" fmla="*/ 9 w 82"/>
                <a:gd name="T19" fmla="*/ 68 h 101"/>
                <a:gd name="T20" fmla="*/ 9 w 82"/>
                <a:gd name="T21" fmla="*/ 74 h 101"/>
                <a:gd name="T22" fmla="*/ 15 w 82"/>
                <a:gd name="T23" fmla="*/ 76 h 101"/>
                <a:gd name="T24" fmla="*/ 18 w 82"/>
                <a:gd name="T25" fmla="*/ 81 h 101"/>
                <a:gd name="T26" fmla="*/ 22 w 82"/>
                <a:gd name="T27" fmla="*/ 84 h 101"/>
                <a:gd name="T28" fmla="*/ 26 w 82"/>
                <a:gd name="T29" fmla="*/ 88 h 101"/>
                <a:gd name="T30" fmla="*/ 26 w 82"/>
                <a:gd name="T31" fmla="*/ 91 h 101"/>
                <a:gd name="T32" fmla="*/ 28 w 82"/>
                <a:gd name="T33" fmla="*/ 92 h 101"/>
                <a:gd name="T34" fmla="*/ 32 w 82"/>
                <a:gd name="T35" fmla="*/ 96 h 101"/>
                <a:gd name="T36" fmla="*/ 35 w 82"/>
                <a:gd name="T37" fmla="*/ 95 h 101"/>
                <a:gd name="T38" fmla="*/ 39 w 82"/>
                <a:gd name="T39" fmla="*/ 94 h 101"/>
                <a:gd name="T40" fmla="*/ 44 w 82"/>
                <a:gd name="T41" fmla="*/ 100 h 101"/>
                <a:gd name="T42" fmla="*/ 51 w 82"/>
                <a:gd name="T43" fmla="*/ 100 h 101"/>
                <a:gd name="T44" fmla="*/ 55 w 82"/>
                <a:gd name="T45" fmla="*/ 98 h 101"/>
                <a:gd name="T46" fmla="*/ 59 w 82"/>
                <a:gd name="T47" fmla="*/ 97 h 101"/>
                <a:gd name="T48" fmla="*/ 69 w 82"/>
                <a:gd name="T49" fmla="*/ 94 h 101"/>
                <a:gd name="T50" fmla="*/ 69 w 82"/>
                <a:gd name="T51" fmla="*/ 91 h 101"/>
                <a:gd name="T52" fmla="*/ 66 w 82"/>
                <a:gd name="T53" fmla="*/ 90 h 101"/>
                <a:gd name="T54" fmla="*/ 61 w 82"/>
                <a:gd name="T55" fmla="*/ 83 h 101"/>
                <a:gd name="T56" fmla="*/ 59 w 82"/>
                <a:gd name="T57" fmla="*/ 80 h 101"/>
                <a:gd name="T58" fmla="*/ 56 w 82"/>
                <a:gd name="T59" fmla="*/ 78 h 101"/>
                <a:gd name="T60" fmla="*/ 59 w 82"/>
                <a:gd name="T61" fmla="*/ 75 h 101"/>
                <a:gd name="T62" fmla="*/ 61 w 82"/>
                <a:gd name="T63" fmla="*/ 67 h 101"/>
                <a:gd name="T64" fmla="*/ 62 w 82"/>
                <a:gd name="T65" fmla="*/ 64 h 101"/>
                <a:gd name="T66" fmla="*/ 65 w 82"/>
                <a:gd name="T67" fmla="*/ 62 h 101"/>
                <a:gd name="T68" fmla="*/ 65 w 82"/>
                <a:gd name="T69" fmla="*/ 58 h 101"/>
                <a:gd name="T70" fmla="*/ 67 w 82"/>
                <a:gd name="T71" fmla="*/ 55 h 101"/>
                <a:gd name="T72" fmla="*/ 71 w 82"/>
                <a:gd name="T73" fmla="*/ 52 h 101"/>
                <a:gd name="T74" fmla="*/ 72 w 82"/>
                <a:gd name="T75" fmla="*/ 45 h 101"/>
                <a:gd name="T76" fmla="*/ 72 w 82"/>
                <a:gd name="T77" fmla="*/ 42 h 101"/>
                <a:gd name="T78" fmla="*/ 74 w 82"/>
                <a:gd name="T79" fmla="*/ 37 h 101"/>
                <a:gd name="T80" fmla="*/ 79 w 82"/>
                <a:gd name="T81" fmla="*/ 29 h 101"/>
                <a:gd name="T82" fmla="*/ 82 w 82"/>
                <a:gd name="T83" fmla="*/ 27 h 101"/>
                <a:gd name="T84" fmla="*/ 79 w 82"/>
                <a:gd name="T85" fmla="*/ 23 h 101"/>
                <a:gd name="T86" fmla="*/ 76 w 82"/>
                <a:gd name="T87" fmla="*/ 17 h 101"/>
                <a:gd name="T88" fmla="*/ 76 w 82"/>
                <a:gd name="T89" fmla="*/ 11 h 101"/>
                <a:gd name="T90" fmla="*/ 75 w 82"/>
                <a:gd name="T91" fmla="*/ 9 h 101"/>
                <a:gd name="T92" fmla="*/ 74 w 82"/>
                <a:gd name="T93" fmla="*/ 5 h 101"/>
                <a:gd name="T94" fmla="*/ 68 w 82"/>
                <a:gd name="T95" fmla="*/ 0 h 101"/>
                <a:gd name="T96" fmla="*/ 64 w 82"/>
                <a:gd name="T97" fmla="*/ 2 h 101"/>
                <a:gd name="T98" fmla="*/ 60 w 82"/>
                <a:gd name="T99" fmla="*/ 5 h 101"/>
                <a:gd name="T100" fmla="*/ 56 w 82"/>
                <a:gd name="T101" fmla="*/ 5 h 101"/>
                <a:gd name="T102" fmla="*/ 46 w 82"/>
                <a:gd name="T103" fmla="*/ 5 h 101"/>
                <a:gd name="T104" fmla="*/ 17 w 82"/>
                <a:gd name="T105" fmla="*/ 5 h 101"/>
                <a:gd name="T106" fmla="*/ 16 w 82"/>
                <a:gd name="T107" fmla="*/ 14 h 101"/>
                <a:gd name="T108" fmla="*/ 13 w 82"/>
                <a:gd name="T109" fmla="*/ 16 h 101"/>
                <a:gd name="T110" fmla="*/ 11 w 82"/>
                <a:gd name="T111" fmla="*/ 18 h 101"/>
                <a:gd name="T112" fmla="*/ 11 w 82"/>
                <a:gd name="T113" fmla="*/ 32 h 101"/>
                <a:gd name="T114" fmla="*/ 11 w 82"/>
                <a:gd name="T115" fmla="*/ 37 h 101"/>
                <a:gd name="T116" fmla="*/ 6 w 82"/>
                <a:gd name="T117" fmla="*/ 39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 h="101">
                  <a:moveTo>
                    <a:pt x="6" y="39"/>
                  </a:moveTo>
                  <a:cubicBezTo>
                    <a:pt x="6" y="39"/>
                    <a:pt x="6" y="40"/>
                    <a:pt x="6" y="41"/>
                  </a:cubicBezTo>
                  <a:cubicBezTo>
                    <a:pt x="5" y="42"/>
                    <a:pt x="4" y="42"/>
                    <a:pt x="4" y="43"/>
                  </a:cubicBezTo>
                  <a:cubicBezTo>
                    <a:pt x="4" y="45"/>
                    <a:pt x="2" y="47"/>
                    <a:pt x="2" y="49"/>
                  </a:cubicBezTo>
                  <a:cubicBezTo>
                    <a:pt x="2" y="50"/>
                    <a:pt x="3" y="51"/>
                    <a:pt x="2" y="51"/>
                  </a:cubicBezTo>
                  <a:cubicBezTo>
                    <a:pt x="2" y="52"/>
                    <a:pt x="0" y="53"/>
                    <a:pt x="1" y="53"/>
                  </a:cubicBezTo>
                  <a:cubicBezTo>
                    <a:pt x="4" y="53"/>
                    <a:pt x="3" y="57"/>
                    <a:pt x="4" y="58"/>
                  </a:cubicBezTo>
                  <a:cubicBezTo>
                    <a:pt x="4" y="59"/>
                    <a:pt x="5" y="59"/>
                    <a:pt x="6" y="60"/>
                  </a:cubicBezTo>
                  <a:cubicBezTo>
                    <a:pt x="6" y="61"/>
                    <a:pt x="6" y="62"/>
                    <a:pt x="6" y="63"/>
                  </a:cubicBezTo>
                  <a:cubicBezTo>
                    <a:pt x="7" y="65"/>
                    <a:pt x="9" y="66"/>
                    <a:pt x="9" y="68"/>
                  </a:cubicBezTo>
                  <a:cubicBezTo>
                    <a:pt x="9" y="69"/>
                    <a:pt x="8" y="74"/>
                    <a:pt x="9" y="74"/>
                  </a:cubicBezTo>
                  <a:cubicBezTo>
                    <a:pt x="12" y="74"/>
                    <a:pt x="13" y="75"/>
                    <a:pt x="15" y="76"/>
                  </a:cubicBezTo>
                  <a:cubicBezTo>
                    <a:pt x="17" y="77"/>
                    <a:pt x="16" y="80"/>
                    <a:pt x="18" y="81"/>
                  </a:cubicBezTo>
                  <a:cubicBezTo>
                    <a:pt x="19" y="82"/>
                    <a:pt x="22" y="82"/>
                    <a:pt x="22" y="84"/>
                  </a:cubicBezTo>
                  <a:cubicBezTo>
                    <a:pt x="22" y="86"/>
                    <a:pt x="25" y="87"/>
                    <a:pt x="26" y="88"/>
                  </a:cubicBezTo>
                  <a:cubicBezTo>
                    <a:pt x="26" y="89"/>
                    <a:pt x="26" y="90"/>
                    <a:pt x="26" y="91"/>
                  </a:cubicBezTo>
                  <a:cubicBezTo>
                    <a:pt x="27" y="91"/>
                    <a:pt x="28" y="92"/>
                    <a:pt x="28" y="92"/>
                  </a:cubicBezTo>
                  <a:cubicBezTo>
                    <a:pt x="29" y="93"/>
                    <a:pt x="30" y="95"/>
                    <a:pt x="32" y="96"/>
                  </a:cubicBezTo>
                  <a:cubicBezTo>
                    <a:pt x="33" y="97"/>
                    <a:pt x="33" y="93"/>
                    <a:pt x="35" y="95"/>
                  </a:cubicBezTo>
                  <a:cubicBezTo>
                    <a:pt x="37" y="96"/>
                    <a:pt x="37" y="94"/>
                    <a:pt x="39" y="94"/>
                  </a:cubicBezTo>
                  <a:cubicBezTo>
                    <a:pt x="41" y="95"/>
                    <a:pt x="42" y="98"/>
                    <a:pt x="44" y="100"/>
                  </a:cubicBezTo>
                  <a:cubicBezTo>
                    <a:pt x="46" y="95"/>
                    <a:pt x="49" y="101"/>
                    <a:pt x="51" y="100"/>
                  </a:cubicBezTo>
                  <a:cubicBezTo>
                    <a:pt x="52" y="99"/>
                    <a:pt x="53" y="98"/>
                    <a:pt x="55" y="98"/>
                  </a:cubicBezTo>
                  <a:cubicBezTo>
                    <a:pt x="56" y="98"/>
                    <a:pt x="58" y="98"/>
                    <a:pt x="59" y="97"/>
                  </a:cubicBezTo>
                  <a:cubicBezTo>
                    <a:pt x="61" y="93"/>
                    <a:pt x="65" y="91"/>
                    <a:pt x="69" y="94"/>
                  </a:cubicBezTo>
                  <a:cubicBezTo>
                    <a:pt x="69" y="93"/>
                    <a:pt x="69" y="92"/>
                    <a:pt x="69" y="91"/>
                  </a:cubicBezTo>
                  <a:cubicBezTo>
                    <a:pt x="69" y="90"/>
                    <a:pt x="66" y="90"/>
                    <a:pt x="66" y="90"/>
                  </a:cubicBezTo>
                  <a:cubicBezTo>
                    <a:pt x="64" y="88"/>
                    <a:pt x="63" y="85"/>
                    <a:pt x="61" y="83"/>
                  </a:cubicBezTo>
                  <a:cubicBezTo>
                    <a:pt x="60" y="82"/>
                    <a:pt x="60" y="81"/>
                    <a:pt x="59" y="80"/>
                  </a:cubicBezTo>
                  <a:cubicBezTo>
                    <a:pt x="58" y="79"/>
                    <a:pt x="57" y="79"/>
                    <a:pt x="56" y="78"/>
                  </a:cubicBezTo>
                  <a:cubicBezTo>
                    <a:pt x="53" y="75"/>
                    <a:pt x="59" y="75"/>
                    <a:pt x="59" y="75"/>
                  </a:cubicBezTo>
                  <a:cubicBezTo>
                    <a:pt x="61" y="74"/>
                    <a:pt x="60" y="69"/>
                    <a:pt x="61" y="67"/>
                  </a:cubicBezTo>
                  <a:cubicBezTo>
                    <a:pt x="61" y="66"/>
                    <a:pt x="61" y="64"/>
                    <a:pt x="62" y="64"/>
                  </a:cubicBezTo>
                  <a:cubicBezTo>
                    <a:pt x="63" y="63"/>
                    <a:pt x="65" y="63"/>
                    <a:pt x="65" y="62"/>
                  </a:cubicBezTo>
                  <a:cubicBezTo>
                    <a:pt x="65" y="61"/>
                    <a:pt x="65" y="60"/>
                    <a:pt x="65" y="58"/>
                  </a:cubicBezTo>
                  <a:cubicBezTo>
                    <a:pt x="65" y="57"/>
                    <a:pt x="66" y="56"/>
                    <a:pt x="67" y="55"/>
                  </a:cubicBezTo>
                  <a:cubicBezTo>
                    <a:pt x="68" y="53"/>
                    <a:pt x="70" y="54"/>
                    <a:pt x="71" y="52"/>
                  </a:cubicBezTo>
                  <a:cubicBezTo>
                    <a:pt x="71" y="50"/>
                    <a:pt x="72" y="48"/>
                    <a:pt x="72" y="45"/>
                  </a:cubicBezTo>
                  <a:cubicBezTo>
                    <a:pt x="72" y="44"/>
                    <a:pt x="72" y="43"/>
                    <a:pt x="72" y="42"/>
                  </a:cubicBezTo>
                  <a:cubicBezTo>
                    <a:pt x="72" y="40"/>
                    <a:pt x="74" y="38"/>
                    <a:pt x="74" y="37"/>
                  </a:cubicBezTo>
                  <a:cubicBezTo>
                    <a:pt x="74" y="33"/>
                    <a:pt x="75" y="30"/>
                    <a:pt x="79" y="29"/>
                  </a:cubicBezTo>
                  <a:cubicBezTo>
                    <a:pt x="80" y="29"/>
                    <a:pt x="81" y="29"/>
                    <a:pt x="82" y="27"/>
                  </a:cubicBezTo>
                  <a:cubicBezTo>
                    <a:pt x="82" y="26"/>
                    <a:pt x="80" y="24"/>
                    <a:pt x="79" y="23"/>
                  </a:cubicBezTo>
                  <a:cubicBezTo>
                    <a:pt x="77" y="21"/>
                    <a:pt x="76" y="19"/>
                    <a:pt x="76" y="17"/>
                  </a:cubicBezTo>
                  <a:cubicBezTo>
                    <a:pt x="76" y="16"/>
                    <a:pt x="75" y="11"/>
                    <a:pt x="76" y="11"/>
                  </a:cubicBezTo>
                  <a:cubicBezTo>
                    <a:pt x="77" y="10"/>
                    <a:pt x="76" y="10"/>
                    <a:pt x="75" y="9"/>
                  </a:cubicBezTo>
                  <a:cubicBezTo>
                    <a:pt x="74" y="8"/>
                    <a:pt x="74" y="7"/>
                    <a:pt x="74" y="5"/>
                  </a:cubicBezTo>
                  <a:cubicBezTo>
                    <a:pt x="72" y="3"/>
                    <a:pt x="69" y="2"/>
                    <a:pt x="68" y="0"/>
                  </a:cubicBezTo>
                  <a:cubicBezTo>
                    <a:pt x="67" y="0"/>
                    <a:pt x="65" y="1"/>
                    <a:pt x="64" y="2"/>
                  </a:cubicBezTo>
                  <a:cubicBezTo>
                    <a:pt x="63" y="5"/>
                    <a:pt x="61" y="3"/>
                    <a:pt x="60" y="5"/>
                  </a:cubicBezTo>
                  <a:cubicBezTo>
                    <a:pt x="59" y="9"/>
                    <a:pt x="58" y="5"/>
                    <a:pt x="56" y="5"/>
                  </a:cubicBezTo>
                  <a:cubicBezTo>
                    <a:pt x="52" y="5"/>
                    <a:pt x="49" y="5"/>
                    <a:pt x="46" y="5"/>
                  </a:cubicBezTo>
                  <a:cubicBezTo>
                    <a:pt x="37" y="5"/>
                    <a:pt x="27" y="5"/>
                    <a:pt x="17" y="5"/>
                  </a:cubicBezTo>
                  <a:cubicBezTo>
                    <a:pt x="15" y="5"/>
                    <a:pt x="16" y="12"/>
                    <a:pt x="16" y="14"/>
                  </a:cubicBezTo>
                  <a:cubicBezTo>
                    <a:pt x="16" y="16"/>
                    <a:pt x="15" y="16"/>
                    <a:pt x="13" y="16"/>
                  </a:cubicBezTo>
                  <a:cubicBezTo>
                    <a:pt x="10" y="16"/>
                    <a:pt x="11" y="16"/>
                    <a:pt x="11" y="18"/>
                  </a:cubicBezTo>
                  <a:cubicBezTo>
                    <a:pt x="11" y="23"/>
                    <a:pt x="11" y="27"/>
                    <a:pt x="11" y="32"/>
                  </a:cubicBezTo>
                  <a:cubicBezTo>
                    <a:pt x="11" y="34"/>
                    <a:pt x="11" y="36"/>
                    <a:pt x="11" y="37"/>
                  </a:cubicBezTo>
                  <a:cubicBezTo>
                    <a:pt x="11" y="39"/>
                    <a:pt x="7" y="38"/>
                    <a:pt x="6" y="3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1" name="Freeform 745">
              <a:extLst>
                <a:ext uri="{FF2B5EF4-FFF2-40B4-BE49-F238E27FC236}">
                  <a16:creationId xmlns:a16="http://schemas.microsoft.com/office/drawing/2014/main" id="{95A02CCE-62D2-D04B-85D1-1E7A3B1B8111}"/>
                </a:ext>
              </a:extLst>
            </p:cNvPr>
            <p:cNvSpPr>
              <a:spLocks/>
            </p:cNvSpPr>
            <p:nvPr/>
          </p:nvSpPr>
          <p:spPr bwMode="auto">
            <a:xfrm>
              <a:off x="13356248" y="8182530"/>
              <a:ext cx="299364" cy="270773"/>
            </a:xfrm>
            <a:custGeom>
              <a:avLst/>
              <a:gdLst>
                <a:gd name="T0" fmla="*/ 3 w 32"/>
                <a:gd name="T1" fmla="*/ 19 h 29"/>
                <a:gd name="T2" fmla="*/ 7 w 32"/>
                <a:gd name="T3" fmla="*/ 20 h 29"/>
                <a:gd name="T4" fmla="*/ 7 w 32"/>
                <a:gd name="T5" fmla="*/ 17 h 29"/>
                <a:gd name="T6" fmla="*/ 10 w 32"/>
                <a:gd name="T7" fmla="*/ 19 h 29"/>
                <a:gd name="T8" fmla="*/ 12 w 32"/>
                <a:gd name="T9" fmla="*/ 18 h 29"/>
                <a:gd name="T10" fmla="*/ 14 w 32"/>
                <a:gd name="T11" fmla="*/ 18 h 29"/>
                <a:gd name="T12" fmla="*/ 29 w 32"/>
                <a:gd name="T13" fmla="*/ 29 h 29"/>
                <a:gd name="T14" fmla="*/ 32 w 32"/>
                <a:gd name="T15" fmla="*/ 27 h 29"/>
                <a:gd name="T16" fmla="*/ 24 w 32"/>
                <a:gd name="T17" fmla="*/ 19 h 29"/>
                <a:gd name="T18" fmla="*/ 19 w 32"/>
                <a:gd name="T19" fmla="*/ 16 h 29"/>
                <a:gd name="T20" fmla="*/ 17 w 32"/>
                <a:gd name="T21" fmla="*/ 14 h 29"/>
                <a:gd name="T22" fmla="*/ 17 w 32"/>
                <a:gd name="T23" fmla="*/ 16 h 29"/>
                <a:gd name="T24" fmla="*/ 16 w 32"/>
                <a:gd name="T25" fmla="*/ 14 h 29"/>
                <a:gd name="T26" fmla="*/ 14 w 32"/>
                <a:gd name="T27" fmla="*/ 9 h 29"/>
                <a:gd name="T28" fmla="*/ 10 w 32"/>
                <a:gd name="T29" fmla="*/ 0 h 29"/>
                <a:gd name="T30" fmla="*/ 2 w 32"/>
                <a:gd name="T31" fmla="*/ 7 h 29"/>
                <a:gd name="T32" fmla="*/ 1 w 32"/>
                <a:gd name="T33" fmla="*/ 13 h 29"/>
                <a:gd name="T34" fmla="*/ 0 w 32"/>
                <a:gd name="T35" fmla="*/ 20 h 29"/>
                <a:gd name="T36" fmla="*/ 3 w 32"/>
                <a:gd name="T3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 h="29">
                  <a:moveTo>
                    <a:pt x="3" y="19"/>
                  </a:moveTo>
                  <a:cubicBezTo>
                    <a:pt x="4" y="19"/>
                    <a:pt x="6" y="21"/>
                    <a:pt x="7" y="20"/>
                  </a:cubicBezTo>
                  <a:cubicBezTo>
                    <a:pt x="7" y="19"/>
                    <a:pt x="6" y="17"/>
                    <a:pt x="7" y="17"/>
                  </a:cubicBezTo>
                  <a:cubicBezTo>
                    <a:pt x="9" y="17"/>
                    <a:pt x="9" y="19"/>
                    <a:pt x="10" y="19"/>
                  </a:cubicBezTo>
                  <a:cubicBezTo>
                    <a:pt x="11" y="19"/>
                    <a:pt x="12" y="18"/>
                    <a:pt x="12" y="18"/>
                  </a:cubicBezTo>
                  <a:cubicBezTo>
                    <a:pt x="13" y="17"/>
                    <a:pt x="14" y="18"/>
                    <a:pt x="14" y="18"/>
                  </a:cubicBezTo>
                  <a:cubicBezTo>
                    <a:pt x="22" y="18"/>
                    <a:pt x="25" y="24"/>
                    <a:pt x="29" y="29"/>
                  </a:cubicBezTo>
                  <a:cubicBezTo>
                    <a:pt x="30" y="29"/>
                    <a:pt x="31" y="28"/>
                    <a:pt x="32" y="27"/>
                  </a:cubicBezTo>
                  <a:cubicBezTo>
                    <a:pt x="29" y="25"/>
                    <a:pt x="26" y="22"/>
                    <a:pt x="24" y="19"/>
                  </a:cubicBezTo>
                  <a:cubicBezTo>
                    <a:pt x="23" y="17"/>
                    <a:pt x="21" y="17"/>
                    <a:pt x="19" y="16"/>
                  </a:cubicBezTo>
                  <a:cubicBezTo>
                    <a:pt x="18" y="16"/>
                    <a:pt x="18" y="14"/>
                    <a:pt x="17" y="14"/>
                  </a:cubicBezTo>
                  <a:cubicBezTo>
                    <a:pt x="16" y="14"/>
                    <a:pt x="17" y="15"/>
                    <a:pt x="17" y="16"/>
                  </a:cubicBezTo>
                  <a:cubicBezTo>
                    <a:pt x="17" y="16"/>
                    <a:pt x="16" y="14"/>
                    <a:pt x="16" y="14"/>
                  </a:cubicBezTo>
                  <a:cubicBezTo>
                    <a:pt x="15" y="12"/>
                    <a:pt x="14" y="11"/>
                    <a:pt x="14" y="9"/>
                  </a:cubicBezTo>
                  <a:cubicBezTo>
                    <a:pt x="13" y="6"/>
                    <a:pt x="13" y="3"/>
                    <a:pt x="10" y="0"/>
                  </a:cubicBezTo>
                  <a:cubicBezTo>
                    <a:pt x="9" y="4"/>
                    <a:pt x="4" y="4"/>
                    <a:pt x="2" y="7"/>
                  </a:cubicBezTo>
                  <a:cubicBezTo>
                    <a:pt x="1" y="9"/>
                    <a:pt x="2" y="11"/>
                    <a:pt x="1" y="13"/>
                  </a:cubicBezTo>
                  <a:cubicBezTo>
                    <a:pt x="0" y="15"/>
                    <a:pt x="0" y="17"/>
                    <a:pt x="0" y="20"/>
                  </a:cubicBezTo>
                  <a:cubicBezTo>
                    <a:pt x="1" y="19"/>
                    <a:pt x="2" y="19"/>
                    <a:pt x="3" y="1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2" name="Freeform 746">
              <a:extLst>
                <a:ext uri="{FF2B5EF4-FFF2-40B4-BE49-F238E27FC236}">
                  <a16:creationId xmlns:a16="http://schemas.microsoft.com/office/drawing/2014/main" id="{C4E00BEB-C70A-7948-962C-C05B4E889822}"/>
                </a:ext>
              </a:extLst>
            </p:cNvPr>
            <p:cNvSpPr>
              <a:spLocks/>
            </p:cNvSpPr>
            <p:nvPr/>
          </p:nvSpPr>
          <p:spPr bwMode="auto">
            <a:xfrm>
              <a:off x="13200194" y="8313140"/>
              <a:ext cx="691083" cy="573398"/>
            </a:xfrm>
            <a:custGeom>
              <a:avLst/>
              <a:gdLst>
                <a:gd name="T0" fmla="*/ 70 w 74"/>
                <a:gd name="T1" fmla="*/ 38 h 61"/>
                <a:gd name="T2" fmla="*/ 57 w 74"/>
                <a:gd name="T3" fmla="*/ 33 h 61"/>
                <a:gd name="T4" fmla="*/ 51 w 74"/>
                <a:gd name="T5" fmla="*/ 29 h 61"/>
                <a:gd name="T6" fmla="*/ 48 w 74"/>
                <a:gd name="T7" fmla="*/ 24 h 61"/>
                <a:gd name="T8" fmla="*/ 51 w 74"/>
                <a:gd name="T9" fmla="*/ 20 h 61"/>
                <a:gd name="T10" fmla="*/ 45 w 74"/>
                <a:gd name="T11" fmla="*/ 23 h 61"/>
                <a:gd name="T12" fmla="*/ 44 w 74"/>
                <a:gd name="T13" fmla="*/ 18 h 61"/>
                <a:gd name="T14" fmla="*/ 44 w 74"/>
                <a:gd name="T15" fmla="*/ 12 h 61"/>
                <a:gd name="T16" fmla="*/ 37 w 74"/>
                <a:gd name="T17" fmla="*/ 5 h 61"/>
                <a:gd name="T18" fmla="*/ 28 w 74"/>
                <a:gd name="T19" fmla="*/ 4 h 61"/>
                <a:gd name="T20" fmla="*/ 24 w 74"/>
                <a:gd name="T21" fmla="*/ 5 h 61"/>
                <a:gd name="T22" fmla="*/ 21 w 74"/>
                <a:gd name="T23" fmla="*/ 5 h 61"/>
                <a:gd name="T24" fmla="*/ 18 w 74"/>
                <a:gd name="T25" fmla="*/ 5 h 61"/>
                <a:gd name="T26" fmla="*/ 17 w 74"/>
                <a:gd name="T27" fmla="*/ 8 h 61"/>
                <a:gd name="T28" fmla="*/ 15 w 74"/>
                <a:gd name="T29" fmla="*/ 13 h 61"/>
                <a:gd name="T30" fmla="*/ 12 w 74"/>
                <a:gd name="T31" fmla="*/ 14 h 61"/>
                <a:gd name="T32" fmla="*/ 10 w 74"/>
                <a:gd name="T33" fmla="*/ 18 h 61"/>
                <a:gd name="T34" fmla="*/ 10 w 74"/>
                <a:gd name="T35" fmla="*/ 23 h 61"/>
                <a:gd name="T36" fmla="*/ 5 w 74"/>
                <a:gd name="T37" fmla="*/ 34 h 61"/>
                <a:gd name="T38" fmla="*/ 1 w 74"/>
                <a:gd name="T39" fmla="*/ 35 h 61"/>
                <a:gd name="T40" fmla="*/ 2 w 74"/>
                <a:gd name="T41" fmla="*/ 38 h 61"/>
                <a:gd name="T42" fmla="*/ 9 w 74"/>
                <a:gd name="T43" fmla="*/ 47 h 61"/>
                <a:gd name="T44" fmla="*/ 13 w 74"/>
                <a:gd name="T45" fmla="*/ 50 h 61"/>
                <a:gd name="T46" fmla="*/ 14 w 74"/>
                <a:gd name="T47" fmla="*/ 54 h 61"/>
                <a:gd name="T48" fmla="*/ 20 w 74"/>
                <a:gd name="T49" fmla="*/ 55 h 61"/>
                <a:gd name="T50" fmla="*/ 25 w 74"/>
                <a:gd name="T51" fmla="*/ 59 h 61"/>
                <a:gd name="T52" fmla="*/ 33 w 74"/>
                <a:gd name="T53" fmla="*/ 60 h 61"/>
                <a:gd name="T54" fmla="*/ 39 w 74"/>
                <a:gd name="T55" fmla="*/ 57 h 61"/>
                <a:gd name="T56" fmla="*/ 47 w 74"/>
                <a:gd name="T57" fmla="*/ 56 h 61"/>
                <a:gd name="T58" fmla="*/ 54 w 74"/>
                <a:gd name="T59" fmla="*/ 53 h 61"/>
                <a:gd name="T60" fmla="*/ 59 w 74"/>
                <a:gd name="T61" fmla="*/ 53 h 61"/>
                <a:gd name="T62" fmla="*/ 74 w 74"/>
                <a:gd name="T63" fmla="*/ 38 h 61"/>
                <a:gd name="T64" fmla="*/ 70 w 74"/>
                <a:gd name="T65" fmla="*/ 38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4" h="61">
                  <a:moveTo>
                    <a:pt x="70" y="38"/>
                  </a:moveTo>
                  <a:cubicBezTo>
                    <a:pt x="65" y="36"/>
                    <a:pt x="61" y="35"/>
                    <a:pt x="57" y="33"/>
                  </a:cubicBezTo>
                  <a:cubicBezTo>
                    <a:pt x="54" y="32"/>
                    <a:pt x="53" y="31"/>
                    <a:pt x="51" y="29"/>
                  </a:cubicBezTo>
                  <a:cubicBezTo>
                    <a:pt x="50" y="28"/>
                    <a:pt x="49" y="26"/>
                    <a:pt x="48" y="24"/>
                  </a:cubicBezTo>
                  <a:cubicBezTo>
                    <a:pt x="48" y="23"/>
                    <a:pt x="51" y="21"/>
                    <a:pt x="51" y="20"/>
                  </a:cubicBezTo>
                  <a:cubicBezTo>
                    <a:pt x="49" y="21"/>
                    <a:pt x="47" y="22"/>
                    <a:pt x="45" y="23"/>
                  </a:cubicBezTo>
                  <a:cubicBezTo>
                    <a:pt x="43" y="23"/>
                    <a:pt x="43" y="19"/>
                    <a:pt x="44" y="18"/>
                  </a:cubicBezTo>
                  <a:cubicBezTo>
                    <a:pt x="47" y="15"/>
                    <a:pt x="46" y="15"/>
                    <a:pt x="44" y="12"/>
                  </a:cubicBezTo>
                  <a:cubicBezTo>
                    <a:pt x="42" y="10"/>
                    <a:pt x="40" y="6"/>
                    <a:pt x="37" y="5"/>
                  </a:cubicBezTo>
                  <a:cubicBezTo>
                    <a:pt x="35" y="5"/>
                    <a:pt x="30" y="3"/>
                    <a:pt x="28" y="4"/>
                  </a:cubicBezTo>
                  <a:cubicBezTo>
                    <a:pt x="26" y="7"/>
                    <a:pt x="24" y="0"/>
                    <a:pt x="24" y="5"/>
                  </a:cubicBezTo>
                  <a:cubicBezTo>
                    <a:pt x="24" y="7"/>
                    <a:pt x="22" y="6"/>
                    <a:pt x="21" y="5"/>
                  </a:cubicBezTo>
                  <a:cubicBezTo>
                    <a:pt x="20" y="5"/>
                    <a:pt x="19" y="5"/>
                    <a:pt x="18" y="5"/>
                  </a:cubicBezTo>
                  <a:cubicBezTo>
                    <a:pt x="16" y="6"/>
                    <a:pt x="17" y="6"/>
                    <a:pt x="17" y="8"/>
                  </a:cubicBezTo>
                  <a:cubicBezTo>
                    <a:pt x="17" y="9"/>
                    <a:pt x="16" y="12"/>
                    <a:pt x="15" y="13"/>
                  </a:cubicBezTo>
                  <a:cubicBezTo>
                    <a:pt x="15" y="14"/>
                    <a:pt x="12" y="13"/>
                    <a:pt x="12" y="14"/>
                  </a:cubicBezTo>
                  <a:cubicBezTo>
                    <a:pt x="12" y="16"/>
                    <a:pt x="10" y="17"/>
                    <a:pt x="10" y="18"/>
                  </a:cubicBezTo>
                  <a:cubicBezTo>
                    <a:pt x="10" y="19"/>
                    <a:pt x="11" y="22"/>
                    <a:pt x="10" y="23"/>
                  </a:cubicBezTo>
                  <a:cubicBezTo>
                    <a:pt x="4" y="24"/>
                    <a:pt x="6" y="30"/>
                    <a:pt x="5" y="34"/>
                  </a:cubicBezTo>
                  <a:cubicBezTo>
                    <a:pt x="4" y="35"/>
                    <a:pt x="3" y="35"/>
                    <a:pt x="1" y="35"/>
                  </a:cubicBezTo>
                  <a:cubicBezTo>
                    <a:pt x="0" y="36"/>
                    <a:pt x="0" y="38"/>
                    <a:pt x="2" y="38"/>
                  </a:cubicBezTo>
                  <a:cubicBezTo>
                    <a:pt x="5" y="39"/>
                    <a:pt x="8" y="45"/>
                    <a:pt x="9" y="47"/>
                  </a:cubicBezTo>
                  <a:cubicBezTo>
                    <a:pt x="10" y="49"/>
                    <a:pt x="11" y="49"/>
                    <a:pt x="13" y="50"/>
                  </a:cubicBezTo>
                  <a:cubicBezTo>
                    <a:pt x="14" y="51"/>
                    <a:pt x="13" y="53"/>
                    <a:pt x="14" y="54"/>
                  </a:cubicBezTo>
                  <a:cubicBezTo>
                    <a:pt x="16" y="56"/>
                    <a:pt x="18" y="54"/>
                    <a:pt x="20" y="55"/>
                  </a:cubicBezTo>
                  <a:cubicBezTo>
                    <a:pt x="21" y="56"/>
                    <a:pt x="23" y="58"/>
                    <a:pt x="25" y="59"/>
                  </a:cubicBezTo>
                  <a:cubicBezTo>
                    <a:pt x="27" y="59"/>
                    <a:pt x="31" y="61"/>
                    <a:pt x="33" y="60"/>
                  </a:cubicBezTo>
                  <a:cubicBezTo>
                    <a:pt x="35" y="58"/>
                    <a:pt x="36" y="56"/>
                    <a:pt x="39" y="57"/>
                  </a:cubicBezTo>
                  <a:cubicBezTo>
                    <a:pt x="42" y="58"/>
                    <a:pt x="45" y="57"/>
                    <a:pt x="47" y="56"/>
                  </a:cubicBezTo>
                  <a:cubicBezTo>
                    <a:pt x="49" y="54"/>
                    <a:pt x="51" y="53"/>
                    <a:pt x="54" y="53"/>
                  </a:cubicBezTo>
                  <a:cubicBezTo>
                    <a:pt x="55" y="53"/>
                    <a:pt x="59" y="53"/>
                    <a:pt x="59" y="53"/>
                  </a:cubicBezTo>
                  <a:cubicBezTo>
                    <a:pt x="64" y="48"/>
                    <a:pt x="69" y="43"/>
                    <a:pt x="74" y="38"/>
                  </a:cubicBezTo>
                  <a:cubicBezTo>
                    <a:pt x="73" y="38"/>
                    <a:pt x="71" y="38"/>
                    <a:pt x="70" y="3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3" name="Freeform 747">
              <a:extLst>
                <a:ext uri="{FF2B5EF4-FFF2-40B4-BE49-F238E27FC236}">
                  <a16:creationId xmlns:a16="http://schemas.microsoft.com/office/drawing/2014/main" id="{BBFCCDEC-001A-1849-B893-7357824CA372}"/>
                </a:ext>
              </a:extLst>
            </p:cNvPr>
            <p:cNvSpPr>
              <a:spLocks/>
            </p:cNvSpPr>
            <p:nvPr/>
          </p:nvSpPr>
          <p:spPr bwMode="auto">
            <a:xfrm>
              <a:off x="13235227" y="8481973"/>
              <a:ext cx="812103" cy="777272"/>
            </a:xfrm>
            <a:custGeom>
              <a:avLst/>
              <a:gdLst>
                <a:gd name="T0" fmla="*/ 86 w 87"/>
                <a:gd name="T1" fmla="*/ 1 h 83"/>
                <a:gd name="T2" fmla="*/ 83 w 87"/>
                <a:gd name="T3" fmla="*/ 0 h 83"/>
                <a:gd name="T4" fmla="*/ 79 w 87"/>
                <a:gd name="T5" fmla="*/ 3 h 83"/>
                <a:gd name="T6" fmla="*/ 71 w 87"/>
                <a:gd name="T7" fmla="*/ 3 h 83"/>
                <a:gd name="T8" fmla="*/ 69 w 87"/>
                <a:gd name="T9" fmla="*/ 4 h 83"/>
                <a:gd name="T10" fmla="*/ 68 w 87"/>
                <a:gd name="T11" fmla="*/ 3 h 83"/>
                <a:gd name="T12" fmla="*/ 63 w 87"/>
                <a:gd name="T13" fmla="*/ 6 h 83"/>
                <a:gd name="T14" fmla="*/ 58 w 87"/>
                <a:gd name="T15" fmla="*/ 5 h 83"/>
                <a:gd name="T16" fmla="*/ 53 w 87"/>
                <a:gd name="T17" fmla="*/ 7 h 83"/>
                <a:gd name="T18" fmla="*/ 47 w 87"/>
                <a:gd name="T19" fmla="*/ 2 h 83"/>
                <a:gd name="T20" fmla="*/ 44 w 87"/>
                <a:gd name="T21" fmla="*/ 6 h 83"/>
                <a:gd name="T22" fmla="*/ 48 w 87"/>
                <a:gd name="T23" fmla="*/ 12 h 83"/>
                <a:gd name="T24" fmla="*/ 56 w 87"/>
                <a:gd name="T25" fmla="*/ 16 h 83"/>
                <a:gd name="T26" fmla="*/ 70 w 87"/>
                <a:gd name="T27" fmla="*/ 20 h 83"/>
                <a:gd name="T28" fmla="*/ 63 w 87"/>
                <a:gd name="T29" fmla="*/ 27 h 83"/>
                <a:gd name="T30" fmla="*/ 58 w 87"/>
                <a:gd name="T31" fmla="*/ 33 h 83"/>
                <a:gd name="T32" fmla="*/ 55 w 87"/>
                <a:gd name="T33" fmla="*/ 35 h 83"/>
                <a:gd name="T34" fmla="*/ 48 w 87"/>
                <a:gd name="T35" fmla="*/ 35 h 83"/>
                <a:gd name="T36" fmla="*/ 42 w 87"/>
                <a:gd name="T37" fmla="*/ 38 h 83"/>
                <a:gd name="T38" fmla="*/ 36 w 87"/>
                <a:gd name="T39" fmla="*/ 39 h 83"/>
                <a:gd name="T40" fmla="*/ 32 w 87"/>
                <a:gd name="T41" fmla="*/ 39 h 83"/>
                <a:gd name="T42" fmla="*/ 26 w 87"/>
                <a:gd name="T43" fmla="*/ 42 h 83"/>
                <a:gd name="T44" fmla="*/ 21 w 87"/>
                <a:gd name="T45" fmla="*/ 41 h 83"/>
                <a:gd name="T46" fmla="*/ 16 w 87"/>
                <a:gd name="T47" fmla="*/ 37 h 83"/>
                <a:gd name="T48" fmla="*/ 11 w 87"/>
                <a:gd name="T49" fmla="*/ 37 h 83"/>
                <a:gd name="T50" fmla="*/ 7 w 87"/>
                <a:gd name="T51" fmla="*/ 34 h 83"/>
                <a:gd name="T52" fmla="*/ 0 w 87"/>
                <a:gd name="T53" fmla="*/ 39 h 83"/>
                <a:gd name="T54" fmla="*/ 3 w 87"/>
                <a:gd name="T55" fmla="*/ 41 h 83"/>
                <a:gd name="T56" fmla="*/ 4 w 87"/>
                <a:gd name="T57" fmla="*/ 45 h 83"/>
                <a:gd name="T58" fmla="*/ 3 w 87"/>
                <a:gd name="T59" fmla="*/ 54 h 83"/>
                <a:gd name="T60" fmla="*/ 0 w 87"/>
                <a:gd name="T61" fmla="*/ 58 h 83"/>
                <a:gd name="T62" fmla="*/ 3 w 87"/>
                <a:gd name="T63" fmla="*/ 60 h 83"/>
                <a:gd name="T64" fmla="*/ 1 w 87"/>
                <a:gd name="T65" fmla="*/ 65 h 83"/>
                <a:gd name="T66" fmla="*/ 4 w 87"/>
                <a:gd name="T67" fmla="*/ 66 h 83"/>
                <a:gd name="T68" fmla="*/ 15 w 87"/>
                <a:gd name="T69" fmla="*/ 73 h 83"/>
                <a:gd name="T70" fmla="*/ 19 w 87"/>
                <a:gd name="T71" fmla="*/ 77 h 83"/>
                <a:gd name="T72" fmla="*/ 26 w 87"/>
                <a:gd name="T73" fmla="*/ 83 h 83"/>
                <a:gd name="T74" fmla="*/ 30 w 87"/>
                <a:gd name="T75" fmla="*/ 76 h 83"/>
                <a:gd name="T76" fmla="*/ 33 w 87"/>
                <a:gd name="T77" fmla="*/ 72 h 83"/>
                <a:gd name="T78" fmla="*/ 35 w 87"/>
                <a:gd name="T79" fmla="*/ 69 h 83"/>
                <a:gd name="T80" fmla="*/ 40 w 87"/>
                <a:gd name="T81" fmla="*/ 65 h 83"/>
                <a:gd name="T82" fmla="*/ 59 w 87"/>
                <a:gd name="T83" fmla="*/ 48 h 83"/>
                <a:gd name="T84" fmla="*/ 77 w 87"/>
                <a:gd name="T85" fmla="*/ 24 h 83"/>
                <a:gd name="T86" fmla="*/ 84 w 87"/>
                <a:gd name="T87" fmla="*/ 14 h 83"/>
                <a:gd name="T88" fmla="*/ 86 w 87"/>
                <a:gd name="T89" fmla="*/ 7 h 83"/>
                <a:gd name="T90" fmla="*/ 86 w 87"/>
                <a:gd name="T91" fmla="*/ 1 h 83"/>
                <a:gd name="T92" fmla="*/ 86 w 87"/>
                <a:gd name="T93" fmla="*/ 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 h="83">
                  <a:moveTo>
                    <a:pt x="86" y="1"/>
                  </a:moveTo>
                  <a:cubicBezTo>
                    <a:pt x="87" y="0"/>
                    <a:pt x="84" y="0"/>
                    <a:pt x="83" y="0"/>
                  </a:cubicBezTo>
                  <a:cubicBezTo>
                    <a:pt x="82" y="1"/>
                    <a:pt x="81" y="2"/>
                    <a:pt x="79" y="3"/>
                  </a:cubicBezTo>
                  <a:cubicBezTo>
                    <a:pt x="77" y="3"/>
                    <a:pt x="74" y="3"/>
                    <a:pt x="71" y="3"/>
                  </a:cubicBezTo>
                  <a:cubicBezTo>
                    <a:pt x="71" y="4"/>
                    <a:pt x="70" y="4"/>
                    <a:pt x="69" y="4"/>
                  </a:cubicBezTo>
                  <a:cubicBezTo>
                    <a:pt x="68" y="4"/>
                    <a:pt x="68" y="3"/>
                    <a:pt x="68" y="3"/>
                  </a:cubicBezTo>
                  <a:cubicBezTo>
                    <a:pt x="66" y="4"/>
                    <a:pt x="65" y="6"/>
                    <a:pt x="63" y="6"/>
                  </a:cubicBezTo>
                  <a:cubicBezTo>
                    <a:pt x="61" y="6"/>
                    <a:pt x="61" y="5"/>
                    <a:pt x="58" y="5"/>
                  </a:cubicBezTo>
                  <a:cubicBezTo>
                    <a:pt x="57" y="6"/>
                    <a:pt x="55" y="8"/>
                    <a:pt x="53" y="7"/>
                  </a:cubicBezTo>
                  <a:cubicBezTo>
                    <a:pt x="50" y="6"/>
                    <a:pt x="49" y="5"/>
                    <a:pt x="47" y="2"/>
                  </a:cubicBezTo>
                  <a:cubicBezTo>
                    <a:pt x="47" y="3"/>
                    <a:pt x="44" y="5"/>
                    <a:pt x="44" y="6"/>
                  </a:cubicBezTo>
                  <a:cubicBezTo>
                    <a:pt x="45" y="8"/>
                    <a:pt x="46" y="10"/>
                    <a:pt x="48" y="12"/>
                  </a:cubicBezTo>
                  <a:cubicBezTo>
                    <a:pt x="50" y="14"/>
                    <a:pt x="53" y="15"/>
                    <a:pt x="56" y="16"/>
                  </a:cubicBezTo>
                  <a:cubicBezTo>
                    <a:pt x="61" y="18"/>
                    <a:pt x="65" y="20"/>
                    <a:pt x="70" y="20"/>
                  </a:cubicBezTo>
                  <a:cubicBezTo>
                    <a:pt x="68" y="22"/>
                    <a:pt x="65" y="25"/>
                    <a:pt x="63" y="27"/>
                  </a:cubicBezTo>
                  <a:cubicBezTo>
                    <a:pt x="61" y="29"/>
                    <a:pt x="59" y="31"/>
                    <a:pt x="58" y="33"/>
                  </a:cubicBezTo>
                  <a:cubicBezTo>
                    <a:pt x="57" y="33"/>
                    <a:pt x="56" y="35"/>
                    <a:pt x="55" y="35"/>
                  </a:cubicBezTo>
                  <a:cubicBezTo>
                    <a:pt x="53" y="36"/>
                    <a:pt x="50" y="34"/>
                    <a:pt x="48" y="35"/>
                  </a:cubicBezTo>
                  <a:cubicBezTo>
                    <a:pt x="46" y="35"/>
                    <a:pt x="44" y="37"/>
                    <a:pt x="42" y="38"/>
                  </a:cubicBezTo>
                  <a:cubicBezTo>
                    <a:pt x="40" y="39"/>
                    <a:pt x="38" y="40"/>
                    <a:pt x="36" y="39"/>
                  </a:cubicBezTo>
                  <a:cubicBezTo>
                    <a:pt x="35" y="39"/>
                    <a:pt x="33" y="38"/>
                    <a:pt x="32" y="39"/>
                  </a:cubicBezTo>
                  <a:cubicBezTo>
                    <a:pt x="29" y="41"/>
                    <a:pt x="29" y="43"/>
                    <a:pt x="26" y="42"/>
                  </a:cubicBezTo>
                  <a:cubicBezTo>
                    <a:pt x="24" y="41"/>
                    <a:pt x="22" y="41"/>
                    <a:pt x="21" y="41"/>
                  </a:cubicBezTo>
                  <a:cubicBezTo>
                    <a:pt x="19" y="40"/>
                    <a:pt x="17" y="38"/>
                    <a:pt x="16" y="37"/>
                  </a:cubicBezTo>
                  <a:cubicBezTo>
                    <a:pt x="15" y="37"/>
                    <a:pt x="12" y="38"/>
                    <a:pt x="11" y="37"/>
                  </a:cubicBezTo>
                  <a:cubicBezTo>
                    <a:pt x="10" y="36"/>
                    <a:pt x="8" y="34"/>
                    <a:pt x="7" y="34"/>
                  </a:cubicBezTo>
                  <a:cubicBezTo>
                    <a:pt x="3" y="35"/>
                    <a:pt x="2" y="36"/>
                    <a:pt x="0" y="39"/>
                  </a:cubicBezTo>
                  <a:cubicBezTo>
                    <a:pt x="0" y="40"/>
                    <a:pt x="3" y="40"/>
                    <a:pt x="3" y="41"/>
                  </a:cubicBezTo>
                  <a:cubicBezTo>
                    <a:pt x="3" y="43"/>
                    <a:pt x="3" y="44"/>
                    <a:pt x="4" y="45"/>
                  </a:cubicBezTo>
                  <a:cubicBezTo>
                    <a:pt x="6" y="47"/>
                    <a:pt x="5" y="52"/>
                    <a:pt x="3" y="54"/>
                  </a:cubicBezTo>
                  <a:cubicBezTo>
                    <a:pt x="2" y="55"/>
                    <a:pt x="1" y="56"/>
                    <a:pt x="0" y="58"/>
                  </a:cubicBezTo>
                  <a:cubicBezTo>
                    <a:pt x="0" y="61"/>
                    <a:pt x="2" y="59"/>
                    <a:pt x="3" y="60"/>
                  </a:cubicBezTo>
                  <a:cubicBezTo>
                    <a:pt x="3" y="60"/>
                    <a:pt x="0" y="64"/>
                    <a:pt x="1" y="65"/>
                  </a:cubicBezTo>
                  <a:cubicBezTo>
                    <a:pt x="2" y="65"/>
                    <a:pt x="3" y="66"/>
                    <a:pt x="4" y="66"/>
                  </a:cubicBezTo>
                  <a:cubicBezTo>
                    <a:pt x="8" y="69"/>
                    <a:pt x="12" y="71"/>
                    <a:pt x="15" y="73"/>
                  </a:cubicBezTo>
                  <a:cubicBezTo>
                    <a:pt x="18" y="74"/>
                    <a:pt x="19" y="74"/>
                    <a:pt x="19" y="77"/>
                  </a:cubicBezTo>
                  <a:cubicBezTo>
                    <a:pt x="19" y="79"/>
                    <a:pt x="25" y="82"/>
                    <a:pt x="26" y="83"/>
                  </a:cubicBezTo>
                  <a:cubicBezTo>
                    <a:pt x="28" y="80"/>
                    <a:pt x="29" y="78"/>
                    <a:pt x="30" y="76"/>
                  </a:cubicBezTo>
                  <a:cubicBezTo>
                    <a:pt x="30" y="74"/>
                    <a:pt x="31" y="72"/>
                    <a:pt x="33" y="72"/>
                  </a:cubicBezTo>
                  <a:cubicBezTo>
                    <a:pt x="34" y="71"/>
                    <a:pt x="34" y="70"/>
                    <a:pt x="35" y="69"/>
                  </a:cubicBezTo>
                  <a:cubicBezTo>
                    <a:pt x="37" y="68"/>
                    <a:pt x="38" y="67"/>
                    <a:pt x="40" y="65"/>
                  </a:cubicBezTo>
                  <a:cubicBezTo>
                    <a:pt x="45" y="57"/>
                    <a:pt x="52" y="53"/>
                    <a:pt x="59" y="48"/>
                  </a:cubicBezTo>
                  <a:cubicBezTo>
                    <a:pt x="68" y="42"/>
                    <a:pt x="73" y="33"/>
                    <a:pt x="77" y="24"/>
                  </a:cubicBezTo>
                  <a:cubicBezTo>
                    <a:pt x="79" y="20"/>
                    <a:pt x="82" y="18"/>
                    <a:pt x="84" y="14"/>
                  </a:cubicBezTo>
                  <a:cubicBezTo>
                    <a:pt x="85" y="12"/>
                    <a:pt x="85" y="9"/>
                    <a:pt x="86" y="7"/>
                  </a:cubicBezTo>
                  <a:cubicBezTo>
                    <a:pt x="86" y="6"/>
                    <a:pt x="85" y="2"/>
                    <a:pt x="86" y="1"/>
                  </a:cubicBezTo>
                  <a:cubicBezTo>
                    <a:pt x="86" y="1"/>
                    <a:pt x="86" y="1"/>
                    <a:pt x="86"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4" name="Freeform 748">
              <a:extLst>
                <a:ext uri="{FF2B5EF4-FFF2-40B4-BE49-F238E27FC236}">
                  <a16:creationId xmlns:a16="http://schemas.microsoft.com/office/drawing/2014/main" id="{0E9CCA85-E51E-0744-839A-4D692B5C3CB1}"/>
                </a:ext>
              </a:extLst>
            </p:cNvPr>
            <p:cNvSpPr>
              <a:spLocks/>
            </p:cNvSpPr>
            <p:nvPr/>
          </p:nvSpPr>
          <p:spPr bwMode="auto">
            <a:xfrm>
              <a:off x="13601471" y="8437375"/>
              <a:ext cx="82803" cy="101936"/>
            </a:xfrm>
            <a:custGeom>
              <a:avLst/>
              <a:gdLst>
                <a:gd name="T0" fmla="*/ 3 w 9"/>
                <a:gd name="T1" fmla="*/ 2 h 11"/>
                <a:gd name="T2" fmla="*/ 1 w 9"/>
                <a:gd name="T3" fmla="*/ 5 h 11"/>
                <a:gd name="T4" fmla="*/ 0 w 9"/>
                <a:gd name="T5" fmla="*/ 10 h 11"/>
                <a:gd name="T6" fmla="*/ 8 w 9"/>
                <a:gd name="T7" fmla="*/ 7 h 11"/>
                <a:gd name="T8" fmla="*/ 4 w 9"/>
                <a:gd name="T9" fmla="*/ 6 h 11"/>
                <a:gd name="T10" fmla="*/ 8 w 9"/>
                <a:gd name="T11" fmla="*/ 3 h 11"/>
                <a:gd name="T12" fmla="*/ 3 w 9"/>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9" h="11">
                  <a:moveTo>
                    <a:pt x="3" y="2"/>
                  </a:moveTo>
                  <a:cubicBezTo>
                    <a:pt x="2" y="3"/>
                    <a:pt x="1" y="4"/>
                    <a:pt x="1" y="5"/>
                  </a:cubicBezTo>
                  <a:cubicBezTo>
                    <a:pt x="0" y="5"/>
                    <a:pt x="0" y="9"/>
                    <a:pt x="0" y="10"/>
                  </a:cubicBezTo>
                  <a:cubicBezTo>
                    <a:pt x="2" y="11"/>
                    <a:pt x="7" y="7"/>
                    <a:pt x="8" y="7"/>
                  </a:cubicBezTo>
                  <a:cubicBezTo>
                    <a:pt x="8" y="6"/>
                    <a:pt x="5" y="5"/>
                    <a:pt x="4" y="6"/>
                  </a:cubicBezTo>
                  <a:cubicBezTo>
                    <a:pt x="5" y="5"/>
                    <a:pt x="9" y="4"/>
                    <a:pt x="8" y="3"/>
                  </a:cubicBezTo>
                  <a:cubicBezTo>
                    <a:pt x="7" y="0"/>
                    <a:pt x="5" y="0"/>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5" name="Freeform 749">
              <a:extLst>
                <a:ext uri="{FF2B5EF4-FFF2-40B4-BE49-F238E27FC236}">
                  <a16:creationId xmlns:a16="http://schemas.microsoft.com/office/drawing/2014/main" id="{16D14AE2-8C62-4E46-986F-C09719F1C427}"/>
                </a:ext>
              </a:extLst>
            </p:cNvPr>
            <p:cNvSpPr>
              <a:spLocks/>
            </p:cNvSpPr>
            <p:nvPr/>
          </p:nvSpPr>
          <p:spPr bwMode="auto">
            <a:xfrm>
              <a:off x="13040961" y="8848311"/>
              <a:ext cx="242036" cy="261215"/>
            </a:xfrm>
            <a:custGeom>
              <a:avLst/>
              <a:gdLst>
                <a:gd name="T0" fmla="*/ 22 w 26"/>
                <a:gd name="T1" fmla="*/ 18 h 28"/>
                <a:gd name="T2" fmla="*/ 25 w 26"/>
                <a:gd name="T3" fmla="*/ 14 h 28"/>
                <a:gd name="T4" fmla="*/ 26 w 26"/>
                <a:gd name="T5" fmla="*/ 8 h 28"/>
                <a:gd name="T6" fmla="*/ 24 w 26"/>
                <a:gd name="T7" fmla="*/ 3 h 28"/>
                <a:gd name="T8" fmla="*/ 21 w 26"/>
                <a:gd name="T9" fmla="*/ 0 h 28"/>
                <a:gd name="T10" fmla="*/ 16 w 26"/>
                <a:gd name="T11" fmla="*/ 1 h 28"/>
                <a:gd name="T12" fmla="*/ 12 w 26"/>
                <a:gd name="T13" fmla="*/ 3 h 28"/>
                <a:gd name="T14" fmla="*/ 6 w 26"/>
                <a:gd name="T15" fmla="*/ 2 h 28"/>
                <a:gd name="T16" fmla="*/ 7 w 26"/>
                <a:gd name="T17" fmla="*/ 8 h 28"/>
                <a:gd name="T18" fmla="*/ 6 w 26"/>
                <a:gd name="T19" fmla="*/ 12 h 28"/>
                <a:gd name="T20" fmla="*/ 2 w 26"/>
                <a:gd name="T21" fmla="*/ 16 h 28"/>
                <a:gd name="T22" fmla="*/ 0 w 26"/>
                <a:gd name="T23" fmla="*/ 22 h 28"/>
                <a:gd name="T24" fmla="*/ 0 w 26"/>
                <a:gd name="T25" fmla="*/ 27 h 28"/>
                <a:gd name="T26" fmla="*/ 4 w 26"/>
                <a:gd name="T27" fmla="*/ 26 h 28"/>
                <a:gd name="T28" fmla="*/ 11 w 26"/>
                <a:gd name="T29" fmla="*/ 25 h 28"/>
                <a:gd name="T30" fmla="*/ 14 w 26"/>
                <a:gd name="T31" fmla="*/ 20 h 28"/>
                <a:gd name="T32" fmla="*/ 21 w 26"/>
                <a:gd name="T33" fmla="*/ 20 h 28"/>
                <a:gd name="T34" fmla="*/ 22 w 26"/>
                <a:gd name="T35" fmla="*/ 18 h 28"/>
                <a:gd name="T36" fmla="*/ 22 w 26"/>
                <a:gd name="T37" fmla="*/ 1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6" h="28">
                  <a:moveTo>
                    <a:pt x="22" y="18"/>
                  </a:moveTo>
                  <a:cubicBezTo>
                    <a:pt x="22" y="16"/>
                    <a:pt x="24" y="15"/>
                    <a:pt x="25" y="14"/>
                  </a:cubicBezTo>
                  <a:cubicBezTo>
                    <a:pt x="26" y="13"/>
                    <a:pt x="26" y="10"/>
                    <a:pt x="26" y="8"/>
                  </a:cubicBezTo>
                  <a:cubicBezTo>
                    <a:pt x="26" y="6"/>
                    <a:pt x="24" y="5"/>
                    <a:pt x="24" y="3"/>
                  </a:cubicBezTo>
                  <a:cubicBezTo>
                    <a:pt x="24" y="1"/>
                    <a:pt x="22" y="1"/>
                    <a:pt x="21" y="0"/>
                  </a:cubicBezTo>
                  <a:cubicBezTo>
                    <a:pt x="20" y="1"/>
                    <a:pt x="18" y="0"/>
                    <a:pt x="16" y="1"/>
                  </a:cubicBezTo>
                  <a:cubicBezTo>
                    <a:pt x="15" y="2"/>
                    <a:pt x="13" y="4"/>
                    <a:pt x="12" y="3"/>
                  </a:cubicBezTo>
                  <a:cubicBezTo>
                    <a:pt x="10" y="1"/>
                    <a:pt x="7" y="0"/>
                    <a:pt x="6" y="2"/>
                  </a:cubicBezTo>
                  <a:cubicBezTo>
                    <a:pt x="5" y="4"/>
                    <a:pt x="6" y="7"/>
                    <a:pt x="7" y="8"/>
                  </a:cubicBezTo>
                  <a:cubicBezTo>
                    <a:pt x="8" y="10"/>
                    <a:pt x="7" y="10"/>
                    <a:pt x="6" y="12"/>
                  </a:cubicBezTo>
                  <a:cubicBezTo>
                    <a:pt x="5" y="14"/>
                    <a:pt x="3" y="15"/>
                    <a:pt x="2" y="16"/>
                  </a:cubicBezTo>
                  <a:cubicBezTo>
                    <a:pt x="1" y="18"/>
                    <a:pt x="0" y="19"/>
                    <a:pt x="0" y="22"/>
                  </a:cubicBezTo>
                  <a:cubicBezTo>
                    <a:pt x="0" y="23"/>
                    <a:pt x="1" y="25"/>
                    <a:pt x="0" y="27"/>
                  </a:cubicBezTo>
                  <a:cubicBezTo>
                    <a:pt x="2" y="28"/>
                    <a:pt x="2" y="27"/>
                    <a:pt x="4" y="26"/>
                  </a:cubicBezTo>
                  <a:cubicBezTo>
                    <a:pt x="6" y="25"/>
                    <a:pt x="9" y="25"/>
                    <a:pt x="11" y="25"/>
                  </a:cubicBezTo>
                  <a:cubicBezTo>
                    <a:pt x="10" y="22"/>
                    <a:pt x="12" y="21"/>
                    <a:pt x="14" y="20"/>
                  </a:cubicBezTo>
                  <a:cubicBezTo>
                    <a:pt x="16" y="19"/>
                    <a:pt x="20" y="17"/>
                    <a:pt x="21" y="20"/>
                  </a:cubicBezTo>
                  <a:cubicBezTo>
                    <a:pt x="21" y="19"/>
                    <a:pt x="21" y="18"/>
                    <a:pt x="22" y="18"/>
                  </a:cubicBezTo>
                  <a:cubicBezTo>
                    <a:pt x="22" y="16"/>
                    <a:pt x="21" y="18"/>
                    <a:pt x="22" y="18"/>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6" name="Freeform 750">
              <a:extLst>
                <a:ext uri="{FF2B5EF4-FFF2-40B4-BE49-F238E27FC236}">
                  <a16:creationId xmlns:a16="http://schemas.microsoft.com/office/drawing/2014/main" id="{0D0AD335-8AD1-AD40-851A-FB273E4C08A4}"/>
                </a:ext>
              </a:extLst>
            </p:cNvPr>
            <p:cNvSpPr>
              <a:spLocks/>
            </p:cNvSpPr>
            <p:nvPr/>
          </p:nvSpPr>
          <p:spPr bwMode="auto">
            <a:xfrm>
              <a:off x="13012297" y="9147751"/>
              <a:ext cx="92356" cy="92380"/>
            </a:xfrm>
            <a:custGeom>
              <a:avLst/>
              <a:gdLst>
                <a:gd name="T0" fmla="*/ 1 w 10"/>
                <a:gd name="T1" fmla="*/ 6 h 10"/>
                <a:gd name="T2" fmla="*/ 3 w 10"/>
                <a:gd name="T3" fmla="*/ 10 h 10"/>
                <a:gd name="T4" fmla="*/ 9 w 10"/>
                <a:gd name="T5" fmla="*/ 5 h 10"/>
                <a:gd name="T6" fmla="*/ 8 w 10"/>
                <a:gd name="T7" fmla="*/ 0 h 10"/>
                <a:gd name="T8" fmla="*/ 4 w 10"/>
                <a:gd name="T9" fmla="*/ 1 h 10"/>
                <a:gd name="T10" fmla="*/ 0 w 10"/>
                <a:gd name="T11" fmla="*/ 1 h 10"/>
                <a:gd name="T12" fmla="*/ 1 w 10"/>
                <a:gd name="T13" fmla="*/ 6 h 10"/>
              </a:gdLst>
              <a:ahLst/>
              <a:cxnLst>
                <a:cxn ang="0">
                  <a:pos x="T0" y="T1"/>
                </a:cxn>
                <a:cxn ang="0">
                  <a:pos x="T2" y="T3"/>
                </a:cxn>
                <a:cxn ang="0">
                  <a:pos x="T4" y="T5"/>
                </a:cxn>
                <a:cxn ang="0">
                  <a:pos x="T6" y="T7"/>
                </a:cxn>
                <a:cxn ang="0">
                  <a:pos x="T8" y="T9"/>
                </a:cxn>
                <a:cxn ang="0">
                  <a:pos x="T10" y="T11"/>
                </a:cxn>
                <a:cxn ang="0">
                  <a:pos x="T12" y="T13"/>
                </a:cxn>
              </a:cxnLst>
              <a:rect l="0" t="0" r="r" b="b"/>
              <a:pathLst>
                <a:path w="10" h="10">
                  <a:moveTo>
                    <a:pt x="1" y="6"/>
                  </a:moveTo>
                  <a:cubicBezTo>
                    <a:pt x="2" y="7"/>
                    <a:pt x="2" y="9"/>
                    <a:pt x="3" y="10"/>
                  </a:cubicBezTo>
                  <a:cubicBezTo>
                    <a:pt x="5" y="9"/>
                    <a:pt x="7" y="7"/>
                    <a:pt x="9" y="5"/>
                  </a:cubicBezTo>
                  <a:cubicBezTo>
                    <a:pt x="10" y="3"/>
                    <a:pt x="5" y="4"/>
                    <a:pt x="8" y="0"/>
                  </a:cubicBezTo>
                  <a:cubicBezTo>
                    <a:pt x="7" y="0"/>
                    <a:pt x="3" y="0"/>
                    <a:pt x="4" y="1"/>
                  </a:cubicBezTo>
                  <a:cubicBezTo>
                    <a:pt x="5" y="3"/>
                    <a:pt x="1" y="2"/>
                    <a:pt x="0" y="1"/>
                  </a:cubicBezTo>
                  <a:cubicBezTo>
                    <a:pt x="0" y="3"/>
                    <a:pt x="1" y="4"/>
                    <a:pt x="1"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7" name="Freeform 751">
              <a:extLst>
                <a:ext uri="{FF2B5EF4-FFF2-40B4-BE49-F238E27FC236}">
                  <a16:creationId xmlns:a16="http://schemas.microsoft.com/office/drawing/2014/main" id="{A6AFCA93-1A1C-F640-AD6A-476906D58153}"/>
                </a:ext>
              </a:extLst>
            </p:cNvPr>
            <p:cNvSpPr>
              <a:spLocks/>
            </p:cNvSpPr>
            <p:nvPr/>
          </p:nvSpPr>
          <p:spPr bwMode="auto">
            <a:xfrm>
              <a:off x="13012297" y="9090413"/>
              <a:ext cx="101909" cy="86010"/>
            </a:xfrm>
            <a:custGeom>
              <a:avLst/>
              <a:gdLst>
                <a:gd name="T0" fmla="*/ 3 w 11"/>
                <a:gd name="T1" fmla="*/ 1 h 9"/>
                <a:gd name="T2" fmla="*/ 0 w 11"/>
                <a:gd name="T3" fmla="*/ 7 h 9"/>
                <a:gd name="T4" fmla="*/ 4 w 11"/>
                <a:gd name="T5" fmla="*/ 7 h 9"/>
                <a:gd name="T6" fmla="*/ 8 w 11"/>
                <a:gd name="T7" fmla="*/ 6 h 9"/>
                <a:gd name="T8" fmla="*/ 7 w 11"/>
                <a:gd name="T9" fmla="*/ 0 h 9"/>
                <a:gd name="T10" fmla="*/ 3 w 11"/>
                <a:gd name="T11" fmla="*/ 1 h 9"/>
                <a:gd name="T12" fmla="*/ 3 w 11"/>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1" h="9">
                  <a:moveTo>
                    <a:pt x="3" y="1"/>
                  </a:moveTo>
                  <a:cubicBezTo>
                    <a:pt x="1" y="2"/>
                    <a:pt x="0" y="5"/>
                    <a:pt x="0" y="7"/>
                  </a:cubicBezTo>
                  <a:cubicBezTo>
                    <a:pt x="1" y="8"/>
                    <a:pt x="5" y="9"/>
                    <a:pt x="4" y="7"/>
                  </a:cubicBezTo>
                  <a:cubicBezTo>
                    <a:pt x="3" y="6"/>
                    <a:pt x="7" y="6"/>
                    <a:pt x="8" y="6"/>
                  </a:cubicBezTo>
                  <a:cubicBezTo>
                    <a:pt x="11" y="5"/>
                    <a:pt x="8" y="1"/>
                    <a:pt x="7" y="0"/>
                  </a:cubicBezTo>
                  <a:cubicBezTo>
                    <a:pt x="5" y="1"/>
                    <a:pt x="5" y="2"/>
                    <a:pt x="3" y="1"/>
                  </a:cubicBezTo>
                  <a:cubicBezTo>
                    <a:pt x="2" y="1"/>
                    <a:pt x="4" y="1"/>
                    <a:pt x="3"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8" name="Freeform 752">
              <a:extLst>
                <a:ext uri="{FF2B5EF4-FFF2-40B4-BE49-F238E27FC236}">
                  <a16:creationId xmlns:a16="http://schemas.microsoft.com/office/drawing/2014/main" id="{AC5E61A6-9C88-3D44-B991-7E40AABF5A2D}"/>
                </a:ext>
              </a:extLst>
            </p:cNvPr>
            <p:cNvSpPr>
              <a:spLocks/>
            </p:cNvSpPr>
            <p:nvPr/>
          </p:nvSpPr>
          <p:spPr bwMode="auto">
            <a:xfrm>
              <a:off x="13031406" y="9061741"/>
              <a:ext cx="503186" cy="544729"/>
            </a:xfrm>
            <a:custGeom>
              <a:avLst/>
              <a:gdLst>
                <a:gd name="T0" fmla="*/ 41 w 54"/>
                <a:gd name="T1" fmla="*/ 13 h 58"/>
                <a:gd name="T2" fmla="*/ 23 w 54"/>
                <a:gd name="T3" fmla="*/ 3 h 58"/>
                <a:gd name="T4" fmla="*/ 17 w 54"/>
                <a:gd name="T5" fmla="*/ 7 h 58"/>
                <a:gd name="T6" fmla="*/ 21 w 54"/>
                <a:gd name="T7" fmla="*/ 9 h 58"/>
                <a:gd name="T8" fmla="*/ 17 w 54"/>
                <a:gd name="T9" fmla="*/ 9 h 58"/>
                <a:gd name="T10" fmla="*/ 13 w 54"/>
                <a:gd name="T11" fmla="*/ 10 h 58"/>
                <a:gd name="T12" fmla="*/ 11 w 54"/>
                <a:gd name="T13" fmla="*/ 8 h 58"/>
                <a:gd name="T14" fmla="*/ 12 w 54"/>
                <a:gd name="T15" fmla="*/ 4 h 58"/>
                <a:gd name="T16" fmla="*/ 5 w 54"/>
                <a:gd name="T17" fmla="*/ 3 h 58"/>
                <a:gd name="T18" fmla="*/ 7 w 54"/>
                <a:gd name="T19" fmla="*/ 8 h 58"/>
                <a:gd name="T20" fmla="*/ 5 w 54"/>
                <a:gd name="T21" fmla="*/ 12 h 58"/>
                <a:gd name="T22" fmla="*/ 6 w 54"/>
                <a:gd name="T23" fmla="*/ 16 h 58"/>
                <a:gd name="T24" fmla="*/ 2 w 54"/>
                <a:gd name="T25" fmla="*/ 18 h 58"/>
                <a:gd name="T26" fmla="*/ 1 w 54"/>
                <a:gd name="T27" fmla="*/ 21 h 58"/>
                <a:gd name="T28" fmla="*/ 5 w 54"/>
                <a:gd name="T29" fmla="*/ 33 h 58"/>
                <a:gd name="T30" fmla="*/ 12 w 54"/>
                <a:gd name="T31" fmla="*/ 42 h 58"/>
                <a:gd name="T32" fmla="*/ 15 w 54"/>
                <a:gd name="T33" fmla="*/ 43 h 58"/>
                <a:gd name="T34" fmla="*/ 17 w 54"/>
                <a:gd name="T35" fmla="*/ 45 h 58"/>
                <a:gd name="T36" fmla="*/ 24 w 54"/>
                <a:gd name="T37" fmla="*/ 47 h 58"/>
                <a:gd name="T38" fmla="*/ 25 w 54"/>
                <a:gd name="T39" fmla="*/ 53 h 58"/>
                <a:gd name="T40" fmla="*/ 27 w 54"/>
                <a:gd name="T41" fmla="*/ 55 h 58"/>
                <a:gd name="T42" fmla="*/ 30 w 54"/>
                <a:gd name="T43" fmla="*/ 55 h 58"/>
                <a:gd name="T44" fmla="*/ 33 w 54"/>
                <a:gd name="T45" fmla="*/ 56 h 58"/>
                <a:gd name="T46" fmla="*/ 36 w 54"/>
                <a:gd name="T47" fmla="*/ 55 h 58"/>
                <a:gd name="T48" fmla="*/ 42 w 54"/>
                <a:gd name="T49" fmla="*/ 55 h 58"/>
                <a:gd name="T50" fmla="*/ 46 w 54"/>
                <a:gd name="T51" fmla="*/ 54 h 58"/>
                <a:gd name="T52" fmla="*/ 54 w 54"/>
                <a:gd name="T53" fmla="*/ 49 h 58"/>
                <a:gd name="T54" fmla="*/ 49 w 54"/>
                <a:gd name="T55" fmla="*/ 36 h 58"/>
                <a:gd name="T56" fmla="*/ 49 w 54"/>
                <a:gd name="T57" fmla="*/ 32 h 58"/>
                <a:gd name="T58" fmla="*/ 46 w 54"/>
                <a:gd name="T59" fmla="*/ 28 h 58"/>
                <a:gd name="T60" fmla="*/ 48 w 54"/>
                <a:gd name="T61" fmla="*/ 20 h 58"/>
                <a:gd name="T62" fmla="*/ 45 w 54"/>
                <a:gd name="T63" fmla="*/ 18 h 58"/>
                <a:gd name="T64" fmla="*/ 41 w 54"/>
                <a:gd name="T65" fmla="*/ 16 h 58"/>
                <a:gd name="T66" fmla="*/ 41 w 54"/>
                <a:gd name="T6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 h="58">
                  <a:moveTo>
                    <a:pt x="41" y="13"/>
                  </a:moveTo>
                  <a:cubicBezTo>
                    <a:pt x="35" y="9"/>
                    <a:pt x="29" y="6"/>
                    <a:pt x="23" y="3"/>
                  </a:cubicBezTo>
                  <a:cubicBezTo>
                    <a:pt x="22" y="5"/>
                    <a:pt x="19" y="7"/>
                    <a:pt x="17" y="7"/>
                  </a:cubicBezTo>
                  <a:cubicBezTo>
                    <a:pt x="17" y="7"/>
                    <a:pt x="21" y="8"/>
                    <a:pt x="21" y="9"/>
                  </a:cubicBezTo>
                  <a:cubicBezTo>
                    <a:pt x="20" y="10"/>
                    <a:pt x="18" y="9"/>
                    <a:pt x="17" y="9"/>
                  </a:cubicBezTo>
                  <a:cubicBezTo>
                    <a:pt x="15" y="8"/>
                    <a:pt x="15" y="9"/>
                    <a:pt x="13" y="10"/>
                  </a:cubicBezTo>
                  <a:cubicBezTo>
                    <a:pt x="13" y="10"/>
                    <a:pt x="11" y="9"/>
                    <a:pt x="11" y="8"/>
                  </a:cubicBezTo>
                  <a:cubicBezTo>
                    <a:pt x="10" y="7"/>
                    <a:pt x="11" y="5"/>
                    <a:pt x="12" y="4"/>
                  </a:cubicBezTo>
                  <a:cubicBezTo>
                    <a:pt x="13" y="0"/>
                    <a:pt x="7" y="2"/>
                    <a:pt x="5" y="3"/>
                  </a:cubicBezTo>
                  <a:cubicBezTo>
                    <a:pt x="6" y="4"/>
                    <a:pt x="8" y="7"/>
                    <a:pt x="7" y="8"/>
                  </a:cubicBezTo>
                  <a:cubicBezTo>
                    <a:pt x="7" y="9"/>
                    <a:pt x="3" y="12"/>
                    <a:pt x="5" y="12"/>
                  </a:cubicBezTo>
                  <a:cubicBezTo>
                    <a:pt x="8" y="13"/>
                    <a:pt x="7" y="14"/>
                    <a:pt x="6" y="16"/>
                  </a:cubicBezTo>
                  <a:cubicBezTo>
                    <a:pt x="5" y="16"/>
                    <a:pt x="3" y="17"/>
                    <a:pt x="2" y="18"/>
                  </a:cubicBezTo>
                  <a:cubicBezTo>
                    <a:pt x="0" y="19"/>
                    <a:pt x="1" y="19"/>
                    <a:pt x="1" y="21"/>
                  </a:cubicBezTo>
                  <a:cubicBezTo>
                    <a:pt x="2" y="26"/>
                    <a:pt x="4" y="29"/>
                    <a:pt x="5" y="33"/>
                  </a:cubicBezTo>
                  <a:cubicBezTo>
                    <a:pt x="5" y="38"/>
                    <a:pt x="9" y="40"/>
                    <a:pt x="12" y="42"/>
                  </a:cubicBezTo>
                  <a:cubicBezTo>
                    <a:pt x="13" y="43"/>
                    <a:pt x="14" y="43"/>
                    <a:pt x="15" y="43"/>
                  </a:cubicBezTo>
                  <a:cubicBezTo>
                    <a:pt x="16" y="43"/>
                    <a:pt x="16" y="44"/>
                    <a:pt x="17" y="45"/>
                  </a:cubicBezTo>
                  <a:cubicBezTo>
                    <a:pt x="19" y="45"/>
                    <a:pt x="22" y="45"/>
                    <a:pt x="24" y="47"/>
                  </a:cubicBezTo>
                  <a:cubicBezTo>
                    <a:pt x="25" y="48"/>
                    <a:pt x="25" y="51"/>
                    <a:pt x="25" y="53"/>
                  </a:cubicBezTo>
                  <a:cubicBezTo>
                    <a:pt x="26" y="54"/>
                    <a:pt x="25" y="55"/>
                    <a:pt x="27" y="55"/>
                  </a:cubicBezTo>
                  <a:cubicBezTo>
                    <a:pt x="28" y="55"/>
                    <a:pt x="29" y="55"/>
                    <a:pt x="30" y="55"/>
                  </a:cubicBezTo>
                  <a:cubicBezTo>
                    <a:pt x="31" y="55"/>
                    <a:pt x="32" y="55"/>
                    <a:pt x="33" y="56"/>
                  </a:cubicBezTo>
                  <a:cubicBezTo>
                    <a:pt x="34" y="57"/>
                    <a:pt x="35" y="56"/>
                    <a:pt x="36" y="55"/>
                  </a:cubicBezTo>
                  <a:cubicBezTo>
                    <a:pt x="38" y="54"/>
                    <a:pt x="40" y="58"/>
                    <a:pt x="42" y="55"/>
                  </a:cubicBezTo>
                  <a:cubicBezTo>
                    <a:pt x="42" y="53"/>
                    <a:pt x="45" y="54"/>
                    <a:pt x="46" y="54"/>
                  </a:cubicBezTo>
                  <a:cubicBezTo>
                    <a:pt x="49" y="53"/>
                    <a:pt x="51" y="51"/>
                    <a:pt x="54" y="49"/>
                  </a:cubicBezTo>
                  <a:cubicBezTo>
                    <a:pt x="49" y="46"/>
                    <a:pt x="49" y="42"/>
                    <a:pt x="49" y="36"/>
                  </a:cubicBezTo>
                  <a:cubicBezTo>
                    <a:pt x="48" y="35"/>
                    <a:pt x="50" y="33"/>
                    <a:pt x="49" y="32"/>
                  </a:cubicBezTo>
                  <a:cubicBezTo>
                    <a:pt x="48" y="31"/>
                    <a:pt x="46" y="30"/>
                    <a:pt x="46" y="28"/>
                  </a:cubicBezTo>
                  <a:cubicBezTo>
                    <a:pt x="46" y="27"/>
                    <a:pt x="48" y="20"/>
                    <a:pt x="48" y="20"/>
                  </a:cubicBezTo>
                  <a:cubicBezTo>
                    <a:pt x="47" y="20"/>
                    <a:pt x="46" y="19"/>
                    <a:pt x="45" y="18"/>
                  </a:cubicBezTo>
                  <a:cubicBezTo>
                    <a:pt x="44" y="17"/>
                    <a:pt x="43" y="17"/>
                    <a:pt x="41" y="16"/>
                  </a:cubicBezTo>
                  <a:cubicBezTo>
                    <a:pt x="41" y="15"/>
                    <a:pt x="41" y="14"/>
                    <a:pt x="41" y="1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79" name="Freeform 753">
              <a:extLst>
                <a:ext uri="{FF2B5EF4-FFF2-40B4-BE49-F238E27FC236}">
                  <a16:creationId xmlns:a16="http://schemas.microsoft.com/office/drawing/2014/main" id="{BA411CAA-81FD-784D-943E-42898F0FBDFD}"/>
                </a:ext>
              </a:extLst>
            </p:cNvPr>
            <p:cNvSpPr>
              <a:spLocks/>
            </p:cNvSpPr>
            <p:nvPr/>
          </p:nvSpPr>
          <p:spPr bwMode="auto">
            <a:xfrm>
              <a:off x="12117393" y="8931134"/>
              <a:ext cx="251592" cy="289887"/>
            </a:xfrm>
            <a:custGeom>
              <a:avLst/>
              <a:gdLst>
                <a:gd name="T0" fmla="*/ 15 w 27"/>
                <a:gd name="T1" fmla="*/ 29 h 31"/>
                <a:gd name="T2" fmla="*/ 15 w 27"/>
                <a:gd name="T3" fmla="*/ 24 h 31"/>
                <a:gd name="T4" fmla="*/ 17 w 27"/>
                <a:gd name="T5" fmla="*/ 24 h 31"/>
                <a:gd name="T6" fmla="*/ 19 w 27"/>
                <a:gd name="T7" fmla="*/ 21 h 31"/>
                <a:gd name="T8" fmla="*/ 21 w 27"/>
                <a:gd name="T9" fmla="*/ 24 h 31"/>
                <a:gd name="T10" fmla="*/ 24 w 27"/>
                <a:gd name="T11" fmla="*/ 23 h 31"/>
                <a:gd name="T12" fmla="*/ 26 w 27"/>
                <a:gd name="T13" fmla="*/ 24 h 31"/>
                <a:gd name="T14" fmla="*/ 26 w 27"/>
                <a:gd name="T15" fmla="*/ 21 h 31"/>
                <a:gd name="T16" fmla="*/ 26 w 27"/>
                <a:gd name="T17" fmla="*/ 14 h 31"/>
                <a:gd name="T18" fmla="*/ 25 w 27"/>
                <a:gd name="T19" fmla="*/ 11 h 31"/>
                <a:gd name="T20" fmla="*/ 26 w 27"/>
                <a:gd name="T21" fmla="*/ 6 h 31"/>
                <a:gd name="T22" fmla="*/ 21 w 27"/>
                <a:gd name="T23" fmla="*/ 4 h 31"/>
                <a:gd name="T24" fmla="*/ 19 w 27"/>
                <a:gd name="T25" fmla="*/ 0 h 31"/>
                <a:gd name="T26" fmla="*/ 14 w 27"/>
                <a:gd name="T27" fmla="*/ 0 h 31"/>
                <a:gd name="T28" fmla="*/ 11 w 27"/>
                <a:gd name="T29" fmla="*/ 7 h 31"/>
                <a:gd name="T30" fmla="*/ 5 w 27"/>
                <a:gd name="T31" fmla="*/ 7 h 31"/>
                <a:gd name="T32" fmla="*/ 4 w 27"/>
                <a:gd name="T33" fmla="*/ 7 h 31"/>
                <a:gd name="T34" fmla="*/ 4 w 27"/>
                <a:gd name="T35" fmla="*/ 10 h 31"/>
                <a:gd name="T36" fmla="*/ 0 w 27"/>
                <a:gd name="T37" fmla="*/ 16 h 31"/>
                <a:gd name="T38" fmla="*/ 4 w 27"/>
                <a:gd name="T39" fmla="*/ 23 h 31"/>
                <a:gd name="T40" fmla="*/ 9 w 27"/>
                <a:gd name="T41" fmla="*/ 28 h 31"/>
                <a:gd name="T42" fmla="*/ 11 w 27"/>
                <a:gd name="T43" fmla="*/ 31 h 31"/>
                <a:gd name="T44" fmla="*/ 15 w 27"/>
                <a:gd name="T45" fmla="*/ 29 h 31"/>
                <a:gd name="T46" fmla="*/ 15 w 27"/>
                <a:gd name="T47"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 h="31">
                  <a:moveTo>
                    <a:pt x="15" y="29"/>
                  </a:moveTo>
                  <a:cubicBezTo>
                    <a:pt x="15" y="28"/>
                    <a:pt x="13" y="24"/>
                    <a:pt x="15" y="24"/>
                  </a:cubicBezTo>
                  <a:cubicBezTo>
                    <a:pt x="15" y="24"/>
                    <a:pt x="17" y="24"/>
                    <a:pt x="17" y="24"/>
                  </a:cubicBezTo>
                  <a:cubicBezTo>
                    <a:pt x="18" y="23"/>
                    <a:pt x="18" y="21"/>
                    <a:pt x="19" y="21"/>
                  </a:cubicBezTo>
                  <a:cubicBezTo>
                    <a:pt x="20" y="22"/>
                    <a:pt x="21" y="23"/>
                    <a:pt x="21" y="24"/>
                  </a:cubicBezTo>
                  <a:cubicBezTo>
                    <a:pt x="22" y="25"/>
                    <a:pt x="22" y="23"/>
                    <a:pt x="24" y="23"/>
                  </a:cubicBezTo>
                  <a:cubicBezTo>
                    <a:pt x="24" y="23"/>
                    <a:pt x="26" y="25"/>
                    <a:pt x="26" y="24"/>
                  </a:cubicBezTo>
                  <a:cubicBezTo>
                    <a:pt x="26" y="23"/>
                    <a:pt x="26" y="22"/>
                    <a:pt x="26" y="21"/>
                  </a:cubicBezTo>
                  <a:cubicBezTo>
                    <a:pt x="27" y="19"/>
                    <a:pt x="27" y="16"/>
                    <a:pt x="26" y="14"/>
                  </a:cubicBezTo>
                  <a:cubicBezTo>
                    <a:pt x="25" y="13"/>
                    <a:pt x="25" y="12"/>
                    <a:pt x="25" y="11"/>
                  </a:cubicBezTo>
                  <a:cubicBezTo>
                    <a:pt x="25" y="9"/>
                    <a:pt x="27" y="8"/>
                    <a:pt x="26" y="6"/>
                  </a:cubicBezTo>
                  <a:cubicBezTo>
                    <a:pt x="25" y="3"/>
                    <a:pt x="21" y="7"/>
                    <a:pt x="21" y="4"/>
                  </a:cubicBezTo>
                  <a:cubicBezTo>
                    <a:pt x="21" y="2"/>
                    <a:pt x="22" y="0"/>
                    <a:pt x="19" y="0"/>
                  </a:cubicBezTo>
                  <a:cubicBezTo>
                    <a:pt x="18" y="0"/>
                    <a:pt x="16" y="0"/>
                    <a:pt x="14" y="0"/>
                  </a:cubicBezTo>
                  <a:cubicBezTo>
                    <a:pt x="10" y="0"/>
                    <a:pt x="15" y="7"/>
                    <a:pt x="11" y="7"/>
                  </a:cubicBezTo>
                  <a:cubicBezTo>
                    <a:pt x="9" y="7"/>
                    <a:pt x="7" y="7"/>
                    <a:pt x="5" y="7"/>
                  </a:cubicBezTo>
                  <a:cubicBezTo>
                    <a:pt x="4" y="7"/>
                    <a:pt x="4" y="7"/>
                    <a:pt x="4" y="7"/>
                  </a:cubicBezTo>
                  <a:cubicBezTo>
                    <a:pt x="2" y="9"/>
                    <a:pt x="4" y="9"/>
                    <a:pt x="4" y="10"/>
                  </a:cubicBezTo>
                  <a:cubicBezTo>
                    <a:pt x="4" y="12"/>
                    <a:pt x="0" y="14"/>
                    <a:pt x="0" y="16"/>
                  </a:cubicBezTo>
                  <a:cubicBezTo>
                    <a:pt x="1" y="18"/>
                    <a:pt x="3" y="21"/>
                    <a:pt x="4" y="23"/>
                  </a:cubicBezTo>
                  <a:cubicBezTo>
                    <a:pt x="6" y="24"/>
                    <a:pt x="7" y="26"/>
                    <a:pt x="9" y="28"/>
                  </a:cubicBezTo>
                  <a:cubicBezTo>
                    <a:pt x="10" y="29"/>
                    <a:pt x="11" y="30"/>
                    <a:pt x="11" y="31"/>
                  </a:cubicBezTo>
                  <a:cubicBezTo>
                    <a:pt x="12" y="30"/>
                    <a:pt x="14" y="30"/>
                    <a:pt x="15" y="29"/>
                  </a:cubicBezTo>
                  <a:cubicBezTo>
                    <a:pt x="15" y="29"/>
                    <a:pt x="14" y="30"/>
                    <a:pt x="15" y="29"/>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0" name="Freeform 754">
              <a:extLst>
                <a:ext uri="{FF2B5EF4-FFF2-40B4-BE49-F238E27FC236}">
                  <a16:creationId xmlns:a16="http://schemas.microsoft.com/office/drawing/2014/main" id="{8CC3A810-061E-6A4C-93E6-30CCC0F4D5FB}"/>
                </a:ext>
              </a:extLst>
            </p:cNvPr>
            <p:cNvSpPr>
              <a:spLocks/>
            </p:cNvSpPr>
            <p:nvPr/>
          </p:nvSpPr>
          <p:spPr bwMode="auto">
            <a:xfrm>
              <a:off x="12133315" y="8931134"/>
              <a:ext cx="105096" cy="66896"/>
            </a:xfrm>
            <a:custGeom>
              <a:avLst/>
              <a:gdLst>
                <a:gd name="T0" fmla="*/ 11 w 11"/>
                <a:gd name="T1" fmla="*/ 7 h 7"/>
                <a:gd name="T2" fmla="*/ 11 w 11"/>
                <a:gd name="T3" fmla="*/ 0 h 7"/>
                <a:gd name="T4" fmla="*/ 3 w 11"/>
                <a:gd name="T5" fmla="*/ 1 h 7"/>
                <a:gd name="T6" fmla="*/ 0 w 11"/>
                <a:gd name="T7" fmla="*/ 4 h 7"/>
                <a:gd name="T8" fmla="*/ 2 w 11"/>
                <a:gd name="T9" fmla="*/ 7 h 7"/>
                <a:gd name="T10" fmla="*/ 11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11" y="7"/>
                  </a:moveTo>
                  <a:cubicBezTo>
                    <a:pt x="11" y="5"/>
                    <a:pt x="11" y="2"/>
                    <a:pt x="11" y="0"/>
                  </a:cubicBezTo>
                  <a:cubicBezTo>
                    <a:pt x="8" y="0"/>
                    <a:pt x="6" y="1"/>
                    <a:pt x="3" y="1"/>
                  </a:cubicBezTo>
                  <a:cubicBezTo>
                    <a:pt x="4" y="2"/>
                    <a:pt x="1" y="3"/>
                    <a:pt x="0" y="4"/>
                  </a:cubicBezTo>
                  <a:cubicBezTo>
                    <a:pt x="0" y="5"/>
                    <a:pt x="2" y="6"/>
                    <a:pt x="2" y="7"/>
                  </a:cubicBezTo>
                  <a:lnTo>
                    <a:pt x="11" y="7"/>
                  </a:ln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1" name="Freeform 755">
              <a:extLst>
                <a:ext uri="{FF2B5EF4-FFF2-40B4-BE49-F238E27FC236}">
                  <a16:creationId xmlns:a16="http://schemas.microsoft.com/office/drawing/2014/main" id="{F573FEF2-EF34-DF45-A733-B83000DA7811}"/>
                </a:ext>
              </a:extLst>
            </p:cNvPr>
            <p:cNvSpPr>
              <a:spLocks/>
            </p:cNvSpPr>
            <p:nvPr/>
          </p:nvSpPr>
          <p:spPr bwMode="auto">
            <a:xfrm>
              <a:off x="12098282" y="8427819"/>
              <a:ext cx="343950" cy="531986"/>
            </a:xfrm>
            <a:custGeom>
              <a:avLst/>
              <a:gdLst>
                <a:gd name="T0" fmla="*/ 29 w 37"/>
                <a:gd name="T1" fmla="*/ 55 h 57"/>
                <a:gd name="T2" fmla="*/ 37 w 37"/>
                <a:gd name="T3" fmla="*/ 55 h 57"/>
                <a:gd name="T4" fmla="*/ 33 w 37"/>
                <a:gd name="T5" fmla="*/ 48 h 57"/>
                <a:gd name="T6" fmla="*/ 32 w 37"/>
                <a:gd name="T7" fmla="*/ 44 h 57"/>
                <a:gd name="T8" fmla="*/ 30 w 37"/>
                <a:gd name="T9" fmla="*/ 40 h 57"/>
                <a:gd name="T10" fmla="*/ 32 w 37"/>
                <a:gd name="T11" fmla="*/ 32 h 57"/>
                <a:gd name="T12" fmla="*/ 34 w 37"/>
                <a:gd name="T13" fmla="*/ 27 h 57"/>
                <a:gd name="T14" fmla="*/ 31 w 37"/>
                <a:gd name="T15" fmla="*/ 21 h 57"/>
                <a:gd name="T16" fmla="*/ 28 w 37"/>
                <a:gd name="T17" fmla="*/ 16 h 57"/>
                <a:gd name="T18" fmla="*/ 34 w 37"/>
                <a:gd name="T19" fmla="*/ 16 h 57"/>
                <a:gd name="T20" fmla="*/ 32 w 37"/>
                <a:gd name="T21" fmla="*/ 6 h 57"/>
                <a:gd name="T22" fmla="*/ 30 w 37"/>
                <a:gd name="T23" fmla="*/ 2 h 57"/>
                <a:gd name="T24" fmla="*/ 27 w 37"/>
                <a:gd name="T25" fmla="*/ 0 h 57"/>
                <a:gd name="T26" fmla="*/ 28 w 37"/>
                <a:gd name="T27" fmla="*/ 9 h 57"/>
                <a:gd name="T28" fmla="*/ 23 w 37"/>
                <a:gd name="T29" fmla="*/ 18 h 57"/>
                <a:gd name="T30" fmla="*/ 21 w 37"/>
                <a:gd name="T31" fmla="*/ 22 h 57"/>
                <a:gd name="T32" fmla="*/ 18 w 37"/>
                <a:gd name="T33" fmla="*/ 27 h 57"/>
                <a:gd name="T34" fmla="*/ 15 w 37"/>
                <a:gd name="T35" fmla="*/ 33 h 57"/>
                <a:gd name="T36" fmla="*/ 11 w 37"/>
                <a:gd name="T37" fmla="*/ 31 h 57"/>
                <a:gd name="T38" fmla="*/ 2 w 37"/>
                <a:gd name="T39" fmla="*/ 39 h 57"/>
                <a:gd name="T40" fmla="*/ 1 w 37"/>
                <a:gd name="T41" fmla="*/ 42 h 57"/>
                <a:gd name="T42" fmla="*/ 4 w 37"/>
                <a:gd name="T43" fmla="*/ 45 h 57"/>
                <a:gd name="T44" fmla="*/ 5 w 37"/>
                <a:gd name="T45" fmla="*/ 45 h 57"/>
                <a:gd name="T46" fmla="*/ 7 w 37"/>
                <a:gd name="T47" fmla="*/ 48 h 57"/>
                <a:gd name="T48" fmla="*/ 7 w 37"/>
                <a:gd name="T49" fmla="*/ 55 h 57"/>
                <a:gd name="T50" fmla="*/ 16 w 37"/>
                <a:gd name="T51" fmla="*/ 54 h 57"/>
                <a:gd name="T52" fmla="*/ 29 w 37"/>
                <a:gd name="T53" fmla="*/ 55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7" h="57">
                  <a:moveTo>
                    <a:pt x="29" y="55"/>
                  </a:moveTo>
                  <a:cubicBezTo>
                    <a:pt x="32" y="55"/>
                    <a:pt x="35" y="57"/>
                    <a:pt x="37" y="55"/>
                  </a:cubicBezTo>
                  <a:cubicBezTo>
                    <a:pt x="37" y="51"/>
                    <a:pt x="35" y="50"/>
                    <a:pt x="33" y="48"/>
                  </a:cubicBezTo>
                  <a:cubicBezTo>
                    <a:pt x="32" y="47"/>
                    <a:pt x="32" y="46"/>
                    <a:pt x="32" y="44"/>
                  </a:cubicBezTo>
                  <a:cubicBezTo>
                    <a:pt x="31" y="43"/>
                    <a:pt x="30" y="42"/>
                    <a:pt x="30" y="40"/>
                  </a:cubicBezTo>
                  <a:cubicBezTo>
                    <a:pt x="29" y="36"/>
                    <a:pt x="31" y="35"/>
                    <a:pt x="32" y="32"/>
                  </a:cubicBezTo>
                  <a:cubicBezTo>
                    <a:pt x="33" y="30"/>
                    <a:pt x="34" y="29"/>
                    <a:pt x="34" y="27"/>
                  </a:cubicBezTo>
                  <a:cubicBezTo>
                    <a:pt x="33" y="25"/>
                    <a:pt x="33" y="23"/>
                    <a:pt x="31" y="21"/>
                  </a:cubicBezTo>
                  <a:cubicBezTo>
                    <a:pt x="31" y="21"/>
                    <a:pt x="26" y="18"/>
                    <a:pt x="28" y="16"/>
                  </a:cubicBezTo>
                  <a:cubicBezTo>
                    <a:pt x="29" y="15"/>
                    <a:pt x="32" y="16"/>
                    <a:pt x="34" y="16"/>
                  </a:cubicBezTo>
                  <a:cubicBezTo>
                    <a:pt x="32" y="12"/>
                    <a:pt x="32" y="10"/>
                    <a:pt x="32" y="6"/>
                  </a:cubicBezTo>
                  <a:cubicBezTo>
                    <a:pt x="32" y="5"/>
                    <a:pt x="32" y="3"/>
                    <a:pt x="30" y="2"/>
                  </a:cubicBezTo>
                  <a:cubicBezTo>
                    <a:pt x="30" y="1"/>
                    <a:pt x="27" y="0"/>
                    <a:pt x="27" y="0"/>
                  </a:cubicBezTo>
                  <a:cubicBezTo>
                    <a:pt x="27" y="2"/>
                    <a:pt x="33" y="7"/>
                    <a:pt x="28" y="9"/>
                  </a:cubicBezTo>
                  <a:cubicBezTo>
                    <a:pt x="25" y="11"/>
                    <a:pt x="24" y="14"/>
                    <a:pt x="23" y="18"/>
                  </a:cubicBezTo>
                  <a:cubicBezTo>
                    <a:pt x="22" y="19"/>
                    <a:pt x="22" y="22"/>
                    <a:pt x="21" y="22"/>
                  </a:cubicBezTo>
                  <a:cubicBezTo>
                    <a:pt x="19" y="23"/>
                    <a:pt x="19" y="25"/>
                    <a:pt x="18" y="27"/>
                  </a:cubicBezTo>
                  <a:cubicBezTo>
                    <a:pt x="17" y="29"/>
                    <a:pt x="16" y="31"/>
                    <a:pt x="15" y="33"/>
                  </a:cubicBezTo>
                  <a:cubicBezTo>
                    <a:pt x="13" y="35"/>
                    <a:pt x="12" y="31"/>
                    <a:pt x="11" y="31"/>
                  </a:cubicBezTo>
                  <a:cubicBezTo>
                    <a:pt x="6" y="31"/>
                    <a:pt x="3" y="35"/>
                    <a:pt x="2" y="39"/>
                  </a:cubicBezTo>
                  <a:cubicBezTo>
                    <a:pt x="2" y="40"/>
                    <a:pt x="0" y="41"/>
                    <a:pt x="1" y="42"/>
                  </a:cubicBezTo>
                  <a:cubicBezTo>
                    <a:pt x="2" y="43"/>
                    <a:pt x="3" y="44"/>
                    <a:pt x="4" y="45"/>
                  </a:cubicBezTo>
                  <a:cubicBezTo>
                    <a:pt x="4" y="46"/>
                    <a:pt x="5" y="44"/>
                    <a:pt x="5" y="45"/>
                  </a:cubicBezTo>
                  <a:cubicBezTo>
                    <a:pt x="6" y="46"/>
                    <a:pt x="7" y="47"/>
                    <a:pt x="7" y="48"/>
                  </a:cubicBezTo>
                  <a:cubicBezTo>
                    <a:pt x="8" y="50"/>
                    <a:pt x="7" y="53"/>
                    <a:pt x="7" y="55"/>
                  </a:cubicBezTo>
                  <a:cubicBezTo>
                    <a:pt x="10" y="54"/>
                    <a:pt x="13" y="54"/>
                    <a:pt x="16" y="54"/>
                  </a:cubicBezTo>
                  <a:cubicBezTo>
                    <a:pt x="20" y="54"/>
                    <a:pt x="25" y="55"/>
                    <a:pt x="29" y="5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2" name="Freeform 756">
              <a:extLst>
                <a:ext uri="{FF2B5EF4-FFF2-40B4-BE49-F238E27FC236}">
                  <a16:creationId xmlns:a16="http://schemas.microsoft.com/office/drawing/2014/main" id="{4F9DE519-6BF2-9D48-B8FE-5AB0BDDABD04}"/>
                </a:ext>
              </a:extLst>
            </p:cNvPr>
            <p:cNvSpPr>
              <a:spLocks/>
            </p:cNvSpPr>
            <p:nvPr/>
          </p:nvSpPr>
          <p:spPr bwMode="auto">
            <a:xfrm>
              <a:off x="11732043" y="8453303"/>
              <a:ext cx="140127" cy="289887"/>
            </a:xfrm>
            <a:custGeom>
              <a:avLst/>
              <a:gdLst>
                <a:gd name="T0" fmla="*/ 11 w 15"/>
                <a:gd name="T1" fmla="*/ 0 h 31"/>
                <a:gd name="T2" fmla="*/ 9 w 15"/>
                <a:gd name="T3" fmla="*/ 4 h 31"/>
                <a:gd name="T4" fmla="*/ 4 w 15"/>
                <a:gd name="T5" fmla="*/ 5 h 31"/>
                <a:gd name="T6" fmla="*/ 1 w 15"/>
                <a:gd name="T7" fmla="*/ 8 h 31"/>
                <a:gd name="T8" fmla="*/ 3 w 15"/>
                <a:gd name="T9" fmla="*/ 13 h 31"/>
                <a:gd name="T10" fmla="*/ 6 w 15"/>
                <a:gd name="T11" fmla="*/ 31 h 31"/>
                <a:gd name="T12" fmla="*/ 11 w 15"/>
                <a:gd name="T13" fmla="*/ 30 h 31"/>
                <a:gd name="T14" fmla="*/ 11 w 15"/>
                <a:gd name="T15" fmla="*/ 27 h 31"/>
                <a:gd name="T16" fmla="*/ 11 w 15"/>
                <a:gd name="T17" fmla="*/ 18 h 31"/>
                <a:gd name="T18" fmla="*/ 15 w 15"/>
                <a:gd name="T19" fmla="*/ 9 h 31"/>
                <a:gd name="T20" fmla="*/ 14 w 15"/>
                <a:gd name="T21" fmla="*/ 3 h 31"/>
                <a:gd name="T22" fmla="*/ 11 w 15"/>
                <a:gd name="T23" fmla="*/ 0 h 31"/>
                <a:gd name="T24" fmla="*/ 11 w 15"/>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31">
                  <a:moveTo>
                    <a:pt x="11" y="0"/>
                  </a:moveTo>
                  <a:cubicBezTo>
                    <a:pt x="9" y="2"/>
                    <a:pt x="10" y="2"/>
                    <a:pt x="9" y="4"/>
                  </a:cubicBezTo>
                  <a:cubicBezTo>
                    <a:pt x="8" y="6"/>
                    <a:pt x="6" y="5"/>
                    <a:pt x="4" y="5"/>
                  </a:cubicBezTo>
                  <a:cubicBezTo>
                    <a:pt x="4" y="5"/>
                    <a:pt x="2" y="7"/>
                    <a:pt x="1" y="8"/>
                  </a:cubicBezTo>
                  <a:cubicBezTo>
                    <a:pt x="0" y="9"/>
                    <a:pt x="2" y="11"/>
                    <a:pt x="3" y="13"/>
                  </a:cubicBezTo>
                  <a:cubicBezTo>
                    <a:pt x="7" y="18"/>
                    <a:pt x="4" y="25"/>
                    <a:pt x="6" y="31"/>
                  </a:cubicBezTo>
                  <a:cubicBezTo>
                    <a:pt x="7" y="31"/>
                    <a:pt x="9" y="31"/>
                    <a:pt x="11" y="30"/>
                  </a:cubicBezTo>
                  <a:cubicBezTo>
                    <a:pt x="12" y="30"/>
                    <a:pt x="12" y="29"/>
                    <a:pt x="11" y="27"/>
                  </a:cubicBezTo>
                  <a:cubicBezTo>
                    <a:pt x="11" y="24"/>
                    <a:pt x="11" y="21"/>
                    <a:pt x="11" y="18"/>
                  </a:cubicBezTo>
                  <a:cubicBezTo>
                    <a:pt x="11" y="14"/>
                    <a:pt x="14" y="12"/>
                    <a:pt x="15" y="9"/>
                  </a:cubicBezTo>
                  <a:cubicBezTo>
                    <a:pt x="15" y="6"/>
                    <a:pt x="15" y="5"/>
                    <a:pt x="14" y="3"/>
                  </a:cubicBezTo>
                  <a:cubicBezTo>
                    <a:pt x="14" y="3"/>
                    <a:pt x="11" y="0"/>
                    <a:pt x="11" y="0"/>
                  </a:cubicBezTo>
                  <a:cubicBezTo>
                    <a:pt x="10" y="1"/>
                    <a:pt x="11" y="0"/>
                    <a:pt x="1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3" name="Freeform 757">
              <a:extLst>
                <a:ext uri="{FF2B5EF4-FFF2-40B4-BE49-F238E27FC236}">
                  <a16:creationId xmlns:a16="http://schemas.microsoft.com/office/drawing/2014/main" id="{14A8797B-F842-1146-9DB7-C4CB1EB42F77}"/>
                </a:ext>
              </a:extLst>
            </p:cNvPr>
            <p:cNvSpPr>
              <a:spLocks/>
            </p:cNvSpPr>
            <p:nvPr/>
          </p:nvSpPr>
          <p:spPr bwMode="auto">
            <a:xfrm>
              <a:off x="11827584" y="8380032"/>
              <a:ext cx="550956" cy="477833"/>
            </a:xfrm>
            <a:custGeom>
              <a:avLst/>
              <a:gdLst>
                <a:gd name="T0" fmla="*/ 31 w 59"/>
                <a:gd name="T1" fmla="*/ 42 h 51"/>
                <a:gd name="T2" fmla="*/ 37 w 59"/>
                <a:gd name="T3" fmla="*/ 37 h 51"/>
                <a:gd name="T4" fmla="*/ 40 w 59"/>
                <a:gd name="T5" fmla="*/ 36 h 51"/>
                <a:gd name="T6" fmla="*/ 43 w 59"/>
                <a:gd name="T7" fmla="*/ 38 h 51"/>
                <a:gd name="T8" fmla="*/ 47 w 59"/>
                <a:gd name="T9" fmla="*/ 32 h 51"/>
                <a:gd name="T10" fmla="*/ 48 w 59"/>
                <a:gd name="T11" fmla="*/ 28 h 51"/>
                <a:gd name="T12" fmla="*/ 51 w 59"/>
                <a:gd name="T13" fmla="*/ 27 h 51"/>
                <a:gd name="T14" fmla="*/ 56 w 59"/>
                <a:gd name="T15" fmla="*/ 14 h 51"/>
                <a:gd name="T16" fmla="*/ 59 w 59"/>
                <a:gd name="T17" fmla="*/ 11 h 51"/>
                <a:gd name="T18" fmla="*/ 57 w 59"/>
                <a:gd name="T19" fmla="*/ 8 h 51"/>
                <a:gd name="T20" fmla="*/ 56 w 59"/>
                <a:gd name="T21" fmla="*/ 6 h 51"/>
                <a:gd name="T22" fmla="*/ 54 w 59"/>
                <a:gd name="T23" fmla="*/ 1 h 51"/>
                <a:gd name="T24" fmla="*/ 48 w 59"/>
                <a:gd name="T25" fmla="*/ 5 h 51"/>
                <a:gd name="T26" fmla="*/ 40 w 59"/>
                <a:gd name="T27" fmla="*/ 4 h 51"/>
                <a:gd name="T28" fmla="*/ 32 w 59"/>
                <a:gd name="T29" fmla="*/ 6 h 51"/>
                <a:gd name="T30" fmla="*/ 26 w 59"/>
                <a:gd name="T31" fmla="*/ 4 h 51"/>
                <a:gd name="T32" fmla="*/ 19 w 59"/>
                <a:gd name="T33" fmla="*/ 3 h 51"/>
                <a:gd name="T34" fmla="*/ 13 w 59"/>
                <a:gd name="T35" fmla="*/ 1 h 51"/>
                <a:gd name="T36" fmla="*/ 8 w 59"/>
                <a:gd name="T37" fmla="*/ 3 h 51"/>
                <a:gd name="T38" fmla="*/ 7 w 59"/>
                <a:gd name="T39" fmla="*/ 6 h 51"/>
                <a:gd name="T40" fmla="*/ 6 w 59"/>
                <a:gd name="T41" fmla="*/ 10 h 51"/>
                <a:gd name="T42" fmla="*/ 5 w 59"/>
                <a:gd name="T43" fmla="*/ 16 h 51"/>
                <a:gd name="T44" fmla="*/ 1 w 59"/>
                <a:gd name="T45" fmla="*/ 24 h 51"/>
                <a:gd name="T46" fmla="*/ 2 w 59"/>
                <a:gd name="T47" fmla="*/ 38 h 51"/>
                <a:gd name="T48" fmla="*/ 5 w 59"/>
                <a:gd name="T49" fmla="*/ 38 h 51"/>
                <a:gd name="T50" fmla="*/ 9 w 59"/>
                <a:gd name="T51" fmla="*/ 39 h 51"/>
                <a:gd name="T52" fmla="*/ 14 w 59"/>
                <a:gd name="T53" fmla="*/ 43 h 51"/>
                <a:gd name="T54" fmla="*/ 14 w 59"/>
                <a:gd name="T55" fmla="*/ 45 h 51"/>
                <a:gd name="T56" fmla="*/ 16 w 59"/>
                <a:gd name="T57" fmla="*/ 48 h 51"/>
                <a:gd name="T58" fmla="*/ 23 w 59"/>
                <a:gd name="T59" fmla="*/ 47 h 51"/>
                <a:gd name="T60" fmla="*/ 22 w 59"/>
                <a:gd name="T61" fmla="*/ 48 h 51"/>
                <a:gd name="T62" fmla="*/ 27 w 59"/>
                <a:gd name="T63" fmla="*/ 47 h 51"/>
                <a:gd name="T64" fmla="*/ 30 w 59"/>
                <a:gd name="T65" fmla="*/ 47 h 51"/>
                <a:gd name="T66" fmla="*/ 31 w 59"/>
                <a:gd name="T67" fmla="*/ 42 h 51"/>
                <a:gd name="T68" fmla="*/ 31 w 59"/>
                <a:gd name="T69" fmla="*/ 4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 h="51">
                  <a:moveTo>
                    <a:pt x="31" y="42"/>
                  </a:moveTo>
                  <a:cubicBezTo>
                    <a:pt x="32" y="40"/>
                    <a:pt x="35" y="37"/>
                    <a:pt x="37" y="37"/>
                  </a:cubicBezTo>
                  <a:cubicBezTo>
                    <a:pt x="38" y="36"/>
                    <a:pt x="40" y="36"/>
                    <a:pt x="40" y="36"/>
                  </a:cubicBezTo>
                  <a:cubicBezTo>
                    <a:pt x="41" y="37"/>
                    <a:pt x="42" y="39"/>
                    <a:pt x="43" y="38"/>
                  </a:cubicBezTo>
                  <a:cubicBezTo>
                    <a:pt x="45" y="37"/>
                    <a:pt x="46" y="34"/>
                    <a:pt x="47" y="32"/>
                  </a:cubicBezTo>
                  <a:cubicBezTo>
                    <a:pt x="47" y="31"/>
                    <a:pt x="48" y="29"/>
                    <a:pt x="48" y="28"/>
                  </a:cubicBezTo>
                  <a:cubicBezTo>
                    <a:pt x="49" y="27"/>
                    <a:pt x="50" y="28"/>
                    <a:pt x="51" y="27"/>
                  </a:cubicBezTo>
                  <a:cubicBezTo>
                    <a:pt x="51" y="25"/>
                    <a:pt x="53" y="14"/>
                    <a:pt x="56" y="14"/>
                  </a:cubicBezTo>
                  <a:cubicBezTo>
                    <a:pt x="58" y="14"/>
                    <a:pt x="59" y="12"/>
                    <a:pt x="59" y="11"/>
                  </a:cubicBezTo>
                  <a:cubicBezTo>
                    <a:pt x="59" y="9"/>
                    <a:pt x="57" y="9"/>
                    <a:pt x="57" y="8"/>
                  </a:cubicBezTo>
                  <a:cubicBezTo>
                    <a:pt x="57" y="7"/>
                    <a:pt x="56" y="7"/>
                    <a:pt x="56" y="6"/>
                  </a:cubicBezTo>
                  <a:cubicBezTo>
                    <a:pt x="55" y="4"/>
                    <a:pt x="55" y="3"/>
                    <a:pt x="54" y="1"/>
                  </a:cubicBezTo>
                  <a:cubicBezTo>
                    <a:pt x="53" y="2"/>
                    <a:pt x="50" y="5"/>
                    <a:pt x="48" y="5"/>
                  </a:cubicBezTo>
                  <a:cubicBezTo>
                    <a:pt x="45" y="4"/>
                    <a:pt x="43" y="4"/>
                    <a:pt x="40" y="4"/>
                  </a:cubicBezTo>
                  <a:cubicBezTo>
                    <a:pt x="37" y="4"/>
                    <a:pt x="35" y="6"/>
                    <a:pt x="32" y="6"/>
                  </a:cubicBezTo>
                  <a:cubicBezTo>
                    <a:pt x="30" y="6"/>
                    <a:pt x="28" y="3"/>
                    <a:pt x="26" y="4"/>
                  </a:cubicBezTo>
                  <a:cubicBezTo>
                    <a:pt x="22" y="6"/>
                    <a:pt x="21" y="5"/>
                    <a:pt x="19" y="3"/>
                  </a:cubicBezTo>
                  <a:cubicBezTo>
                    <a:pt x="18" y="2"/>
                    <a:pt x="15" y="0"/>
                    <a:pt x="13" y="1"/>
                  </a:cubicBezTo>
                  <a:cubicBezTo>
                    <a:pt x="12" y="1"/>
                    <a:pt x="9" y="2"/>
                    <a:pt x="8" y="3"/>
                  </a:cubicBezTo>
                  <a:cubicBezTo>
                    <a:pt x="7" y="4"/>
                    <a:pt x="8" y="5"/>
                    <a:pt x="7" y="6"/>
                  </a:cubicBezTo>
                  <a:cubicBezTo>
                    <a:pt x="7" y="7"/>
                    <a:pt x="6" y="9"/>
                    <a:pt x="6" y="10"/>
                  </a:cubicBezTo>
                  <a:cubicBezTo>
                    <a:pt x="5" y="12"/>
                    <a:pt x="5" y="14"/>
                    <a:pt x="5" y="16"/>
                  </a:cubicBezTo>
                  <a:cubicBezTo>
                    <a:pt x="5" y="19"/>
                    <a:pt x="2" y="21"/>
                    <a:pt x="1" y="24"/>
                  </a:cubicBezTo>
                  <a:cubicBezTo>
                    <a:pt x="0" y="27"/>
                    <a:pt x="1" y="34"/>
                    <a:pt x="2" y="38"/>
                  </a:cubicBezTo>
                  <a:cubicBezTo>
                    <a:pt x="2" y="39"/>
                    <a:pt x="4" y="38"/>
                    <a:pt x="5" y="38"/>
                  </a:cubicBezTo>
                  <a:cubicBezTo>
                    <a:pt x="6" y="38"/>
                    <a:pt x="8" y="39"/>
                    <a:pt x="9" y="39"/>
                  </a:cubicBezTo>
                  <a:cubicBezTo>
                    <a:pt x="10" y="40"/>
                    <a:pt x="14" y="42"/>
                    <a:pt x="14" y="43"/>
                  </a:cubicBezTo>
                  <a:cubicBezTo>
                    <a:pt x="14" y="44"/>
                    <a:pt x="14" y="44"/>
                    <a:pt x="14" y="45"/>
                  </a:cubicBezTo>
                  <a:cubicBezTo>
                    <a:pt x="14" y="46"/>
                    <a:pt x="15" y="47"/>
                    <a:pt x="16" y="48"/>
                  </a:cubicBezTo>
                  <a:cubicBezTo>
                    <a:pt x="18" y="51"/>
                    <a:pt x="21" y="46"/>
                    <a:pt x="23" y="47"/>
                  </a:cubicBezTo>
                  <a:cubicBezTo>
                    <a:pt x="23" y="47"/>
                    <a:pt x="22" y="48"/>
                    <a:pt x="22" y="48"/>
                  </a:cubicBezTo>
                  <a:cubicBezTo>
                    <a:pt x="22" y="47"/>
                    <a:pt x="27" y="47"/>
                    <a:pt x="27" y="47"/>
                  </a:cubicBezTo>
                  <a:cubicBezTo>
                    <a:pt x="29" y="47"/>
                    <a:pt x="29" y="45"/>
                    <a:pt x="30" y="47"/>
                  </a:cubicBezTo>
                  <a:cubicBezTo>
                    <a:pt x="31" y="45"/>
                    <a:pt x="31" y="44"/>
                    <a:pt x="31" y="42"/>
                  </a:cubicBezTo>
                  <a:cubicBezTo>
                    <a:pt x="32" y="41"/>
                    <a:pt x="31" y="43"/>
                    <a:pt x="31" y="4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4" name="Freeform 758">
              <a:extLst>
                <a:ext uri="{FF2B5EF4-FFF2-40B4-BE49-F238E27FC236}">
                  <a16:creationId xmlns:a16="http://schemas.microsoft.com/office/drawing/2014/main" id="{73344A9C-771E-5840-A461-B806FAF382AF}"/>
                </a:ext>
              </a:extLst>
            </p:cNvPr>
            <p:cNvSpPr>
              <a:spLocks/>
            </p:cNvSpPr>
            <p:nvPr/>
          </p:nvSpPr>
          <p:spPr bwMode="auto">
            <a:xfrm>
              <a:off x="11432679" y="8322691"/>
              <a:ext cx="394905" cy="280329"/>
            </a:xfrm>
            <a:custGeom>
              <a:avLst/>
              <a:gdLst>
                <a:gd name="T0" fmla="*/ 35 w 42"/>
                <a:gd name="T1" fmla="*/ 20 h 30"/>
                <a:gd name="T2" fmla="*/ 41 w 42"/>
                <a:gd name="T3" fmla="*/ 17 h 30"/>
                <a:gd name="T4" fmla="*/ 38 w 42"/>
                <a:gd name="T5" fmla="*/ 13 h 30"/>
                <a:gd name="T6" fmla="*/ 33 w 42"/>
                <a:gd name="T7" fmla="*/ 10 h 30"/>
                <a:gd name="T8" fmla="*/ 32 w 42"/>
                <a:gd name="T9" fmla="*/ 7 h 30"/>
                <a:gd name="T10" fmla="*/ 30 w 42"/>
                <a:gd name="T11" fmla="*/ 1 h 30"/>
                <a:gd name="T12" fmla="*/ 26 w 42"/>
                <a:gd name="T13" fmla="*/ 0 h 30"/>
                <a:gd name="T14" fmla="*/ 22 w 42"/>
                <a:gd name="T15" fmla="*/ 2 h 30"/>
                <a:gd name="T16" fmla="*/ 19 w 42"/>
                <a:gd name="T17" fmla="*/ 4 h 30"/>
                <a:gd name="T18" fmla="*/ 17 w 42"/>
                <a:gd name="T19" fmla="*/ 5 h 30"/>
                <a:gd name="T20" fmla="*/ 11 w 42"/>
                <a:gd name="T21" fmla="*/ 10 h 30"/>
                <a:gd name="T22" fmla="*/ 9 w 42"/>
                <a:gd name="T23" fmla="*/ 10 h 30"/>
                <a:gd name="T24" fmla="*/ 7 w 42"/>
                <a:gd name="T25" fmla="*/ 14 h 30"/>
                <a:gd name="T26" fmla="*/ 5 w 42"/>
                <a:gd name="T27" fmla="*/ 16 h 30"/>
                <a:gd name="T28" fmla="*/ 2 w 42"/>
                <a:gd name="T29" fmla="*/ 18 h 30"/>
                <a:gd name="T30" fmla="*/ 1 w 42"/>
                <a:gd name="T31" fmla="*/ 24 h 30"/>
                <a:gd name="T32" fmla="*/ 8 w 42"/>
                <a:gd name="T33" fmla="*/ 28 h 30"/>
                <a:gd name="T34" fmla="*/ 16 w 42"/>
                <a:gd name="T35" fmla="*/ 30 h 30"/>
                <a:gd name="T36" fmla="*/ 15 w 42"/>
                <a:gd name="T37" fmla="*/ 22 h 30"/>
                <a:gd name="T38" fmla="*/ 26 w 42"/>
                <a:gd name="T39" fmla="*/ 22 h 30"/>
                <a:gd name="T40" fmla="*/ 35 w 42"/>
                <a:gd name="T41" fmla="*/ 20 h 30"/>
                <a:gd name="T42" fmla="*/ 35 w 42"/>
                <a:gd name="T43" fmla="*/ 2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2" h="30">
                  <a:moveTo>
                    <a:pt x="35" y="20"/>
                  </a:moveTo>
                  <a:cubicBezTo>
                    <a:pt x="37" y="17"/>
                    <a:pt x="40" y="20"/>
                    <a:pt x="41" y="17"/>
                  </a:cubicBezTo>
                  <a:cubicBezTo>
                    <a:pt x="42" y="16"/>
                    <a:pt x="39" y="13"/>
                    <a:pt x="38" y="13"/>
                  </a:cubicBezTo>
                  <a:cubicBezTo>
                    <a:pt x="37" y="15"/>
                    <a:pt x="34" y="11"/>
                    <a:pt x="33" y="10"/>
                  </a:cubicBezTo>
                  <a:cubicBezTo>
                    <a:pt x="33" y="9"/>
                    <a:pt x="33" y="8"/>
                    <a:pt x="32" y="7"/>
                  </a:cubicBezTo>
                  <a:cubicBezTo>
                    <a:pt x="30" y="5"/>
                    <a:pt x="30" y="4"/>
                    <a:pt x="30" y="1"/>
                  </a:cubicBezTo>
                  <a:cubicBezTo>
                    <a:pt x="29" y="1"/>
                    <a:pt x="27" y="0"/>
                    <a:pt x="26" y="0"/>
                  </a:cubicBezTo>
                  <a:cubicBezTo>
                    <a:pt x="24" y="1"/>
                    <a:pt x="23" y="2"/>
                    <a:pt x="22" y="2"/>
                  </a:cubicBezTo>
                  <a:cubicBezTo>
                    <a:pt x="21" y="3"/>
                    <a:pt x="20" y="4"/>
                    <a:pt x="19" y="4"/>
                  </a:cubicBezTo>
                  <a:cubicBezTo>
                    <a:pt x="18" y="6"/>
                    <a:pt x="18" y="4"/>
                    <a:pt x="17" y="5"/>
                  </a:cubicBezTo>
                  <a:cubicBezTo>
                    <a:pt x="15" y="6"/>
                    <a:pt x="13" y="11"/>
                    <a:pt x="11" y="10"/>
                  </a:cubicBezTo>
                  <a:cubicBezTo>
                    <a:pt x="10" y="10"/>
                    <a:pt x="9" y="8"/>
                    <a:pt x="9" y="10"/>
                  </a:cubicBezTo>
                  <a:cubicBezTo>
                    <a:pt x="8" y="11"/>
                    <a:pt x="8" y="13"/>
                    <a:pt x="7" y="14"/>
                  </a:cubicBezTo>
                  <a:cubicBezTo>
                    <a:pt x="7" y="15"/>
                    <a:pt x="7" y="16"/>
                    <a:pt x="5" y="16"/>
                  </a:cubicBezTo>
                  <a:cubicBezTo>
                    <a:pt x="5" y="16"/>
                    <a:pt x="1" y="17"/>
                    <a:pt x="2" y="18"/>
                  </a:cubicBezTo>
                  <a:cubicBezTo>
                    <a:pt x="5" y="20"/>
                    <a:pt x="0" y="23"/>
                    <a:pt x="1" y="24"/>
                  </a:cubicBezTo>
                  <a:cubicBezTo>
                    <a:pt x="3" y="25"/>
                    <a:pt x="5" y="30"/>
                    <a:pt x="8" y="28"/>
                  </a:cubicBezTo>
                  <a:cubicBezTo>
                    <a:pt x="11" y="26"/>
                    <a:pt x="13" y="27"/>
                    <a:pt x="16" y="30"/>
                  </a:cubicBezTo>
                  <a:cubicBezTo>
                    <a:pt x="15" y="27"/>
                    <a:pt x="15" y="24"/>
                    <a:pt x="15" y="22"/>
                  </a:cubicBezTo>
                  <a:cubicBezTo>
                    <a:pt x="19" y="22"/>
                    <a:pt x="22" y="22"/>
                    <a:pt x="26" y="22"/>
                  </a:cubicBezTo>
                  <a:cubicBezTo>
                    <a:pt x="29" y="22"/>
                    <a:pt x="34" y="23"/>
                    <a:pt x="35" y="20"/>
                  </a:cubicBezTo>
                  <a:cubicBezTo>
                    <a:pt x="36" y="18"/>
                    <a:pt x="35" y="20"/>
                    <a:pt x="35" y="2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5" name="Freeform 759">
              <a:extLst>
                <a:ext uri="{FF2B5EF4-FFF2-40B4-BE49-F238E27FC236}">
                  <a16:creationId xmlns:a16="http://schemas.microsoft.com/office/drawing/2014/main" id="{406EC2CF-82D0-DB41-AE98-EFA5BB4144F1}"/>
                </a:ext>
              </a:extLst>
            </p:cNvPr>
            <p:cNvSpPr>
              <a:spLocks/>
            </p:cNvSpPr>
            <p:nvPr/>
          </p:nvSpPr>
          <p:spPr bwMode="auto">
            <a:xfrm>
              <a:off x="11697010" y="8529753"/>
              <a:ext cx="92356" cy="222990"/>
            </a:xfrm>
            <a:custGeom>
              <a:avLst/>
              <a:gdLst>
                <a:gd name="T0" fmla="*/ 9 w 10"/>
                <a:gd name="T1" fmla="*/ 10 h 24"/>
                <a:gd name="T2" fmla="*/ 8 w 10"/>
                <a:gd name="T3" fmla="*/ 6 h 24"/>
                <a:gd name="T4" fmla="*/ 5 w 10"/>
                <a:gd name="T5" fmla="*/ 0 h 24"/>
                <a:gd name="T6" fmla="*/ 2 w 10"/>
                <a:gd name="T7" fmla="*/ 0 h 24"/>
                <a:gd name="T8" fmla="*/ 2 w 10"/>
                <a:gd name="T9" fmla="*/ 3 h 24"/>
                <a:gd name="T10" fmla="*/ 2 w 10"/>
                <a:gd name="T11" fmla="*/ 9 h 24"/>
                <a:gd name="T12" fmla="*/ 4 w 10"/>
                <a:gd name="T13" fmla="*/ 15 h 24"/>
                <a:gd name="T14" fmla="*/ 4 w 10"/>
                <a:gd name="T15" fmla="*/ 21 h 24"/>
                <a:gd name="T16" fmla="*/ 6 w 10"/>
                <a:gd name="T17" fmla="*/ 23 h 24"/>
                <a:gd name="T18" fmla="*/ 9 w 10"/>
                <a:gd name="T19" fmla="*/ 23 h 24"/>
                <a:gd name="T20" fmla="*/ 9 w 10"/>
                <a:gd name="T21" fmla="*/ 10 h 24"/>
                <a:gd name="T22" fmla="*/ 9 w 10"/>
                <a:gd name="T2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24">
                  <a:moveTo>
                    <a:pt x="9" y="10"/>
                  </a:moveTo>
                  <a:cubicBezTo>
                    <a:pt x="9" y="9"/>
                    <a:pt x="9" y="7"/>
                    <a:pt x="8" y="6"/>
                  </a:cubicBezTo>
                  <a:cubicBezTo>
                    <a:pt x="7" y="5"/>
                    <a:pt x="4" y="1"/>
                    <a:pt x="5" y="0"/>
                  </a:cubicBezTo>
                  <a:cubicBezTo>
                    <a:pt x="4" y="0"/>
                    <a:pt x="3" y="0"/>
                    <a:pt x="2" y="0"/>
                  </a:cubicBezTo>
                  <a:cubicBezTo>
                    <a:pt x="0" y="0"/>
                    <a:pt x="2" y="2"/>
                    <a:pt x="2" y="3"/>
                  </a:cubicBezTo>
                  <a:cubicBezTo>
                    <a:pt x="3" y="5"/>
                    <a:pt x="2" y="7"/>
                    <a:pt x="2" y="9"/>
                  </a:cubicBezTo>
                  <a:cubicBezTo>
                    <a:pt x="1" y="12"/>
                    <a:pt x="3" y="12"/>
                    <a:pt x="4" y="15"/>
                  </a:cubicBezTo>
                  <a:cubicBezTo>
                    <a:pt x="4" y="17"/>
                    <a:pt x="3" y="19"/>
                    <a:pt x="4" y="21"/>
                  </a:cubicBezTo>
                  <a:cubicBezTo>
                    <a:pt x="4" y="22"/>
                    <a:pt x="5" y="23"/>
                    <a:pt x="6" y="23"/>
                  </a:cubicBezTo>
                  <a:cubicBezTo>
                    <a:pt x="7" y="24"/>
                    <a:pt x="10" y="24"/>
                    <a:pt x="9" y="23"/>
                  </a:cubicBezTo>
                  <a:cubicBezTo>
                    <a:pt x="9" y="19"/>
                    <a:pt x="9" y="15"/>
                    <a:pt x="9" y="10"/>
                  </a:cubicBezTo>
                  <a:cubicBezTo>
                    <a:pt x="9" y="7"/>
                    <a:pt x="9" y="13"/>
                    <a:pt x="9" y="1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6" name="Freeform 760">
              <a:extLst>
                <a:ext uri="{FF2B5EF4-FFF2-40B4-BE49-F238E27FC236}">
                  <a16:creationId xmlns:a16="http://schemas.microsoft.com/office/drawing/2014/main" id="{5D23E40A-3D54-8B44-B59D-867FA3F8FDA2}"/>
                </a:ext>
              </a:extLst>
            </p:cNvPr>
            <p:cNvSpPr>
              <a:spLocks/>
            </p:cNvSpPr>
            <p:nvPr/>
          </p:nvSpPr>
          <p:spPr bwMode="auto">
            <a:xfrm>
              <a:off x="11295734" y="8539311"/>
              <a:ext cx="296178" cy="289887"/>
            </a:xfrm>
            <a:custGeom>
              <a:avLst/>
              <a:gdLst>
                <a:gd name="T0" fmla="*/ 26 w 32"/>
                <a:gd name="T1" fmla="*/ 4 h 31"/>
                <a:gd name="T2" fmla="*/ 21 w 32"/>
                <a:gd name="T3" fmla="*/ 5 h 31"/>
                <a:gd name="T4" fmla="*/ 15 w 32"/>
                <a:gd name="T5" fmla="*/ 1 h 31"/>
                <a:gd name="T6" fmla="*/ 13 w 32"/>
                <a:gd name="T7" fmla="*/ 1 h 31"/>
                <a:gd name="T8" fmla="*/ 10 w 32"/>
                <a:gd name="T9" fmla="*/ 2 h 31"/>
                <a:gd name="T10" fmla="*/ 6 w 32"/>
                <a:gd name="T11" fmla="*/ 2 h 31"/>
                <a:gd name="T12" fmla="*/ 4 w 32"/>
                <a:gd name="T13" fmla="*/ 3 h 31"/>
                <a:gd name="T14" fmla="*/ 3 w 32"/>
                <a:gd name="T15" fmla="*/ 6 h 31"/>
                <a:gd name="T16" fmla="*/ 5 w 32"/>
                <a:gd name="T17" fmla="*/ 7 h 31"/>
                <a:gd name="T18" fmla="*/ 3 w 32"/>
                <a:gd name="T19" fmla="*/ 9 h 31"/>
                <a:gd name="T20" fmla="*/ 5 w 32"/>
                <a:gd name="T21" fmla="*/ 12 h 31"/>
                <a:gd name="T22" fmla="*/ 3 w 32"/>
                <a:gd name="T23" fmla="*/ 13 h 31"/>
                <a:gd name="T24" fmla="*/ 2 w 32"/>
                <a:gd name="T25" fmla="*/ 16 h 31"/>
                <a:gd name="T26" fmla="*/ 2 w 32"/>
                <a:gd name="T27" fmla="*/ 19 h 31"/>
                <a:gd name="T28" fmla="*/ 3 w 32"/>
                <a:gd name="T29" fmla="*/ 23 h 31"/>
                <a:gd name="T30" fmla="*/ 7 w 32"/>
                <a:gd name="T31" fmla="*/ 26 h 31"/>
                <a:gd name="T32" fmla="*/ 7 w 32"/>
                <a:gd name="T33" fmla="*/ 31 h 31"/>
                <a:gd name="T34" fmla="*/ 19 w 32"/>
                <a:gd name="T35" fmla="*/ 28 h 31"/>
                <a:gd name="T36" fmla="*/ 26 w 32"/>
                <a:gd name="T37" fmla="*/ 28 h 31"/>
                <a:gd name="T38" fmla="*/ 30 w 32"/>
                <a:gd name="T39" fmla="*/ 26 h 31"/>
                <a:gd name="T40" fmla="*/ 28 w 32"/>
                <a:gd name="T41" fmla="*/ 21 h 31"/>
                <a:gd name="T42" fmla="*/ 30 w 32"/>
                <a:gd name="T43" fmla="*/ 15 h 31"/>
                <a:gd name="T44" fmla="*/ 26 w 32"/>
                <a:gd name="T45"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31">
                  <a:moveTo>
                    <a:pt x="26" y="4"/>
                  </a:moveTo>
                  <a:cubicBezTo>
                    <a:pt x="24" y="4"/>
                    <a:pt x="23" y="6"/>
                    <a:pt x="21" y="5"/>
                  </a:cubicBezTo>
                  <a:cubicBezTo>
                    <a:pt x="19" y="5"/>
                    <a:pt x="17" y="0"/>
                    <a:pt x="15" y="1"/>
                  </a:cubicBezTo>
                  <a:cubicBezTo>
                    <a:pt x="14" y="2"/>
                    <a:pt x="13" y="2"/>
                    <a:pt x="13" y="1"/>
                  </a:cubicBezTo>
                  <a:cubicBezTo>
                    <a:pt x="12" y="0"/>
                    <a:pt x="11" y="2"/>
                    <a:pt x="10" y="2"/>
                  </a:cubicBezTo>
                  <a:cubicBezTo>
                    <a:pt x="8" y="3"/>
                    <a:pt x="7" y="2"/>
                    <a:pt x="6" y="2"/>
                  </a:cubicBezTo>
                  <a:cubicBezTo>
                    <a:pt x="5" y="1"/>
                    <a:pt x="5" y="3"/>
                    <a:pt x="4" y="3"/>
                  </a:cubicBezTo>
                  <a:cubicBezTo>
                    <a:pt x="3" y="3"/>
                    <a:pt x="2" y="5"/>
                    <a:pt x="3" y="6"/>
                  </a:cubicBezTo>
                  <a:cubicBezTo>
                    <a:pt x="3" y="7"/>
                    <a:pt x="5" y="7"/>
                    <a:pt x="5" y="7"/>
                  </a:cubicBezTo>
                  <a:cubicBezTo>
                    <a:pt x="5" y="8"/>
                    <a:pt x="3" y="9"/>
                    <a:pt x="3" y="9"/>
                  </a:cubicBezTo>
                  <a:cubicBezTo>
                    <a:pt x="3" y="10"/>
                    <a:pt x="5" y="11"/>
                    <a:pt x="5" y="12"/>
                  </a:cubicBezTo>
                  <a:cubicBezTo>
                    <a:pt x="5" y="12"/>
                    <a:pt x="3" y="11"/>
                    <a:pt x="3" y="13"/>
                  </a:cubicBezTo>
                  <a:cubicBezTo>
                    <a:pt x="3" y="14"/>
                    <a:pt x="4" y="16"/>
                    <a:pt x="2" y="16"/>
                  </a:cubicBezTo>
                  <a:cubicBezTo>
                    <a:pt x="3" y="17"/>
                    <a:pt x="3" y="18"/>
                    <a:pt x="2" y="19"/>
                  </a:cubicBezTo>
                  <a:cubicBezTo>
                    <a:pt x="2" y="21"/>
                    <a:pt x="0" y="21"/>
                    <a:pt x="3" y="23"/>
                  </a:cubicBezTo>
                  <a:cubicBezTo>
                    <a:pt x="4" y="23"/>
                    <a:pt x="6" y="24"/>
                    <a:pt x="7" y="26"/>
                  </a:cubicBezTo>
                  <a:cubicBezTo>
                    <a:pt x="8" y="27"/>
                    <a:pt x="7" y="29"/>
                    <a:pt x="7" y="31"/>
                  </a:cubicBezTo>
                  <a:cubicBezTo>
                    <a:pt x="11" y="30"/>
                    <a:pt x="14" y="28"/>
                    <a:pt x="19" y="28"/>
                  </a:cubicBezTo>
                  <a:cubicBezTo>
                    <a:pt x="21" y="27"/>
                    <a:pt x="24" y="28"/>
                    <a:pt x="26" y="28"/>
                  </a:cubicBezTo>
                  <a:cubicBezTo>
                    <a:pt x="28" y="28"/>
                    <a:pt x="31" y="29"/>
                    <a:pt x="30" y="26"/>
                  </a:cubicBezTo>
                  <a:cubicBezTo>
                    <a:pt x="30" y="24"/>
                    <a:pt x="29" y="23"/>
                    <a:pt x="28" y="21"/>
                  </a:cubicBezTo>
                  <a:cubicBezTo>
                    <a:pt x="28" y="19"/>
                    <a:pt x="29" y="17"/>
                    <a:pt x="30" y="15"/>
                  </a:cubicBezTo>
                  <a:cubicBezTo>
                    <a:pt x="31" y="11"/>
                    <a:pt x="32" y="4"/>
                    <a:pt x="26"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7" name="Freeform 761">
              <a:extLst>
                <a:ext uri="{FF2B5EF4-FFF2-40B4-BE49-F238E27FC236}">
                  <a16:creationId xmlns:a16="http://schemas.microsoft.com/office/drawing/2014/main" id="{B8D2795B-ED98-F641-A301-5C9A4039FE90}"/>
                </a:ext>
              </a:extLst>
            </p:cNvPr>
            <p:cNvSpPr>
              <a:spLocks/>
            </p:cNvSpPr>
            <p:nvPr/>
          </p:nvSpPr>
          <p:spPr bwMode="auto">
            <a:xfrm>
              <a:off x="11547328" y="8529753"/>
              <a:ext cx="213379" cy="280329"/>
            </a:xfrm>
            <a:custGeom>
              <a:avLst/>
              <a:gdLst>
                <a:gd name="T0" fmla="*/ 19 w 23"/>
                <a:gd name="T1" fmla="*/ 13 h 30"/>
                <a:gd name="T2" fmla="*/ 18 w 23"/>
                <a:gd name="T3" fmla="*/ 6 h 30"/>
                <a:gd name="T4" fmla="*/ 17 w 23"/>
                <a:gd name="T5" fmla="*/ 0 h 30"/>
                <a:gd name="T6" fmla="*/ 3 w 23"/>
                <a:gd name="T7" fmla="*/ 0 h 30"/>
                <a:gd name="T8" fmla="*/ 4 w 23"/>
                <a:gd name="T9" fmla="*/ 11 h 30"/>
                <a:gd name="T10" fmla="*/ 1 w 23"/>
                <a:gd name="T11" fmla="*/ 22 h 30"/>
                <a:gd name="T12" fmla="*/ 3 w 23"/>
                <a:gd name="T13" fmla="*/ 30 h 30"/>
                <a:gd name="T14" fmla="*/ 10 w 23"/>
                <a:gd name="T15" fmla="*/ 29 h 30"/>
                <a:gd name="T16" fmla="*/ 23 w 23"/>
                <a:gd name="T17" fmla="*/ 24 h 30"/>
                <a:gd name="T18" fmla="*/ 20 w 23"/>
                <a:gd name="T19" fmla="*/ 19 h 30"/>
                <a:gd name="T20" fmla="*/ 19 w 23"/>
                <a:gd name="T21" fmla="*/ 13 h 30"/>
                <a:gd name="T22" fmla="*/ 19 w 23"/>
                <a:gd name="T23" fmla="*/ 13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30">
                  <a:moveTo>
                    <a:pt x="19" y="13"/>
                  </a:moveTo>
                  <a:cubicBezTo>
                    <a:pt x="17" y="11"/>
                    <a:pt x="18" y="8"/>
                    <a:pt x="18" y="6"/>
                  </a:cubicBezTo>
                  <a:cubicBezTo>
                    <a:pt x="19" y="4"/>
                    <a:pt x="16" y="2"/>
                    <a:pt x="17" y="0"/>
                  </a:cubicBezTo>
                  <a:cubicBezTo>
                    <a:pt x="12" y="0"/>
                    <a:pt x="8" y="0"/>
                    <a:pt x="3" y="0"/>
                  </a:cubicBezTo>
                  <a:cubicBezTo>
                    <a:pt x="3" y="3"/>
                    <a:pt x="4" y="7"/>
                    <a:pt x="4" y="11"/>
                  </a:cubicBezTo>
                  <a:cubicBezTo>
                    <a:pt x="4" y="15"/>
                    <a:pt x="0" y="18"/>
                    <a:pt x="1" y="22"/>
                  </a:cubicBezTo>
                  <a:cubicBezTo>
                    <a:pt x="2" y="25"/>
                    <a:pt x="4" y="26"/>
                    <a:pt x="3" y="30"/>
                  </a:cubicBezTo>
                  <a:cubicBezTo>
                    <a:pt x="6" y="30"/>
                    <a:pt x="7" y="30"/>
                    <a:pt x="10" y="29"/>
                  </a:cubicBezTo>
                  <a:cubicBezTo>
                    <a:pt x="15" y="28"/>
                    <a:pt x="19" y="26"/>
                    <a:pt x="23" y="24"/>
                  </a:cubicBezTo>
                  <a:cubicBezTo>
                    <a:pt x="21" y="23"/>
                    <a:pt x="20" y="21"/>
                    <a:pt x="20" y="19"/>
                  </a:cubicBezTo>
                  <a:cubicBezTo>
                    <a:pt x="20" y="17"/>
                    <a:pt x="20" y="15"/>
                    <a:pt x="19" y="13"/>
                  </a:cubicBezTo>
                  <a:cubicBezTo>
                    <a:pt x="17" y="11"/>
                    <a:pt x="20" y="15"/>
                    <a:pt x="19" y="1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8" name="Freeform 762">
              <a:extLst>
                <a:ext uri="{FF2B5EF4-FFF2-40B4-BE49-F238E27FC236}">
                  <a16:creationId xmlns:a16="http://schemas.microsoft.com/office/drawing/2014/main" id="{EE4A69C5-47B9-CE44-A208-7DDC20F0EA0C}"/>
                </a:ext>
              </a:extLst>
            </p:cNvPr>
            <p:cNvSpPr>
              <a:spLocks/>
            </p:cNvSpPr>
            <p:nvPr/>
          </p:nvSpPr>
          <p:spPr bwMode="auto">
            <a:xfrm>
              <a:off x="11079175" y="8558422"/>
              <a:ext cx="140127" cy="168835"/>
            </a:xfrm>
            <a:custGeom>
              <a:avLst/>
              <a:gdLst>
                <a:gd name="T0" fmla="*/ 12 w 15"/>
                <a:gd name="T1" fmla="*/ 14 h 18"/>
                <a:gd name="T2" fmla="*/ 14 w 15"/>
                <a:gd name="T3" fmla="*/ 6 h 18"/>
                <a:gd name="T4" fmla="*/ 5 w 15"/>
                <a:gd name="T5" fmla="*/ 3 h 18"/>
                <a:gd name="T6" fmla="*/ 1 w 15"/>
                <a:gd name="T7" fmla="*/ 8 h 18"/>
                <a:gd name="T8" fmla="*/ 4 w 15"/>
                <a:gd name="T9" fmla="*/ 12 h 18"/>
                <a:gd name="T10" fmla="*/ 7 w 15"/>
                <a:gd name="T11" fmla="*/ 16 h 18"/>
                <a:gd name="T12" fmla="*/ 10 w 15"/>
                <a:gd name="T13" fmla="*/ 16 h 18"/>
                <a:gd name="T14" fmla="*/ 12 w 15"/>
                <a:gd name="T15" fmla="*/ 14 h 18"/>
                <a:gd name="T16" fmla="*/ 12 w 15"/>
                <a:gd name="T17"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8">
                  <a:moveTo>
                    <a:pt x="12" y="14"/>
                  </a:moveTo>
                  <a:cubicBezTo>
                    <a:pt x="15" y="13"/>
                    <a:pt x="15" y="8"/>
                    <a:pt x="14" y="6"/>
                  </a:cubicBezTo>
                  <a:cubicBezTo>
                    <a:pt x="12" y="2"/>
                    <a:pt x="8" y="0"/>
                    <a:pt x="5" y="3"/>
                  </a:cubicBezTo>
                  <a:cubicBezTo>
                    <a:pt x="3" y="4"/>
                    <a:pt x="0" y="6"/>
                    <a:pt x="1" y="8"/>
                  </a:cubicBezTo>
                  <a:cubicBezTo>
                    <a:pt x="2" y="10"/>
                    <a:pt x="2" y="11"/>
                    <a:pt x="4" y="12"/>
                  </a:cubicBezTo>
                  <a:cubicBezTo>
                    <a:pt x="5" y="14"/>
                    <a:pt x="5" y="15"/>
                    <a:pt x="7" y="16"/>
                  </a:cubicBezTo>
                  <a:cubicBezTo>
                    <a:pt x="8" y="17"/>
                    <a:pt x="9" y="18"/>
                    <a:pt x="10" y="16"/>
                  </a:cubicBezTo>
                  <a:cubicBezTo>
                    <a:pt x="10" y="15"/>
                    <a:pt x="11" y="15"/>
                    <a:pt x="12" y="14"/>
                  </a:cubicBezTo>
                  <a:cubicBezTo>
                    <a:pt x="14" y="13"/>
                    <a:pt x="11" y="15"/>
                    <a:pt x="12" y="1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89" name="Freeform 763">
              <a:extLst>
                <a:ext uri="{FF2B5EF4-FFF2-40B4-BE49-F238E27FC236}">
                  <a16:creationId xmlns:a16="http://schemas.microsoft.com/office/drawing/2014/main" id="{8E107891-7A3E-B748-98E3-B8249F095262}"/>
                </a:ext>
              </a:extLst>
            </p:cNvPr>
            <p:cNvSpPr>
              <a:spLocks/>
            </p:cNvSpPr>
            <p:nvPr/>
          </p:nvSpPr>
          <p:spPr bwMode="auto">
            <a:xfrm>
              <a:off x="11161976" y="8631691"/>
              <a:ext cx="207006" cy="197506"/>
            </a:xfrm>
            <a:custGeom>
              <a:avLst/>
              <a:gdLst>
                <a:gd name="T0" fmla="*/ 21 w 22"/>
                <a:gd name="T1" fmla="*/ 17 h 21"/>
                <a:gd name="T2" fmla="*/ 19 w 22"/>
                <a:gd name="T3" fmla="*/ 13 h 21"/>
                <a:gd name="T4" fmla="*/ 16 w 22"/>
                <a:gd name="T5" fmla="*/ 11 h 21"/>
                <a:gd name="T6" fmla="*/ 16 w 22"/>
                <a:gd name="T7" fmla="*/ 6 h 21"/>
                <a:gd name="T8" fmla="*/ 13 w 22"/>
                <a:gd name="T9" fmla="*/ 8 h 21"/>
                <a:gd name="T10" fmla="*/ 9 w 22"/>
                <a:gd name="T11" fmla="*/ 1 h 21"/>
                <a:gd name="T12" fmla="*/ 5 w 22"/>
                <a:gd name="T13" fmla="*/ 4 h 21"/>
                <a:gd name="T14" fmla="*/ 0 w 22"/>
                <a:gd name="T15" fmla="*/ 9 h 21"/>
                <a:gd name="T16" fmla="*/ 12 w 22"/>
                <a:gd name="T17" fmla="*/ 18 h 21"/>
                <a:gd name="T18" fmla="*/ 19 w 22"/>
                <a:gd name="T19" fmla="*/ 21 h 21"/>
                <a:gd name="T20" fmla="*/ 21 w 22"/>
                <a:gd name="T21" fmla="*/ 17 h 21"/>
                <a:gd name="T22" fmla="*/ 21 w 22"/>
                <a:gd name="T23"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21">
                  <a:moveTo>
                    <a:pt x="21" y="17"/>
                  </a:moveTo>
                  <a:cubicBezTo>
                    <a:pt x="22" y="15"/>
                    <a:pt x="20" y="14"/>
                    <a:pt x="19" y="13"/>
                  </a:cubicBezTo>
                  <a:cubicBezTo>
                    <a:pt x="18" y="13"/>
                    <a:pt x="14" y="12"/>
                    <a:pt x="16" y="11"/>
                  </a:cubicBezTo>
                  <a:cubicBezTo>
                    <a:pt x="17" y="10"/>
                    <a:pt x="17" y="7"/>
                    <a:pt x="16" y="6"/>
                  </a:cubicBezTo>
                  <a:cubicBezTo>
                    <a:pt x="15" y="4"/>
                    <a:pt x="14" y="8"/>
                    <a:pt x="13" y="8"/>
                  </a:cubicBezTo>
                  <a:cubicBezTo>
                    <a:pt x="10" y="8"/>
                    <a:pt x="11" y="0"/>
                    <a:pt x="9" y="1"/>
                  </a:cubicBezTo>
                  <a:cubicBezTo>
                    <a:pt x="8" y="2"/>
                    <a:pt x="6" y="3"/>
                    <a:pt x="5" y="4"/>
                  </a:cubicBezTo>
                  <a:cubicBezTo>
                    <a:pt x="4" y="6"/>
                    <a:pt x="2" y="7"/>
                    <a:pt x="0" y="9"/>
                  </a:cubicBezTo>
                  <a:cubicBezTo>
                    <a:pt x="5" y="12"/>
                    <a:pt x="8" y="15"/>
                    <a:pt x="12" y="18"/>
                  </a:cubicBezTo>
                  <a:cubicBezTo>
                    <a:pt x="14" y="20"/>
                    <a:pt x="16" y="21"/>
                    <a:pt x="19" y="21"/>
                  </a:cubicBezTo>
                  <a:cubicBezTo>
                    <a:pt x="22" y="21"/>
                    <a:pt x="20" y="19"/>
                    <a:pt x="21" y="17"/>
                  </a:cubicBezTo>
                  <a:cubicBezTo>
                    <a:pt x="22" y="15"/>
                    <a:pt x="21" y="19"/>
                    <a:pt x="21" y="1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0" name="Freeform 764">
              <a:extLst>
                <a:ext uri="{FF2B5EF4-FFF2-40B4-BE49-F238E27FC236}">
                  <a16:creationId xmlns:a16="http://schemas.microsoft.com/office/drawing/2014/main" id="{D8C52FF9-AA26-BA4F-9064-40D4737DCCB4}"/>
                </a:ext>
              </a:extLst>
            </p:cNvPr>
            <p:cNvSpPr>
              <a:spLocks/>
            </p:cNvSpPr>
            <p:nvPr/>
          </p:nvSpPr>
          <p:spPr bwMode="auto">
            <a:xfrm>
              <a:off x="11015478" y="8443745"/>
              <a:ext cx="324842" cy="273958"/>
            </a:xfrm>
            <a:custGeom>
              <a:avLst/>
              <a:gdLst>
                <a:gd name="T0" fmla="*/ 10 w 35"/>
                <a:gd name="T1" fmla="*/ 16 h 29"/>
                <a:gd name="T2" fmla="*/ 20 w 35"/>
                <a:gd name="T3" fmla="*/ 17 h 29"/>
                <a:gd name="T4" fmla="*/ 21 w 35"/>
                <a:gd name="T5" fmla="*/ 23 h 29"/>
                <a:gd name="T6" fmla="*/ 25 w 35"/>
                <a:gd name="T7" fmla="*/ 21 h 29"/>
                <a:gd name="T8" fmla="*/ 29 w 35"/>
                <a:gd name="T9" fmla="*/ 27 h 29"/>
                <a:gd name="T10" fmla="*/ 31 w 35"/>
                <a:gd name="T11" fmla="*/ 26 h 29"/>
                <a:gd name="T12" fmla="*/ 33 w 35"/>
                <a:gd name="T13" fmla="*/ 25 h 29"/>
                <a:gd name="T14" fmla="*/ 33 w 35"/>
                <a:gd name="T15" fmla="*/ 23 h 29"/>
                <a:gd name="T16" fmla="*/ 35 w 35"/>
                <a:gd name="T17" fmla="*/ 22 h 29"/>
                <a:gd name="T18" fmla="*/ 34 w 35"/>
                <a:gd name="T19" fmla="*/ 19 h 29"/>
                <a:gd name="T20" fmla="*/ 33 w 35"/>
                <a:gd name="T21" fmla="*/ 16 h 29"/>
                <a:gd name="T22" fmla="*/ 33 w 35"/>
                <a:gd name="T23" fmla="*/ 12 h 29"/>
                <a:gd name="T24" fmla="*/ 32 w 35"/>
                <a:gd name="T25" fmla="*/ 8 h 29"/>
                <a:gd name="T26" fmla="*/ 26 w 35"/>
                <a:gd name="T27" fmla="*/ 2 h 29"/>
                <a:gd name="T28" fmla="*/ 24 w 35"/>
                <a:gd name="T29" fmla="*/ 3 h 29"/>
                <a:gd name="T30" fmla="*/ 22 w 35"/>
                <a:gd name="T31" fmla="*/ 3 h 29"/>
                <a:gd name="T32" fmla="*/ 19 w 35"/>
                <a:gd name="T33" fmla="*/ 3 h 29"/>
                <a:gd name="T34" fmla="*/ 18 w 35"/>
                <a:gd name="T35" fmla="*/ 3 h 29"/>
                <a:gd name="T36" fmla="*/ 15 w 35"/>
                <a:gd name="T37" fmla="*/ 2 h 29"/>
                <a:gd name="T38" fmla="*/ 10 w 35"/>
                <a:gd name="T39" fmla="*/ 1 h 29"/>
                <a:gd name="T40" fmla="*/ 5 w 35"/>
                <a:gd name="T41" fmla="*/ 1 h 29"/>
                <a:gd name="T42" fmla="*/ 5 w 35"/>
                <a:gd name="T43" fmla="*/ 4 h 29"/>
                <a:gd name="T44" fmla="*/ 3 w 35"/>
                <a:gd name="T45" fmla="*/ 6 h 29"/>
                <a:gd name="T46" fmla="*/ 0 w 35"/>
                <a:gd name="T47" fmla="*/ 8 h 29"/>
                <a:gd name="T48" fmla="*/ 3 w 35"/>
                <a:gd name="T49" fmla="*/ 13 h 29"/>
                <a:gd name="T50" fmla="*/ 8 w 35"/>
                <a:gd name="T51" fmla="*/ 19 h 29"/>
                <a:gd name="T52" fmla="*/ 10 w 35"/>
                <a:gd name="T53" fmla="*/ 16 h 29"/>
                <a:gd name="T54" fmla="*/ 10 w 35"/>
                <a:gd name="T55" fmla="*/ 1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29">
                  <a:moveTo>
                    <a:pt x="10" y="16"/>
                  </a:moveTo>
                  <a:cubicBezTo>
                    <a:pt x="14" y="14"/>
                    <a:pt x="18" y="12"/>
                    <a:pt x="20" y="17"/>
                  </a:cubicBezTo>
                  <a:cubicBezTo>
                    <a:pt x="22" y="19"/>
                    <a:pt x="21" y="20"/>
                    <a:pt x="21" y="23"/>
                  </a:cubicBezTo>
                  <a:cubicBezTo>
                    <a:pt x="22" y="24"/>
                    <a:pt x="24" y="21"/>
                    <a:pt x="25" y="21"/>
                  </a:cubicBezTo>
                  <a:cubicBezTo>
                    <a:pt x="27" y="20"/>
                    <a:pt x="27" y="29"/>
                    <a:pt x="29" y="27"/>
                  </a:cubicBezTo>
                  <a:cubicBezTo>
                    <a:pt x="30" y="27"/>
                    <a:pt x="30" y="26"/>
                    <a:pt x="31" y="26"/>
                  </a:cubicBezTo>
                  <a:cubicBezTo>
                    <a:pt x="31" y="25"/>
                    <a:pt x="33" y="26"/>
                    <a:pt x="33" y="25"/>
                  </a:cubicBezTo>
                  <a:cubicBezTo>
                    <a:pt x="34" y="24"/>
                    <a:pt x="33" y="23"/>
                    <a:pt x="33" y="23"/>
                  </a:cubicBezTo>
                  <a:cubicBezTo>
                    <a:pt x="33" y="21"/>
                    <a:pt x="35" y="22"/>
                    <a:pt x="35" y="22"/>
                  </a:cubicBezTo>
                  <a:cubicBezTo>
                    <a:pt x="35" y="21"/>
                    <a:pt x="32" y="20"/>
                    <a:pt x="34" y="19"/>
                  </a:cubicBezTo>
                  <a:cubicBezTo>
                    <a:pt x="35" y="18"/>
                    <a:pt x="35" y="17"/>
                    <a:pt x="33" y="16"/>
                  </a:cubicBezTo>
                  <a:cubicBezTo>
                    <a:pt x="32" y="15"/>
                    <a:pt x="34" y="13"/>
                    <a:pt x="33" y="12"/>
                  </a:cubicBezTo>
                  <a:cubicBezTo>
                    <a:pt x="32" y="11"/>
                    <a:pt x="33" y="10"/>
                    <a:pt x="32" y="8"/>
                  </a:cubicBezTo>
                  <a:cubicBezTo>
                    <a:pt x="31" y="7"/>
                    <a:pt x="29" y="0"/>
                    <a:pt x="26" y="2"/>
                  </a:cubicBezTo>
                  <a:cubicBezTo>
                    <a:pt x="26" y="2"/>
                    <a:pt x="25" y="3"/>
                    <a:pt x="24" y="3"/>
                  </a:cubicBezTo>
                  <a:cubicBezTo>
                    <a:pt x="23" y="3"/>
                    <a:pt x="23" y="3"/>
                    <a:pt x="22" y="3"/>
                  </a:cubicBezTo>
                  <a:cubicBezTo>
                    <a:pt x="21" y="4"/>
                    <a:pt x="20" y="3"/>
                    <a:pt x="19" y="3"/>
                  </a:cubicBezTo>
                  <a:cubicBezTo>
                    <a:pt x="18" y="3"/>
                    <a:pt x="18" y="4"/>
                    <a:pt x="18" y="3"/>
                  </a:cubicBezTo>
                  <a:cubicBezTo>
                    <a:pt x="16" y="2"/>
                    <a:pt x="17" y="2"/>
                    <a:pt x="15" y="2"/>
                  </a:cubicBezTo>
                  <a:cubicBezTo>
                    <a:pt x="12" y="3"/>
                    <a:pt x="12" y="1"/>
                    <a:pt x="10" y="1"/>
                  </a:cubicBezTo>
                  <a:cubicBezTo>
                    <a:pt x="8" y="0"/>
                    <a:pt x="6" y="0"/>
                    <a:pt x="5" y="1"/>
                  </a:cubicBezTo>
                  <a:cubicBezTo>
                    <a:pt x="5" y="2"/>
                    <a:pt x="3" y="3"/>
                    <a:pt x="5" y="4"/>
                  </a:cubicBezTo>
                  <a:cubicBezTo>
                    <a:pt x="6" y="5"/>
                    <a:pt x="5" y="6"/>
                    <a:pt x="3" y="6"/>
                  </a:cubicBezTo>
                  <a:cubicBezTo>
                    <a:pt x="1" y="6"/>
                    <a:pt x="0" y="6"/>
                    <a:pt x="0" y="8"/>
                  </a:cubicBezTo>
                  <a:cubicBezTo>
                    <a:pt x="1" y="10"/>
                    <a:pt x="2" y="11"/>
                    <a:pt x="3" y="13"/>
                  </a:cubicBezTo>
                  <a:cubicBezTo>
                    <a:pt x="5" y="15"/>
                    <a:pt x="6" y="16"/>
                    <a:pt x="8" y="19"/>
                  </a:cubicBezTo>
                  <a:cubicBezTo>
                    <a:pt x="9" y="18"/>
                    <a:pt x="9" y="17"/>
                    <a:pt x="10" y="16"/>
                  </a:cubicBezTo>
                  <a:cubicBezTo>
                    <a:pt x="11" y="16"/>
                    <a:pt x="10" y="17"/>
                    <a:pt x="10" y="1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1" name="Freeform 765">
              <a:extLst>
                <a:ext uri="{FF2B5EF4-FFF2-40B4-BE49-F238E27FC236}">
                  <a16:creationId xmlns:a16="http://schemas.microsoft.com/office/drawing/2014/main" id="{2BBCBD34-B23F-FE4A-9576-C32F8276CBAB}"/>
                </a:ext>
              </a:extLst>
            </p:cNvPr>
            <p:cNvSpPr>
              <a:spLocks/>
            </p:cNvSpPr>
            <p:nvPr/>
          </p:nvSpPr>
          <p:spPr bwMode="auto">
            <a:xfrm>
              <a:off x="10929493" y="8453303"/>
              <a:ext cx="149682" cy="66896"/>
            </a:xfrm>
            <a:custGeom>
              <a:avLst/>
              <a:gdLst>
                <a:gd name="T0" fmla="*/ 10 w 16"/>
                <a:gd name="T1" fmla="*/ 5 h 7"/>
                <a:gd name="T2" fmla="*/ 14 w 16"/>
                <a:gd name="T3" fmla="*/ 3 h 7"/>
                <a:gd name="T4" fmla="*/ 14 w 16"/>
                <a:gd name="T5" fmla="*/ 0 h 7"/>
                <a:gd name="T6" fmla="*/ 7 w 16"/>
                <a:gd name="T7" fmla="*/ 0 h 7"/>
                <a:gd name="T8" fmla="*/ 4 w 16"/>
                <a:gd name="T9" fmla="*/ 0 h 7"/>
                <a:gd name="T10" fmla="*/ 0 w 16"/>
                <a:gd name="T11" fmla="*/ 1 h 7"/>
                <a:gd name="T12" fmla="*/ 3 w 16"/>
                <a:gd name="T13" fmla="*/ 3 h 7"/>
                <a:gd name="T14" fmla="*/ 7 w 16"/>
                <a:gd name="T15" fmla="*/ 3 h 7"/>
                <a:gd name="T16" fmla="*/ 9 w 16"/>
                <a:gd name="T17" fmla="*/ 7 h 7"/>
                <a:gd name="T18" fmla="*/ 10 w 16"/>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7">
                  <a:moveTo>
                    <a:pt x="10" y="5"/>
                  </a:moveTo>
                  <a:cubicBezTo>
                    <a:pt x="11" y="5"/>
                    <a:pt x="16" y="5"/>
                    <a:pt x="14" y="3"/>
                  </a:cubicBezTo>
                  <a:cubicBezTo>
                    <a:pt x="12" y="2"/>
                    <a:pt x="14" y="1"/>
                    <a:pt x="14" y="0"/>
                  </a:cubicBezTo>
                  <a:cubicBezTo>
                    <a:pt x="12" y="0"/>
                    <a:pt x="9" y="0"/>
                    <a:pt x="7" y="0"/>
                  </a:cubicBezTo>
                  <a:cubicBezTo>
                    <a:pt x="5" y="0"/>
                    <a:pt x="5" y="1"/>
                    <a:pt x="4" y="0"/>
                  </a:cubicBezTo>
                  <a:cubicBezTo>
                    <a:pt x="2" y="0"/>
                    <a:pt x="2" y="0"/>
                    <a:pt x="0" y="1"/>
                  </a:cubicBezTo>
                  <a:cubicBezTo>
                    <a:pt x="1" y="2"/>
                    <a:pt x="1" y="3"/>
                    <a:pt x="3" y="3"/>
                  </a:cubicBezTo>
                  <a:cubicBezTo>
                    <a:pt x="4" y="3"/>
                    <a:pt x="7" y="3"/>
                    <a:pt x="7" y="3"/>
                  </a:cubicBezTo>
                  <a:cubicBezTo>
                    <a:pt x="5" y="5"/>
                    <a:pt x="7" y="6"/>
                    <a:pt x="9" y="7"/>
                  </a:cubicBezTo>
                  <a:cubicBezTo>
                    <a:pt x="9" y="7"/>
                    <a:pt x="9" y="5"/>
                    <a:pt x="10" y="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2" name="Freeform 766">
              <a:extLst>
                <a:ext uri="{FF2B5EF4-FFF2-40B4-BE49-F238E27FC236}">
                  <a16:creationId xmlns:a16="http://schemas.microsoft.com/office/drawing/2014/main" id="{CA57B02F-8E86-2844-B44B-24CAB8787A19}"/>
                </a:ext>
              </a:extLst>
            </p:cNvPr>
            <p:cNvSpPr>
              <a:spLocks/>
            </p:cNvSpPr>
            <p:nvPr/>
          </p:nvSpPr>
          <p:spPr bwMode="auto">
            <a:xfrm>
              <a:off x="10919937" y="8389590"/>
              <a:ext cx="140127" cy="38227"/>
            </a:xfrm>
            <a:custGeom>
              <a:avLst/>
              <a:gdLst>
                <a:gd name="T0" fmla="*/ 4 w 15"/>
                <a:gd name="T1" fmla="*/ 4 h 4"/>
                <a:gd name="T2" fmla="*/ 9 w 15"/>
                <a:gd name="T3" fmla="*/ 3 h 4"/>
                <a:gd name="T4" fmla="*/ 15 w 15"/>
                <a:gd name="T5" fmla="*/ 2 h 4"/>
                <a:gd name="T6" fmla="*/ 8 w 15"/>
                <a:gd name="T7" fmla="*/ 1 h 4"/>
                <a:gd name="T8" fmla="*/ 0 w 15"/>
                <a:gd name="T9" fmla="*/ 4 h 4"/>
                <a:gd name="T10" fmla="*/ 4 w 15"/>
                <a:gd name="T11" fmla="*/ 4 h 4"/>
                <a:gd name="T12" fmla="*/ 4 w 1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5" h="4">
                  <a:moveTo>
                    <a:pt x="4" y="4"/>
                  </a:moveTo>
                  <a:cubicBezTo>
                    <a:pt x="6" y="3"/>
                    <a:pt x="7" y="2"/>
                    <a:pt x="9" y="3"/>
                  </a:cubicBezTo>
                  <a:cubicBezTo>
                    <a:pt x="10" y="3"/>
                    <a:pt x="14" y="4"/>
                    <a:pt x="15" y="2"/>
                  </a:cubicBezTo>
                  <a:cubicBezTo>
                    <a:pt x="15" y="3"/>
                    <a:pt x="9" y="0"/>
                    <a:pt x="8" y="1"/>
                  </a:cubicBezTo>
                  <a:cubicBezTo>
                    <a:pt x="5" y="2"/>
                    <a:pt x="1" y="0"/>
                    <a:pt x="0" y="4"/>
                  </a:cubicBezTo>
                  <a:cubicBezTo>
                    <a:pt x="2" y="4"/>
                    <a:pt x="3" y="4"/>
                    <a:pt x="4" y="4"/>
                  </a:cubicBezTo>
                  <a:cubicBezTo>
                    <a:pt x="5" y="4"/>
                    <a:pt x="4" y="4"/>
                    <a:pt x="4"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3" name="Freeform 767">
              <a:extLst>
                <a:ext uri="{FF2B5EF4-FFF2-40B4-BE49-F238E27FC236}">
                  <a16:creationId xmlns:a16="http://schemas.microsoft.com/office/drawing/2014/main" id="{D0AFE2E1-8C6D-CE42-9248-77995D69DA58}"/>
                </a:ext>
              </a:extLst>
            </p:cNvPr>
            <p:cNvSpPr>
              <a:spLocks/>
            </p:cNvSpPr>
            <p:nvPr/>
          </p:nvSpPr>
          <p:spPr bwMode="auto">
            <a:xfrm>
              <a:off x="10900829" y="7733369"/>
              <a:ext cx="560509" cy="637107"/>
            </a:xfrm>
            <a:custGeom>
              <a:avLst/>
              <a:gdLst>
                <a:gd name="T0" fmla="*/ 5 w 60"/>
                <a:gd name="T1" fmla="*/ 57 h 68"/>
                <a:gd name="T2" fmla="*/ 15 w 60"/>
                <a:gd name="T3" fmla="*/ 57 h 68"/>
                <a:gd name="T4" fmla="*/ 18 w 60"/>
                <a:gd name="T5" fmla="*/ 59 h 68"/>
                <a:gd name="T6" fmla="*/ 21 w 60"/>
                <a:gd name="T7" fmla="*/ 63 h 68"/>
                <a:gd name="T8" fmla="*/ 27 w 60"/>
                <a:gd name="T9" fmla="*/ 64 h 68"/>
                <a:gd name="T10" fmla="*/ 32 w 60"/>
                <a:gd name="T11" fmla="*/ 64 h 68"/>
                <a:gd name="T12" fmla="*/ 35 w 60"/>
                <a:gd name="T13" fmla="*/ 62 h 68"/>
                <a:gd name="T14" fmla="*/ 39 w 60"/>
                <a:gd name="T15" fmla="*/ 62 h 68"/>
                <a:gd name="T16" fmla="*/ 44 w 60"/>
                <a:gd name="T17" fmla="*/ 61 h 68"/>
                <a:gd name="T18" fmla="*/ 53 w 60"/>
                <a:gd name="T19" fmla="*/ 61 h 68"/>
                <a:gd name="T20" fmla="*/ 58 w 60"/>
                <a:gd name="T21" fmla="*/ 61 h 68"/>
                <a:gd name="T22" fmla="*/ 58 w 60"/>
                <a:gd name="T23" fmla="*/ 54 h 68"/>
                <a:gd name="T24" fmla="*/ 56 w 60"/>
                <a:gd name="T25" fmla="*/ 38 h 68"/>
                <a:gd name="T26" fmla="*/ 52 w 60"/>
                <a:gd name="T27" fmla="*/ 12 h 68"/>
                <a:gd name="T28" fmla="*/ 60 w 60"/>
                <a:gd name="T29" fmla="*/ 12 h 68"/>
                <a:gd name="T30" fmla="*/ 43 w 60"/>
                <a:gd name="T31" fmla="*/ 0 h 68"/>
                <a:gd name="T32" fmla="*/ 42 w 60"/>
                <a:gd name="T33" fmla="*/ 7 h 68"/>
                <a:gd name="T34" fmla="*/ 37 w 60"/>
                <a:gd name="T35" fmla="*/ 7 h 68"/>
                <a:gd name="T36" fmla="*/ 29 w 60"/>
                <a:gd name="T37" fmla="*/ 7 h 68"/>
                <a:gd name="T38" fmla="*/ 26 w 60"/>
                <a:gd name="T39" fmla="*/ 7 h 68"/>
                <a:gd name="T40" fmla="*/ 26 w 60"/>
                <a:gd name="T41" fmla="*/ 12 h 68"/>
                <a:gd name="T42" fmla="*/ 26 w 60"/>
                <a:gd name="T43" fmla="*/ 19 h 68"/>
                <a:gd name="T44" fmla="*/ 20 w 60"/>
                <a:gd name="T45" fmla="*/ 25 h 68"/>
                <a:gd name="T46" fmla="*/ 20 w 60"/>
                <a:gd name="T47" fmla="*/ 32 h 68"/>
                <a:gd name="T48" fmla="*/ 16 w 60"/>
                <a:gd name="T49" fmla="*/ 32 h 68"/>
                <a:gd name="T50" fmla="*/ 3 w 60"/>
                <a:gd name="T51" fmla="*/ 32 h 68"/>
                <a:gd name="T52" fmla="*/ 1 w 60"/>
                <a:gd name="T53" fmla="*/ 33 h 68"/>
                <a:gd name="T54" fmla="*/ 4 w 60"/>
                <a:gd name="T55" fmla="*/ 36 h 68"/>
                <a:gd name="T56" fmla="*/ 3 w 60"/>
                <a:gd name="T57" fmla="*/ 41 h 68"/>
                <a:gd name="T58" fmla="*/ 6 w 60"/>
                <a:gd name="T59" fmla="*/ 48 h 68"/>
                <a:gd name="T60" fmla="*/ 3 w 60"/>
                <a:gd name="T61" fmla="*/ 58 h 68"/>
                <a:gd name="T62" fmla="*/ 5 w 60"/>
                <a:gd name="T63" fmla="*/ 5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 h="68">
                  <a:moveTo>
                    <a:pt x="5" y="57"/>
                  </a:moveTo>
                  <a:cubicBezTo>
                    <a:pt x="7" y="57"/>
                    <a:pt x="13" y="55"/>
                    <a:pt x="15" y="57"/>
                  </a:cubicBezTo>
                  <a:cubicBezTo>
                    <a:pt x="16" y="58"/>
                    <a:pt x="17" y="58"/>
                    <a:pt x="18" y="59"/>
                  </a:cubicBezTo>
                  <a:cubicBezTo>
                    <a:pt x="19" y="61"/>
                    <a:pt x="20" y="62"/>
                    <a:pt x="21" y="63"/>
                  </a:cubicBezTo>
                  <a:cubicBezTo>
                    <a:pt x="22" y="64"/>
                    <a:pt x="26" y="68"/>
                    <a:pt x="27" y="64"/>
                  </a:cubicBezTo>
                  <a:cubicBezTo>
                    <a:pt x="28" y="58"/>
                    <a:pt x="30" y="65"/>
                    <a:pt x="32" y="64"/>
                  </a:cubicBezTo>
                  <a:cubicBezTo>
                    <a:pt x="33" y="62"/>
                    <a:pt x="33" y="62"/>
                    <a:pt x="35" y="62"/>
                  </a:cubicBezTo>
                  <a:cubicBezTo>
                    <a:pt x="37" y="62"/>
                    <a:pt x="38" y="62"/>
                    <a:pt x="39" y="62"/>
                  </a:cubicBezTo>
                  <a:cubicBezTo>
                    <a:pt x="41" y="61"/>
                    <a:pt x="43" y="61"/>
                    <a:pt x="44" y="61"/>
                  </a:cubicBezTo>
                  <a:cubicBezTo>
                    <a:pt x="47" y="61"/>
                    <a:pt x="50" y="61"/>
                    <a:pt x="53" y="61"/>
                  </a:cubicBezTo>
                  <a:cubicBezTo>
                    <a:pt x="54" y="61"/>
                    <a:pt x="57" y="62"/>
                    <a:pt x="58" y="61"/>
                  </a:cubicBezTo>
                  <a:cubicBezTo>
                    <a:pt x="59" y="61"/>
                    <a:pt x="58" y="55"/>
                    <a:pt x="58" y="54"/>
                  </a:cubicBezTo>
                  <a:cubicBezTo>
                    <a:pt x="57" y="48"/>
                    <a:pt x="56" y="43"/>
                    <a:pt x="56" y="38"/>
                  </a:cubicBezTo>
                  <a:cubicBezTo>
                    <a:pt x="55" y="29"/>
                    <a:pt x="53" y="21"/>
                    <a:pt x="52" y="12"/>
                  </a:cubicBezTo>
                  <a:cubicBezTo>
                    <a:pt x="55" y="12"/>
                    <a:pt x="58" y="12"/>
                    <a:pt x="60" y="12"/>
                  </a:cubicBezTo>
                  <a:cubicBezTo>
                    <a:pt x="54" y="8"/>
                    <a:pt x="48" y="4"/>
                    <a:pt x="43" y="0"/>
                  </a:cubicBezTo>
                  <a:cubicBezTo>
                    <a:pt x="43" y="1"/>
                    <a:pt x="43" y="7"/>
                    <a:pt x="42" y="7"/>
                  </a:cubicBezTo>
                  <a:cubicBezTo>
                    <a:pt x="41" y="7"/>
                    <a:pt x="39" y="7"/>
                    <a:pt x="37" y="7"/>
                  </a:cubicBezTo>
                  <a:cubicBezTo>
                    <a:pt x="35" y="7"/>
                    <a:pt x="32" y="7"/>
                    <a:pt x="29" y="7"/>
                  </a:cubicBezTo>
                  <a:cubicBezTo>
                    <a:pt x="29" y="7"/>
                    <a:pt x="26" y="7"/>
                    <a:pt x="26" y="7"/>
                  </a:cubicBezTo>
                  <a:cubicBezTo>
                    <a:pt x="25" y="8"/>
                    <a:pt x="26" y="11"/>
                    <a:pt x="26" y="12"/>
                  </a:cubicBezTo>
                  <a:cubicBezTo>
                    <a:pt x="26" y="14"/>
                    <a:pt x="26" y="17"/>
                    <a:pt x="26" y="19"/>
                  </a:cubicBezTo>
                  <a:cubicBezTo>
                    <a:pt x="26" y="22"/>
                    <a:pt x="20" y="21"/>
                    <a:pt x="20" y="25"/>
                  </a:cubicBezTo>
                  <a:cubicBezTo>
                    <a:pt x="20" y="26"/>
                    <a:pt x="21" y="31"/>
                    <a:pt x="20" y="32"/>
                  </a:cubicBezTo>
                  <a:cubicBezTo>
                    <a:pt x="20" y="32"/>
                    <a:pt x="17" y="32"/>
                    <a:pt x="16" y="32"/>
                  </a:cubicBezTo>
                  <a:cubicBezTo>
                    <a:pt x="12" y="32"/>
                    <a:pt x="7" y="32"/>
                    <a:pt x="3" y="32"/>
                  </a:cubicBezTo>
                  <a:cubicBezTo>
                    <a:pt x="2" y="32"/>
                    <a:pt x="0" y="31"/>
                    <a:pt x="1" y="33"/>
                  </a:cubicBezTo>
                  <a:cubicBezTo>
                    <a:pt x="2" y="34"/>
                    <a:pt x="3" y="35"/>
                    <a:pt x="4" y="36"/>
                  </a:cubicBezTo>
                  <a:cubicBezTo>
                    <a:pt x="5" y="38"/>
                    <a:pt x="4" y="40"/>
                    <a:pt x="3" y="41"/>
                  </a:cubicBezTo>
                  <a:cubicBezTo>
                    <a:pt x="3" y="44"/>
                    <a:pt x="6" y="45"/>
                    <a:pt x="6" y="48"/>
                  </a:cubicBezTo>
                  <a:cubicBezTo>
                    <a:pt x="7" y="51"/>
                    <a:pt x="4" y="55"/>
                    <a:pt x="3" y="58"/>
                  </a:cubicBezTo>
                  <a:cubicBezTo>
                    <a:pt x="4" y="58"/>
                    <a:pt x="4" y="57"/>
                    <a:pt x="5" y="5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4" name="Freeform 768">
              <a:extLst>
                <a:ext uri="{FF2B5EF4-FFF2-40B4-BE49-F238E27FC236}">
                  <a16:creationId xmlns:a16="http://schemas.microsoft.com/office/drawing/2014/main" id="{4605392C-8C3D-1F48-9337-D3B8EF106299}"/>
                </a:ext>
              </a:extLst>
            </p:cNvPr>
            <p:cNvSpPr>
              <a:spLocks/>
            </p:cNvSpPr>
            <p:nvPr/>
          </p:nvSpPr>
          <p:spPr bwMode="auto">
            <a:xfrm>
              <a:off x="10900829" y="8258982"/>
              <a:ext cx="270700" cy="213435"/>
            </a:xfrm>
            <a:custGeom>
              <a:avLst/>
              <a:gdLst>
                <a:gd name="T0" fmla="*/ 8 w 29"/>
                <a:gd name="T1" fmla="*/ 22 h 23"/>
                <a:gd name="T2" fmla="*/ 10 w 29"/>
                <a:gd name="T3" fmla="*/ 21 h 23"/>
                <a:gd name="T4" fmla="*/ 15 w 29"/>
                <a:gd name="T5" fmla="*/ 21 h 23"/>
                <a:gd name="T6" fmla="*/ 23 w 29"/>
                <a:gd name="T7" fmla="*/ 21 h 23"/>
                <a:gd name="T8" fmla="*/ 27 w 29"/>
                <a:gd name="T9" fmla="*/ 22 h 23"/>
                <a:gd name="T10" fmla="*/ 29 w 29"/>
                <a:gd name="T11" fmla="*/ 19 h 23"/>
                <a:gd name="T12" fmla="*/ 25 w 29"/>
                <a:gd name="T13" fmla="*/ 14 h 23"/>
                <a:gd name="T14" fmla="*/ 25 w 29"/>
                <a:gd name="T15" fmla="*/ 10 h 23"/>
                <a:gd name="T16" fmla="*/ 19 w 29"/>
                <a:gd name="T17" fmla="*/ 4 h 23"/>
                <a:gd name="T18" fmla="*/ 9 w 29"/>
                <a:gd name="T19" fmla="*/ 1 h 23"/>
                <a:gd name="T20" fmla="*/ 5 w 29"/>
                <a:gd name="T21" fmla="*/ 1 h 23"/>
                <a:gd name="T22" fmla="*/ 2 w 29"/>
                <a:gd name="T23" fmla="*/ 6 h 23"/>
                <a:gd name="T24" fmla="*/ 1 w 29"/>
                <a:gd name="T25" fmla="*/ 10 h 23"/>
                <a:gd name="T26" fmla="*/ 2 w 29"/>
                <a:gd name="T27" fmla="*/ 12 h 23"/>
                <a:gd name="T28" fmla="*/ 2 w 29"/>
                <a:gd name="T29" fmla="*/ 14 h 23"/>
                <a:gd name="T30" fmla="*/ 4 w 29"/>
                <a:gd name="T31" fmla="*/ 15 h 23"/>
                <a:gd name="T32" fmla="*/ 9 w 29"/>
                <a:gd name="T33" fmla="*/ 15 h 23"/>
                <a:gd name="T34" fmla="*/ 10 w 29"/>
                <a:gd name="T35" fmla="*/ 14 h 23"/>
                <a:gd name="T36" fmla="*/ 17 w 29"/>
                <a:gd name="T37" fmla="*/ 16 h 23"/>
                <a:gd name="T38" fmla="*/ 11 w 29"/>
                <a:gd name="T39" fmla="*/ 17 h 23"/>
                <a:gd name="T40" fmla="*/ 6 w 29"/>
                <a:gd name="T41" fmla="*/ 18 h 23"/>
                <a:gd name="T42" fmla="*/ 3 w 29"/>
                <a:gd name="T43" fmla="*/ 21 h 23"/>
                <a:gd name="T44" fmla="*/ 5 w 29"/>
                <a:gd name="T45" fmla="*/ 21 h 23"/>
                <a:gd name="T46" fmla="*/ 8 w 29"/>
                <a:gd name="T47" fmla="*/ 2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9" h="23">
                  <a:moveTo>
                    <a:pt x="8" y="22"/>
                  </a:moveTo>
                  <a:cubicBezTo>
                    <a:pt x="9" y="22"/>
                    <a:pt x="9" y="21"/>
                    <a:pt x="10" y="21"/>
                  </a:cubicBezTo>
                  <a:cubicBezTo>
                    <a:pt x="12" y="21"/>
                    <a:pt x="13" y="21"/>
                    <a:pt x="15" y="21"/>
                  </a:cubicBezTo>
                  <a:cubicBezTo>
                    <a:pt x="17" y="21"/>
                    <a:pt x="20" y="20"/>
                    <a:pt x="23" y="21"/>
                  </a:cubicBezTo>
                  <a:cubicBezTo>
                    <a:pt x="24" y="22"/>
                    <a:pt x="25" y="23"/>
                    <a:pt x="27" y="22"/>
                  </a:cubicBezTo>
                  <a:cubicBezTo>
                    <a:pt x="29" y="22"/>
                    <a:pt x="29" y="21"/>
                    <a:pt x="29" y="19"/>
                  </a:cubicBezTo>
                  <a:cubicBezTo>
                    <a:pt x="29" y="17"/>
                    <a:pt x="25" y="16"/>
                    <a:pt x="25" y="14"/>
                  </a:cubicBezTo>
                  <a:cubicBezTo>
                    <a:pt x="25" y="14"/>
                    <a:pt x="25" y="10"/>
                    <a:pt x="25" y="10"/>
                  </a:cubicBezTo>
                  <a:cubicBezTo>
                    <a:pt x="24" y="10"/>
                    <a:pt x="20" y="5"/>
                    <a:pt x="19" y="4"/>
                  </a:cubicBezTo>
                  <a:cubicBezTo>
                    <a:pt x="16" y="1"/>
                    <a:pt x="13" y="0"/>
                    <a:pt x="9" y="1"/>
                  </a:cubicBezTo>
                  <a:cubicBezTo>
                    <a:pt x="8" y="1"/>
                    <a:pt x="5" y="0"/>
                    <a:pt x="5" y="1"/>
                  </a:cubicBezTo>
                  <a:cubicBezTo>
                    <a:pt x="4" y="2"/>
                    <a:pt x="2" y="4"/>
                    <a:pt x="2" y="6"/>
                  </a:cubicBezTo>
                  <a:cubicBezTo>
                    <a:pt x="3" y="8"/>
                    <a:pt x="3" y="9"/>
                    <a:pt x="1" y="10"/>
                  </a:cubicBezTo>
                  <a:cubicBezTo>
                    <a:pt x="0" y="10"/>
                    <a:pt x="3" y="12"/>
                    <a:pt x="2" y="12"/>
                  </a:cubicBezTo>
                  <a:cubicBezTo>
                    <a:pt x="4" y="13"/>
                    <a:pt x="2" y="13"/>
                    <a:pt x="2" y="14"/>
                  </a:cubicBezTo>
                  <a:cubicBezTo>
                    <a:pt x="2" y="14"/>
                    <a:pt x="3" y="15"/>
                    <a:pt x="4" y="15"/>
                  </a:cubicBezTo>
                  <a:cubicBezTo>
                    <a:pt x="4" y="16"/>
                    <a:pt x="8" y="15"/>
                    <a:pt x="9" y="15"/>
                  </a:cubicBezTo>
                  <a:cubicBezTo>
                    <a:pt x="10" y="15"/>
                    <a:pt x="10" y="14"/>
                    <a:pt x="10" y="14"/>
                  </a:cubicBezTo>
                  <a:cubicBezTo>
                    <a:pt x="11" y="14"/>
                    <a:pt x="17" y="17"/>
                    <a:pt x="17" y="16"/>
                  </a:cubicBezTo>
                  <a:cubicBezTo>
                    <a:pt x="16" y="18"/>
                    <a:pt x="12" y="17"/>
                    <a:pt x="11" y="17"/>
                  </a:cubicBezTo>
                  <a:cubicBezTo>
                    <a:pt x="9" y="16"/>
                    <a:pt x="8" y="18"/>
                    <a:pt x="6" y="18"/>
                  </a:cubicBezTo>
                  <a:cubicBezTo>
                    <a:pt x="3" y="18"/>
                    <a:pt x="1" y="18"/>
                    <a:pt x="3" y="21"/>
                  </a:cubicBezTo>
                  <a:cubicBezTo>
                    <a:pt x="3" y="22"/>
                    <a:pt x="4" y="21"/>
                    <a:pt x="5" y="21"/>
                  </a:cubicBezTo>
                  <a:cubicBezTo>
                    <a:pt x="6" y="21"/>
                    <a:pt x="7" y="22"/>
                    <a:pt x="8" y="2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5" name="Freeform 769">
              <a:extLst>
                <a:ext uri="{FF2B5EF4-FFF2-40B4-BE49-F238E27FC236}">
                  <a16:creationId xmlns:a16="http://schemas.microsoft.com/office/drawing/2014/main" id="{9427DA7F-5F79-F141-9262-0B3D937308BD}"/>
                </a:ext>
              </a:extLst>
            </p:cNvPr>
            <p:cNvSpPr>
              <a:spLocks/>
            </p:cNvSpPr>
            <p:nvPr/>
          </p:nvSpPr>
          <p:spPr bwMode="auto">
            <a:xfrm>
              <a:off x="11136499" y="7838490"/>
              <a:ext cx="783439" cy="729492"/>
            </a:xfrm>
            <a:custGeom>
              <a:avLst/>
              <a:gdLst>
                <a:gd name="T0" fmla="*/ 27 w 84"/>
                <a:gd name="T1" fmla="*/ 1 h 78"/>
                <a:gd name="T2" fmla="*/ 33 w 84"/>
                <a:gd name="T3" fmla="*/ 45 h 78"/>
                <a:gd name="T4" fmla="*/ 32 w 84"/>
                <a:gd name="T5" fmla="*/ 50 h 78"/>
                <a:gd name="T6" fmla="*/ 19 w 84"/>
                <a:gd name="T7" fmla="*/ 50 h 78"/>
                <a:gd name="T8" fmla="*/ 15 w 84"/>
                <a:gd name="T9" fmla="*/ 50 h 78"/>
                <a:gd name="T10" fmla="*/ 12 w 84"/>
                <a:gd name="T11" fmla="*/ 51 h 78"/>
                <a:gd name="T12" fmla="*/ 8 w 84"/>
                <a:gd name="T13" fmla="*/ 51 h 78"/>
                <a:gd name="T14" fmla="*/ 6 w 84"/>
                <a:gd name="T15" fmla="*/ 52 h 78"/>
                <a:gd name="T16" fmla="*/ 3 w 84"/>
                <a:gd name="T17" fmla="*/ 50 h 78"/>
                <a:gd name="T18" fmla="*/ 0 w 84"/>
                <a:gd name="T19" fmla="*/ 55 h 78"/>
                <a:gd name="T20" fmla="*/ 0 w 84"/>
                <a:gd name="T21" fmla="*/ 59 h 78"/>
                <a:gd name="T22" fmla="*/ 3 w 84"/>
                <a:gd name="T23" fmla="*/ 63 h 78"/>
                <a:gd name="T24" fmla="*/ 4 w 84"/>
                <a:gd name="T25" fmla="*/ 67 h 78"/>
                <a:gd name="T26" fmla="*/ 7 w 84"/>
                <a:gd name="T27" fmla="*/ 68 h 78"/>
                <a:gd name="T28" fmla="*/ 11 w 84"/>
                <a:gd name="T29" fmla="*/ 68 h 78"/>
                <a:gd name="T30" fmla="*/ 15 w 84"/>
                <a:gd name="T31" fmla="*/ 66 h 78"/>
                <a:gd name="T32" fmla="*/ 20 w 84"/>
                <a:gd name="T33" fmla="*/ 75 h 78"/>
                <a:gd name="T34" fmla="*/ 20 w 84"/>
                <a:gd name="T35" fmla="*/ 77 h 78"/>
                <a:gd name="T36" fmla="*/ 23 w 84"/>
                <a:gd name="T37" fmla="*/ 77 h 78"/>
                <a:gd name="T38" fmla="*/ 27 w 84"/>
                <a:gd name="T39" fmla="*/ 77 h 78"/>
                <a:gd name="T40" fmla="*/ 30 w 84"/>
                <a:gd name="T41" fmla="*/ 77 h 78"/>
                <a:gd name="T42" fmla="*/ 35 w 84"/>
                <a:gd name="T43" fmla="*/ 71 h 78"/>
                <a:gd name="T44" fmla="*/ 35 w 84"/>
                <a:gd name="T45" fmla="*/ 69 h 78"/>
                <a:gd name="T46" fmla="*/ 39 w 84"/>
                <a:gd name="T47" fmla="*/ 67 h 78"/>
                <a:gd name="T48" fmla="*/ 40 w 84"/>
                <a:gd name="T49" fmla="*/ 63 h 78"/>
                <a:gd name="T50" fmla="*/ 42 w 84"/>
                <a:gd name="T51" fmla="*/ 62 h 78"/>
                <a:gd name="T52" fmla="*/ 49 w 84"/>
                <a:gd name="T53" fmla="*/ 57 h 78"/>
                <a:gd name="T54" fmla="*/ 51 w 84"/>
                <a:gd name="T55" fmla="*/ 57 h 78"/>
                <a:gd name="T56" fmla="*/ 52 w 84"/>
                <a:gd name="T57" fmla="*/ 56 h 78"/>
                <a:gd name="T58" fmla="*/ 55 w 84"/>
                <a:gd name="T59" fmla="*/ 54 h 78"/>
                <a:gd name="T60" fmla="*/ 65 w 84"/>
                <a:gd name="T61" fmla="*/ 53 h 78"/>
                <a:gd name="T62" fmla="*/ 70 w 84"/>
                <a:gd name="T63" fmla="*/ 52 h 78"/>
                <a:gd name="T64" fmla="*/ 78 w 84"/>
                <a:gd name="T65" fmla="*/ 51 h 78"/>
                <a:gd name="T66" fmla="*/ 82 w 84"/>
                <a:gd name="T67" fmla="*/ 31 h 78"/>
                <a:gd name="T68" fmla="*/ 77 w 84"/>
                <a:gd name="T69" fmla="*/ 32 h 78"/>
                <a:gd name="T70" fmla="*/ 77 w 84"/>
                <a:gd name="T71" fmla="*/ 28 h 78"/>
                <a:gd name="T72" fmla="*/ 70 w 84"/>
                <a:gd name="T73" fmla="*/ 26 h 78"/>
                <a:gd name="T74" fmla="*/ 66 w 84"/>
                <a:gd name="T75" fmla="*/ 22 h 78"/>
                <a:gd name="T76" fmla="*/ 63 w 84"/>
                <a:gd name="T77" fmla="*/ 20 h 78"/>
                <a:gd name="T78" fmla="*/ 56 w 84"/>
                <a:gd name="T79" fmla="*/ 14 h 78"/>
                <a:gd name="T80" fmla="*/ 39 w 84"/>
                <a:gd name="T81" fmla="*/ 3 h 78"/>
                <a:gd name="T82" fmla="*/ 35 w 84"/>
                <a:gd name="T83" fmla="*/ 1 h 78"/>
                <a:gd name="T84" fmla="*/ 27 w 84"/>
                <a:gd name="T85"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 h="78">
                  <a:moveTo>
                    <a:pt x="27" y="1"/>
                  </a:moveTo>
                  <a:cubicBezTo>
                    <a:pt x="29" y="16"/>
                    <a:pt x="31" y="31"/>
                    <a:pt x="33" y="45"/>
                  </a:cubicBezTo>
                  <a:cubicBezTo>
                    <a:pt x="33" y="47"/>
                    <a:pt x="35" y="50"/>
                    <a:pt x="32" y="50"/>
                  </a:cubicBezTo>
                  <a:cubicBezTo>
                    <a:pt x="28" y="50"/>
                    <a:pt x="23" y="50"/>
                    <a:pt x="19" y="50"/>
                  </a:cubicBezTo>
                  <a:cubicBezTo>
                    <a:pt x="17" y="50"/>
                    <a:pt x="16" y="50"/>
                    <a:pt x="15" y="50"/>
                  </a:cubicBezTo>
                  <a:cubicBezTo>
                    <a:pt x="14" y="50"/>
                    <a:pt x="13" y="51"/>
                    <a:pt x="12" y="51"/>
                  </a:cubicBezTo>
                  <a:cubicBezTo>
                    <a:pt x="11" y="52"/>
                    <a:pt x="10" y="51"/>
                    <a:pt x="8" y="51"/>
                  </a:cubicBezTo>
                  <a:cubicBezTo>
                    <a:pt x="7" y="51"/>
                    <a:pt x="7" y="53"/>
                    <a:pt x="6" y="52"/>
                  </a:cubicBezTo>
                  <a:cubicBezTo>
                    <a:pt x="5" y="52"/>
                    <a:pt x="4" y="50"/>
                    <a:pt x="3" y="50"/>
                  </a:cubicBezTo>
                  <a:cubicBezTo>
                    <a:pt x="2" y="50"/>
                    <a:pt x="2" y="56"/>
                    <a:pt x="0" y="55"/>
                  </a:cubicBezTo>
                  <a:cubicBezTo>
                    <a:pt x="0" y="56"/>
                    <a:pt x="0" y="58"/>
                    <a:pt x="0" y="59"/>
                  </a:cubicBezTo>
                  <a:cubicBezTo>
                    <a:pt x="0" y="61"/>
                    <a:pt x="2" y="61"/>
                    <a:pt x="3" y="63"/>
                  </a:cubicBezTo>
                  <a:cubicBezTo>
                    <a:pt x="4" y="64"/>
                    <a:pt x="3" y="66"/>
                    <a:pt x="4" y="67"/>
                  </a:cubicBezTo>
                  <a:cubicBezTo>
                    <a:pt x="5" y="69"/>
                    <a:pt x="6" y="67"/>
                    <a:pt x="7" y="68"/>
                  </a:cubicBezTo>
                  <a:cubicBezTo>
                    <a:pt x="7" y="69"/>
                    <a:pt x="10" y="68"/>
                    <a:pt x="11" y="68"/>
                  </a:cubicBezTo>
                  <a:cubicBezTo>
                    <a:pt x="12" y="68"/>
                    <a:pt x="14" y="66"/>
                    <a:pt x="15" y="66"/>
                  </a:cubicBezTo>
                  <a:cubicBezTo>
                    <a:pt x="17" y="68"/>
                    <a:pt x="18" y="73"/>
                    <a:pt x="20" y="75"/>
                  </a:cubicBezTo>
                  <a:cubicBezTo>
                    <a:pt x="20" y="75"/>
                    <a:pt x="19" y="77"/>
                    <a:pt x="20" y="77"/>
                  </a:cubicBezTo>
                  <a:cubicBezTo>
                    <a:pt x="21" y="78"/>
                    <a:pt x="22" y="76"/>
                    <a:pt x="23" y="77"/>
                  </a:cubicBezTo>
                  <a:cubicBezTo>
                    <a:pt x="24" y="78"/>
                    <a:pt x="26" y="78"/>
                    <a:pt x="27" y="77"/>
                  </a:cubicBezTo>
                  <a:cubicBezTo>
                    <a:pt x="29" y="75"/>
                    <a:pt x="29" y="77"/>
                    <a:pt x="30" y="77"/>
                  </a:cubicBezTo>
                  <a:cubicBezTo>
                    <a:pt x="33" y="77"/>
                    <a:pt x="35" y="73"/>
                    <a:pt x="35" y="71"/>
                  </a:cubicBezTo>
                  <a:cubicBezTo>
                    <a:pt x="35" y="70"/>
                    <a:pt x="33" y="70"/>
                    <a:pt x="35" y="69"/>
                  </a:cubicBezTo>
                  <a:cubicBezTo>
                    <a:pt x="36" y="68"/>
                    <a:pt x="38" y="69"/>
                    <a:pt x="39" y="67"/>
                  </a:cubicBezTo>
                  <a:cubicBezTo>
                    <a:pt x="39" y="66"/>
                    <a:pt x="40" y="64"/>
                    <a:pt x="40" y="63"/>
                  </a:cubicBezTo>
                  <a:cubicBezTo>
                    <a:pt x="41" y="61"/>
                    <a:pt x="41" y="60"/>
                    <a:pt x="42" y="62"/>
                  </a:cubicBezTo>
                  <a:cubicBezTo>
                    <a:pt x="45" y="64"/>
                    <a:pt x="47" y="56"/>
                    <a:pt x="49" y="57"/>
                  </a:cubicBezTo>
                  <a:cubicBezTo>
                    <a:pt x="50" y="57"/>
                    <a:pt x="50" y="57"/>
                    <a:pt x="51" y="57"/>
                  </a:cubicBezTo>
                  <a:cubicBezTo>
                    <a:pt x="51" y="57"/>
                    <a:pt x="52" y="56"/>
                    <a:pt x="52" y="56"/>
                  </a:cubicBezTo>
                  <a:cubicBezTo>
                    <a:pt x="53" y="55"/>
                    <a:pt x="54" y="55"/>
                    <a:pt x="55" y="54"/>
                  </a:cubicBezTo>
                  <a:cubicBezTo>
                    <a:pt x="58" y="51"/>
                    <a:pt x="61" y="54"/>
                    <a:pt x="65" y="53"/>
                  </a:cubicBezTo>
                  <a:cubicBezTo>
                    <a:pt x="67" y="53"/>
                    <a:pt x="68" y="52"/>
                    <a:pt x="70" y="52"/>
                  </a:cubicBezTo>
                  <a:cubicBezTo>
                    <a:pt x="73" y="52"/>
                    <a:pt x="76" y="52"/>
                    <a:pt x="78" y="51"/>
                  </a:cubicBezTo>
                  <a:cubicBezTo>
                    <a:pt x="84" y="49"/>
                    <a:pt x="82" y="36"/>
                    <a:pt x="82" y="31"/>
                  </a:cubicBezTo>
                  <a:cubicBezTo>
                    <a:pt x="81" y="32"/>
                    <a:pt x="78" y="34"/>
                    <a:pt x="77" y="32"/>
                  </a:cubicBezTo>
                  <a:cubicBezTo>
                    <a:pt x="76" y="31"/>
                    <a:pt x="78" y="29"/>
                    <a:pt x="77" y="28"/>
                  </a:cubicBezTo>
                  <a:cubicBezTo>
                    <a:pt x="76" y="26"/>
                    <a:pt x="72" y="27"/>
                    <a:pt x="70" y="26"/>
                  </a:cubicBezTo>
                  <a:cubicBezTo>
                    <a:pt x="68" y="26"/>
                    <a:pt x="67" y="23"/>
                    <a:pt x="66" y="22"/>
                  </a:cubicBezTo>
                  <a:cubicBezTo>
                    <a:pt x="66" y="21"/>
                    <a:pt x="65" y="20"/>
                    <a:pt x="63" y="20"/>
                  </a:cubicBezTo>
                  <a:cubicBezTo>
                    <a:pt x="61" y="18"/>
                    <a:pt x="58" y="16"/>
                    <a:pt x="56" y="14"/>
                  </a:cubicBezTo>
                  <a:cubicBezTo>
                    <a:pt x="50" y="11"/>
                    <a:pt x="44" y="7"/>
                    <a:pt x="39" y="3"/>
                  </a:cubicBezTo>
                  <a:cubicBezTo>
                    <a:pt x="38" y="3"/>
                    <a:pt x="36" y="1"/>
                    <a:pt x="35" y="1"/>
                  </a:cubicBezTo>
                  <a:cubicBezTo>
                    <a:pt x="33" y="0"/>
                    <a:pt x="30" y="1"/>
                    <a:pt x="27"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6" name="Freeform 770">
              <a:extLst>
                <a:ext uri="{FF2B5EF4-FFF2-40B4-BE49-F238E27FC236}">
                  <a16:creationId xmlns:a16="http://schemas.microsoft.com/office/drawing/2014/main" id="{42E4F972-10AA-314E-96B9-88D28C8FAA6B}"/>
                </a:ext>
              </a:extLst>
            </p:cNvPr>
            <p:cNvSpPr>
              <a:spLocks/>
            </p:cNvSpPr>
            <p:nvPr/>
          </p:nvSpPr>
          <p:spPr bwMode="auto">
            <a:xfrm>
              <a:off x="12814845" y="7500821"/>
              <a:ext cx="515923" cy="503317"/>
            </a:xfrm>
            <a:custGeom>
              <a:avLst/>
              <a:gdLst>
                <a:gd name="T0" fmla="*/ 45 w 55"/>
                <a:gd name="T1" fmla="*/ 54 h 54"/>
                <a:gd name="T2" fmla="*/ 48 w 55"/>
                <a:gd name="T3" fmla="*/ 51 h 54"/>
                <a:gd name="T4" fmla="*/ 51 w 55"/>
                <a:gd name="T5" fmla="*/ 48 h 54"/>
                <a:gd name="T6" fmla="*/ 54 w 55"/>
                <a:gd name="T7" fmla="*/ 44 h 54"/>
                <a:gd name="T8" fmla="*/ 55 w 55"/>
                <a:gd name="T9" fmla="*/ 42 h 54"/>
                <a:gd name="T10" fmla="*/ 50 w 55"/>
                <a:gd name="T11" fmla="*/ 36 h 54"/>
                <a:gd name="T12" fmla="*/ 45 w 55"/>
                <a:gd name="T13" fmla="*/ 25 h 54"/>
                <a:gd name="T14" fmla="*/ 40 w 55"/>
                <a:gd name="T15" fmla="*/ 16 h 54"/>
                <a:gd name="T16" fmla="*/ 38 w 55"/>
                <a:gd name="T17" fmla="*/ 8 h 54"/>
                <a:gd name="T18" fmla="*/ 47 w 55"/>
                <a:gd name="T19" fmla="*/ 22 h 54"/>
                <a:gd name="T20" fmla="*/ 49 w 55"/>
                <a:gd name="T21" fmla="*/ 19 h 54"/>
                <a:gd name="T22" fmla="*/ 48 w 55"/>
                <a:gd name="T23" fmla="*/ 14 h 54"/>
                <a:gd name="T24" fmla="*/ 47 w 55"/>
                <a:gd name="T25" fmla="*/ 2 h 54"/>
                <a:gd name="T26" fmla="*/ 38 w 55"/>
                <a:gd name="T27" fmla="*/ 2 h 54"/>
                <a:gd name="T28" fmla="*/ 25 w 55"/>
                <a:gd name="T29" fmla="*/ 3 h 54"/>
                <a:gd name="T30" fmla="*/ 16 w 55"/>
                <a:gd name="T31" fmla="*/ 3 h 54"/>
                <a:gd name="T32" fmla="*/ 4 w 55"/>
                <a:gd name="T33" fmla="*/ 1 h 54"/>
                <a:gd name="T34" fmla="*/ 3 w 55"/>
                <a:gd name="T35" fmla="*/ 0 h 54"/>
                <a:gd name="T36" fmla="*/ 1 w 55"/>
                <a:gd name="T37" fmla="*/ 3 h 54"/>
                <a:gd name="T38" fmla="*/ 2 w 55"/>
                <a:gd name="T39" fmla="*/ 7 h 54"/>
                <a:gd name="T40" fmla="*/ 1 w 55"/>
                <a:gd name="T41" fmla="*/ 11 h 54"/>
                <a:gd name="T42" fmla="*/ 2 w 55"/>
                <a:gd name="T43" fmla="*/ 13 h 54"/>
                <a:gd name="T44" fmla="*/ 2 w 55"/>
                <a:gd name="T45" fmla="*/ 25 h 54"/>
                <a:gd name="T46" fmla="*/ 2 w 55"/>
                <a:gd name="T47" fmla="*/ 52 h 54"/>
                <a:gd name="T48" fmla="*/ 34 w 55"/>
                <a:gd name="T49" fmla="*/ 52 h 54"/>
                <a:gd name="T50" fmla="*/ 40 w 55"/>
                <a:gd name="T51" fmla="*/ 52 h 54"/>
                <a:gd name="T52" fmla="*/ 45 w 55"/>
                <a:gd name="T53"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5" h="54">
                  <a:moveTo>
                    <a:pt x="45" y="54"/>
                  </a:moveTo>
                  <a:cubicBezTo>
                    <a:pt x="46" y="54"/>
                    <a:pt x="46" y="51"/>
                    <a:pt x="48" y="51"/>
                  </a:cubicBezTo>
                  <a:cubicBezTo>
                    <a:pt x="51" y="51"/>
                    <a:pt x="49" y="49"/>
                    <a:pt x="51" y="48"/>
                  </a:cubicBezTo>
                  <a:cubicBezTo>
                    <a:pt x="54" y="47"/>
                    <a:pt x="54" y="47"/>
                    <a:pt x="54" y="44"/>
                  </a:cubicBezTo>
                  <a:cubicBezTo>
                    <a:pt x="53" y="42"/>
                    <a:pt x="53" y="42"/>
                    <a:pt x="55" y="42"/>
                  </a:cubicBezTo>
                  <a:cubicBezTo>
                    <a:pt x="54" y="42"/>
                    <a:pt x="51" y="37"/>
                    <a:pt x="50" y="36"/>
                  </a:cubicBezTo>
                  <a:cubicBezTo>
                    <a:pt x="49" y="32"/>
                    <a:pt x="47" y="28"/>
                    <a:pt x="45" y="25"/>
                  </a:cubicBezTo>
                  <a:cubicBezTo>
                    <a:pt x="43" y="22"/>
                    <a:pt x="42" y="18"/>
                    <a:pt x="40" y="16"/>
                  </a:cubicBezTo>
                  <a:cubicBezTo>
                    <a:pt x="39" y="15"/>
                    <a:pt x="37" y="9"/>
                    <a:pt x="38" y="8"/>
                  </a:cubicBezTo>
                  <a:cubicBezTo>
                    <a:pt x="38" y="8"/>
                    <a:pt x="46" y="22"/>
                    <a:pt x="47" y="22"/>
                  </a:cubicBezTo>
                  <a:cubicBezTo>
                    <a:pt x="48" y="22"/>
                    <a:pt x="49" y="19"/>
                    <a:pt x="49" y="19"/>
                  </a:cubicBezTo>
                  <a:cubicBezTo>
                    <a:pt x="49" y="17"/>
                    <a:pt x="49" y="15"/>
                    <a:pt x="48" y="14"/>
                  </a:cubicBezTo>
                  <a:cubicBezTo>
                    <a:pt x="48" y="10"/>
                    <a:pt x="47" y="6"/>
                    <a:pt x="47" y="2"/>
                  </a:cubicBezTo>
                  <a:cubicBezTo>
                    <a:pt x="45" y="4"/>
                    <a:pt x="40" y="4"/>
                    <a:pt x="38" y="2"/>
                  </a:cubicBezTo>
                  <a:cubicBezTo>
                    <a:pt x="34" y="0"/>
                    <a:pt x="29" y="1"/>
                    <a:pt x="25" y="3"/>
                  </a:cubicBezTo>
                  <a:cubicBezTo>
                    <a:pt x="22" y="5"/>
                    <a:pt x="19" y="4"/>
                    <a:pt x="16" y="3"/>
                  </a:cubicBezTo>
                  <a:cubicBezTo>
                    <a:pt x="12" y="2"/>
                    <a:pt x="8" y="2"/>
                    <a:pt x="4" y="1"/>
                  </a:cubicBezTo>
                  <a:cubicBezTo>
                    <a:pt x="4" y="1"/>
                    <a:pt x="3" y="0"/>
                    <a:pt x="3" y="0"/>
                  </a:cubicBezTo>
                  <a:cubicBezTo>
                    <a:pt x="2" y="1"/>
                    <a:pt x="2" y="2"/>
                    <a:pt x="1" y="3"/>
                  </a:cubicBezTo>
                  <a:cubicBezTo>
                    <a:pt x="0" y="4"/>
                    <a:pt x="3" y="5"/>
                    <a:pt x="2" y="7"/>
                  </a:cubicBezTo>
                  <a:cubicBezTo>
                    <a:pt x="1" y="8"/>
                    <a:pt x="1" y="9"/>
                    <a:pt x="1" y="11"/>
                  </a:cubicBezTo>
                  <a:cubicBezTo>
                    <a:pt x="2" y="11"/>
                    <a:pt x="2" y="12"/>
                    <a:pt x="2" y="13"/>
                  </a:cubicBezTo>
                  <a:cubicBezTo>
                    <a:pt x="2" y="17"/>
                    <a:pt x="2" y="21"/>
                    <a:pt x="2" y="25"/>
                  </a:cubicBezTo>
                  <a:cubicBezTo>
                    <a:pt x="2" y="28"/>
                    <a:pt x="2" y="52"/>
                    <a:pt x="2" y="52"/>
                  </a:cubicBezTo>
                  <a:cubicBezTo>
                    <a:pt x="13" y="52"/>
                    <a:pt x="23" y="52"/>
                    <a:pt x="34" y="52"/>
                  </a:cubicBezTo>
                  <a:cubicBezTo>
                    <a:pt x="36" y="52"/>
                    <a:pt x="38" y="52"/>
                    <a:pt x="40" y="52"/>
                  </a:cubicBezTo>
                  <a:cubicBezTo>
                    <a:pt x="42" y="52"/>
                    <a:pt x="43" y="54"/>
                    <a:pt x="45" y="5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7" name="Freeform 771">
              <a:extLst>
                <a:ext uri="{FF2B5EF4-FFF2-40B4-BE49-F238E27FC236}">
                  <a16:creationId xmlns:a16="http://schemas.microsoft.com/office/drawing/2014/main" id="{62487763-2687-AE44-936C-58DBC4385221}"/>
                </a:ext>
              </a:extLst>
            </p:cNvPr>
            <p:cNvSpPr>
              <a:spLocks/>
            </p:cNvSpPr>
            <p:nvPr/>
          </p:nvSpPr>
          <p:spPr bwMode="auto">
            <a:xfrm>
              <a:off x="12050511" y="7210939"/>
              <a:ext cx="187902" cy="363153"/>
            </a:xfrm>
            <a:custGeom>
              <a:avLst/>
              <a:gdLst>
                <a:gd name="T0" fmla="*/ 14 w 20"/>
                <a:gd name="T1" fmla="*/ 34 h 39"/>
                <a:gd name="T2" fmla="*/ 17 w 20"/>
                <a:gd name="T3" fmla="*/ 30 h 39"/>
                <a:gd name="T4" fmla="*/ 20 w 20"/>
                <a:gd name="T5" fmla="*/ 27 h 39"/>
                <a:gd name="T6" fmla="*/ 20 w 20"/>
                <a:gd name="T7" fmla="*/ 24 h 39"/>
                <a:gd name="T8" fmla="*/ 19 w 20"/>
                <a:gd name="T9" fmla="*/ 23 h 39"/>
                <a:gd name="T10" fmla="*/ 17 w 20"/>
                <a:gd name="T11" fmla="*/ 20 h 39"/>
                <a:gd name="T12" fmla="*/ 14 w 20"/>
                <a:gd name="T13" fmla="*/ 20 h 39"/>
                <a:gd name="T14" fmla="*/ 16 w 20"/>
                <a:gd name="T15" fmla="*/ 16 h 39"/>
                <a:gd name="T16" fmla="*/ 17 w 20"/>
                <a:gd name="T17" fmla="*/ 10 h 39"/>
                <a:gd name="T18" fmla="*/ 15 w 20"/>
                <a:gd name="T19" fmla="*/ 6 h 39"/>
                <a:gd name="T20" fmla="*/ 18 w 20"/>
                <a:gd name="T21" fmla="*/ 4 h 39"/>
                <a:gd name="T22" fmla="*/ 18 w 20"/>
                <a:gd name="T23" fmla="*/ 1 h 39"/>
                <a:gd name="T24" fmla="*/ 15 w 20"/>
                <a:gd name="T25" fmla="*/ 3 h 39"/>
                <a:gd name="T26" fmla="*/ 14 w 20"/>
                <a:gd name="T27" fmla="*/ 2 h 39"/>
                <a:gd name="T28" fmla="*/ 11 w 20"/>
                <a:gd name="T29" fmla="*/ 0 h 39"/>
                <a:gd name="T30" fmla="*/ 5 w 20"/>
                <a:gd name="T31" fmla="*/ 4 h 39"/>
                <a:gd name="T32" fmla="*/ 2 w 20"/>
                <a:gd name="T33" fmla="*/ 17 h 39"/>
                <a:gd name="T34" fmla="*/ 1 w 20"/>
                <a:gd name="T35" fmla="*/ 21 h 39"/>
                <a:gd name="T36" fmla="*/ 4 w 20"/>
                <a:gd name="T37" fmla="*/ 26 h 39"/>
                <a:gd name="T38" fmla="*/ 8 w 20"/>
                <a:gd name="T39" fmla="*/ 30 h 39"/>
                <a:gd name="T40" fmla="*/ 10 w 20"/>
                <a:gd name="T41" fmla="*/ 39 h 39"/>
                <a:gd name="T42" fmla="*/ 14 w 20"/>
                <a:gd name="T43" fmla="*/ 34 h 39"/>
                <a:gd name="T44" fmla="*/ 14 w 20"/>
                <a:gd name="T4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 h="39">
                  <a:moveTo>
                    <a:pt x="14" y="34"/>
                  </a:moveTo>
                  <a:cubicBezTo>
                    <a:pt x="12" y="32"/>
                    <a:pt x="16" y="30"/>
                    <a:pt x="17" y="30"/>
                  </a:cubicBezTo>
                  <a:cubicBezTo>
                    <a:pt x="19" y="29"/>
                    <a:pt x="20" y="28"/>
                    <a:pt x="20" y="27"/>
                  </a:cubicBezTo>
                  <a:cubicBezTo>
                    <a:pt x="20" y="26"/>
                    <a:pt x="20" y="25"/>
                    <a:pt x="20" y="24"/>
                  </a:cubicBezTo>
                  <a:cubicBezTo>
                    <a:pt x="20" y="23"/>
                    <a:pt x="19" y="23"/>
                    <a:pt x="19" y="23"/>
                  </a:cubicBezTo>
                  <a:cubicBezTo>
                    <a:pt x="18" y="22"/>
                    <a:pt x="18" y="21"/>
                    <a:pt x="17" y="20"/>
                  </a:cubicBezTo>
                  <a:cubicBezTo>
                    <a:pt x="16" y="20"/>
                    <a:pt x="15" y="21"/>
                    <a:pt x="14" y="20"/>
                  </a:cubicBezTo>
                  <a:cubicBezTo>
                    <a:pt x="11" y="18"/>
                    <a:pt x="14" y="17"/>
                    <a:pt x="16" y="16"/>
                  </a:cubicBezTo>
                  <a:cubicBezTo>
                    <a:pt x="18" y="15"/>
                    <a:pt x="19" y="12"/>
                    <a:pt x="17" y="10"/>
                  </a:cubicBezTo>
                  <a:cubicBezTo>
                    <a:pt x="17" y="9"/>
                    <a:pt x="14" y="7"/>
                    <a:pt x="15" y="6"/>
                  </a:cubicBezTo>
                  <a:cubicBezTo>
                    <a:pt x="16" y="5"/>
                    <a:pt x="17" y="5"/>
                    <a:pt x="18" y="4"/>
                  </a:cubicBezTo>
                  <a:cubicBezTo>
                    <a:pt x="18" y="4"/>
                    <a:pt x="18" y="1"/>
                    <a:pt x="18" y="1"/>
                  </a:cubicBezTo>
                  <a:cubicBezTo>
                    <a:pt x="17" y="1"/>
                    <a:pt x="16" y="4"/>
                    <a:pt x="15" y="3"/>
                  </a:cubicBezTo>
                  <a:cubicBezTo>
                    <a:pt x="15" y="3"/>
                    <a:pt x="14" y="2"/>
                    <a:pt x="14" y="2"/>
                  </a:cubicBezTo>
                  <a:cubicBezTo>
                    <a:pt x="13" y="1"/>
                    <a:pt x="12" y="0"/>
                    <a:pt x="11" y="0"/>
                  </a:cubicBezTo>
                  <a:cubicBezTo>
                    <a:pt x="9" y="1"/>
                    <a:pt x="6" y="2"/>
                    <a:pt x="5" y="4"/>
                  </a:cubicBezTo>
                  <a:cubicBezTo>
                    <a:pt x="3" y="8"/>
                    <a:pt x="5" y="14"/>
                    <a:pt x="2" y="17"/>
                  </a:cubicBezTo>
                  <a:cubicBezTo>
                    <a:pt x="0" y="19"/>
                    <a:pt x="0" y="19"/>
                    <a:pt x="1" y="21"/>
                  </a:cubicBezTo>
                  <a:cubicBezTo>
                    <a:pt x="1" y="23"/>
                    <a:pt x="4" y="24"/>
                    <a:pt x="4" y="26"/>
                  </a:cubicBezTo>
                  <a:cubicBezTo>
                    <a:pt x="5" y="28"/>
                    <a:pt x="8" y="29"/>
                    <a:pt x="8" y="30"/>
                  </a:cubicBezTo>
                  <a:cubicBezTo>
                    <a:pt x="9" y="33"/>
                    <a:pt x="10" y="37"/>
                    <a:pt x="10" y="39"/>
                  </a:cubicBezTo>
                  <a:cubicBezTo>
                    <a:pt x="12" y="39"/>
                    <a:pt x="16" y="37"/>
                    <a:pt x="14" y="34"/>
                  </a:cubicBezTo>
                  <a:cubicBezTo>
                    <a:pt x="13" y="33"/>
                    <a:pt x="15" y="35"/>
                    <a:pt x="14" y="3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8" name="Freeform 772">
              <a:extLst>
                <a:ext uri="{FF2B5EF4-FFF2-40B4-BE49-F238E27FC236}">
                  <a16:creationId xmlns:a16="http://schemas.microsoft.com/office/drawing/2014/main" id="{412A8EBC-AD2F-EA4E-9E82-9FDBE005F0FD}"/>
                </a:ext>
              </a:extLst>
            </p:cNvPr>
            <p:cNvSpPr>
              <a:spLocks/>
            </p:cNvSpPr>
            <p:nvPr/>
          </p:nvSpPr>
          <p:spPr bwMode="auto">
            <a:xfrm>
              <a:off x="12133317" y="7424369"/>
              <a:ext cx="710194" cy="684895"/>
            </a:xfrm>
            <a:custGeom>
              <a:avLst/>
              <a:gdLst>
                <a:gd name="T0" fmla="*/ 21 w 76"/>
                <a:gd name="T1" fmla="*/ 55 h 73"/>
                <a:gd name="T2" fmla="*/ 25 w 76"/>
                <a:gd name="T3" fmla="*/ 57 h 73"/>
                <a:gd name="T4" fmla="*/ 28 w 76"/>
                <a:gd name="T5" fmla="*/ 55 h 73"/>
                <a:gd name="T6" fmla="*/ 33 w 76"/>
                <a:gd name="T7" fmla="*/ 53 h 73"/>
                <a:gd name="T8" fmla="*/ 44 w 76"/>
                <a:gd name="T9" fmla="*/ 59 h 73"/>
                <a:gd name="T10" fmla="*/ 70 w 76"/>
                <a:gd name="T11" fmla="*/ 73 h 73"/>
                <a:gd name="T12" fmla="*/ 71 w 76"/>
                <a:gd name="T13" fmla="*/ 71 h 73"/>
                <a:gd name="T14" fmla="*/ 75 w 76"/>
                <a:gd name="T15" fmla="*/ 71 h 73"/>
                <a:gd name="T16" fmla="*/ 75 w 76"/>
                <a:gd name="T17" fmla="*/ 66 h 73"/>
                <a:gd name="T18" fmla="*/ 75 w 76"/>
                <a:gd name="T19" fmla="*/ 44 h 73"/>
                <a:gd name="T20" fmla="*/ 75 w 76"/>
                <a:gd name="T21" fmla="*/ 24 h 73"/>
                <a:gd name="T22" fmla="*/ 75 w 76"/>
                <a:gd name="T23" fmla="*/ 20 h 73"/>
                <a:gd name="T24" fmla="*/ 74 w 76"/>
                <a:gd name="T25" fmla="*/ 17 h 73"/>
                <a:gd name="T26" fmla="*/ 76 w 76"/>
                <a:gd name="T27" fmla="*/ 14 h 73"/>
                <a:gd name="T28" fmla="*/ 74 w 76"/>
                <a:gd name="T29" fmla="*/ 11 h 73"/>
                <a:gd name="T30" fmla="*/ 76 w 76"/>
                <a:gd name="T31" fmla="*/ 8 h 73"/>
                <a:gd name="T32" fmla="*/ 67 w 76"/>
                <a:gd name="T33" fmla="*/ 5 h 73"/>
                <a:gd name="T34" fmla="*/ 61 w 76"/>
                <a:gd name="T35" fmla="*/ 2 h 73"/>
                <a:gd name="T36" fmla="*/ 51 w 76"/>
                <a:gd name="T37" fmla="*/ 6 h 73"/>
                <a:gd name="T38" fmla="*/ 51 w 76"/>
                <a:gd name="T39" fmla="*/ 9 h 73"/>
                <a:gd name="T40" fmla="*/ 50 w 76"/>
                <a:gd name="T41" fmla="*/ 14 h 73"/>
                <a:gd name="T42" fmla="*/ 41 w 76"/>
                <a:gd name="T43" fmla="*/ 13 h 73"/>
                <a:gd name="T44" fmla="*/ 36 w 76"/>
                <a:gd name="T45" fmla="*/ 12 h 73"/>
                <a:gd name="T46" fmla="*/ 31 w 76"/>
                <a:gd name="T47" fmla="*/ 10 h 73"/>
                <a:gd name="T48" fmla="*/ 29 w 76"/>
                <a:gd name="T49" fmla="*/ 6 h 73"/>
                <a:gd name="T50" fmla="*/ 23 w 76"/>
                <a:gd name="T51" fmla="*/ 3 h 73"/>
                <a:gd name="T52" fmla="*/ 17 w 76"/>
                <a:gd name="T53" fmla="*/ 2 h 73"/>
                <a:gd name="T54" fmla="*/ 11 w 76"/>
                <a:gd name="T55" fmla="*/ 0 h 73"/>
                <a:gd name="T56" fmla="*/ 11 w 76"/>
                <a:gd name="T57" fmla="*/ 4 h 73"/>
                <a:gd name="T58" fmla="*/ 9 w 76"/>
                <a:gd name="T59" fmla="*/ 6 h 73"/>
                <a:gd name="T60" fmla="*/ 5 w 76"/>
                <a:gd name="T61" fmla="*/ 8 h 73"/>
                <a:gd name="T62" fmla="*/ 5 w 76"/>
                <a:gd name="T63" fmla="*/ 14 h 73"/>
                <a:gd name="T64" fmla="*/ 1 w 76"/>
                <a:gd name="T65" fmla="*/ 17 h 73"/>
                <a:gd name="T66" fmla="*/ 3 w 76"/>
                <a:gd name="T67" fmla="*/ 21 h 73"/>
                <a:gd name="T68" fmla="*/ 3 w 76"/>
                <a:gd name="T69" fmla="*/ 26 h 73"/>
                <a:gd name="T70" fmla="*/ 3 w 76"/>
                <a:gd name="T71" fmla="*/ 31 h 73"/>
                <a:gd name="T72" fmla="*/ 3 w 76"/>
                <a:gd name="T73" fmla="*/ 34 h 73"/>
                <a:gd name="T74" fmla="*/ 3 w 76"/>
                <a:gd name="T75" fmla="*/ 37 h 73"/>
                <a:gd name="T76" fmla="*/ 1 w 76"/>
                <a:gd name="T77" fmla="*/ 40 h 73"/>
                <a:gd name="T78" fmla="*/ 4 w 76"/>
                <a:gd name="T79" fmla="*/ 46 h 73"/>
                <a:gd name="T80" fmla="*/ 7 w 76"/>
                <a:gd name="T81" fmla="*/ 48 h 73"/>
                <a:gd name="T82" fmla="*/ 11 w 76"/>
                <a:gd name="T83" fmla="*/ 49 h 73"/>
                <a:gd name="T84" fmla="*/ 14 w 76"/>
                <a:gd name="T85" fmla="*/ 53 h 73"/>
                <a:gd name="T86" fmla="*/ 21 w 76"/>
                <a:gd name="T87" fmla="*/ 55 h 73"/>
                <a:gd name="T88" fmla="*/ 21 w 76"/>
                <a:gd name="T89" fmla="*/ 5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 h="73">
                  <a:moveTo>
                    <a:pt x="21" y="55"/>
                  </a:moveTo>
                  <a:cubicBezTo>
                    <a:pt x="21" y="56"/>
                    <a:pt x="24" y="58"/>
                    <a:pt x="25" y="57"/>
                  </a:cubicBezTo>
                  <a:cubicBezTo>
                    <a:pt x="26" y="56"/>
                    <a:pt x="27" y="56"/>
                    <a:pt x="28" y="55"/>
                  </a:cubicBezTo>
                  <a:cubicBezTo>
                    <a:pt x="29" y="55"/>
                    <a:pt x="32" y="53"/>
                    <a:pt x="33" y="53"/>
                  </a:cubicBezTo>
                  <a:cubicBezTo>
                    <a:pt x="37" y="55"/>
                    <a:pt x="40" y="57"/>
                    <a:pt x="44" y="59"/>
                  </a:cubicBezTo>
                  <a:cubicBezTo>
                    <a:pt x="53" y="64"/>
                    <a:pt x="61" y="69"/>
                    <a:pt x="70" y="73"/>
                  </a:cubicBezTo>
                  <a:cubicBezTo>
                    <a:pt x="70" y="71"/>
                    <a:pt x="69" y="71"/>
                    <a:pt x="71" y="71"/>
                  </a:cubicBezTo>
                  <a:cubicBezTo>
                    <a:pt x="71" y="71"/>
                    <a:pt x="75" y="71"/>
                    <a:pt x="75" y="71"/>
                  </a:cubicBezTo>
                  <a:cubicBezTo>
                    <a:pt x="75" y="69"/>
                    <a:pt x="75" y="68"/>
                    <a:pt x="75" y="66"/>
                  </a:cubicBezTo>
                  <a:cubicBezTo>
                    <a:pt x="75" y="59"/>
                    <a:pt x="75" y="52"/>
                    <a:pt x="75" y="44"/>
                  </a:cubicBezTo>
                  <a:cubicBezTo>
                    <a:pt x="75" y="37"/>
                    <a:pt x="75" y="30"/>
                    <a:pt x="75" y="24"/>
                  </a:cubicBezTo>
                  <a:cubicBezTo>
                    <a:pt x="75" y="22"/>
                    <a:pt x="75" y="21"/>
                    <a:pt x="75" y="20"/>
                  </a:cubicBezTo>
                  <a:cubicBezTo>
                    <a:pt x="74" y="19"/>
                    <a:pt x="74" y="18"/>
                    <a:pt x="74" y="17"/>
                  </a:cubicBezTo>
                  <a:cubicBezTo>
                    <a:pt x="74" y="16"/>
                    <a:pt x="76" y="15"/>
                    <a:pt x="76" y="14"/>
                  </a:cubicBezTo>
                  <a:cubicBezTo>
                    <a:pt x="76" y="13"/>
                    <a:pt x="74" y="12"/>
                    <a:pt x="74" y="11"/>
                  </a:cubicBezTo>
                  <a:cubicBezTo>
                    <a:pt x="74" y="10"/>
                    <a:pt x="75" y="9"/>
                    <a:pt x="76" y="8"/>
                  </a:cubicBezTo>
                  <a:cubicBezTo>
                    <a:pt x="73" y="6"/>
                    <a:pt x="70" y="7"/>
                    <a:pt x="67" y="5"/>
                  </a:cubicBezTo>
                  <a:cubicBezTo>
                    <a:pt x="65" y="4"/>
                    <a:pt x="64" y="2"/>
                    <a:pt x="61" y="2"/>
                  </a:cubicBezTo>
                  <a:cubicBezTo>
                    <a:pt x="57" y="2"/>
                    <a:pt x="53" y="3"/>
                    <a:pt x="51" y="6"/>
                  </a:cubicBezTo>
                  <a:cubicBezTo>
                    <a:pt x="50" y="7"/>
                    <a:pt x="50" y="8"/>
                    <a:pt x="51" y="9"/>
                  </a:cubicBezTo>
                  <a:cubicBezTo>
                    <a:pt x="52" y="11"/>
                    <a:pt x="51" y="12"/>
                    <a:pt x="50" y="14"/>
                  </a:cubicBezTo>
                  <a:cubicBezTo>
                    <a:pt x="48" y="17"/>
                    <a:pt x="44" y="15"/>
                    <a:pt x="41" y="13"/>
                  </a:cubicBezTo>
                  <a:cubicBezTo>
                    <a:pt x="39" y="13"/>
                    <a:pt x="38" y="12"/>
                    <a:pt x="36" y="12"/>
                  </a:cubicBezTo>
                  <a:cubicBezTo>
                    <a:pt x="34" y="11"/>
                    <a:pt x="32" y="12"/>
                    <a:pt x="31" y="10"/>
                  </a:cubicBezTo>
                  <a:cubicBezTo>
                    <a:pt x="30" y="9"/>
                    <a:pt x="30" y="7"/>
                    <a:pt x="29" y="6"/>
                  </a:cubicBezTo>
                  <a:cubicBezTo>
                    <a:pt x="28" y="4"/>
                    <a:pt x="25" y="4"/>
                    <a:pt x="23" y="3"/>
                  </a:cubicBezTo>
                  <a:cubicBezTo>
                    <a:pt x="21" y="2"/>
                    <a:pt x="19" y="2"/>
                    <a:pt x="17" y="2"/>
                  </a:cubicBezTo>
                  <a:cubicBezTo>
                    <a:pt x="15" y="2"/>
                    <a:pt x="14" y="1"/>
                    <a:pt x="11" y="0"/>
                  </a:cubicBezTo>
                  <a:cubicBezTo>
                    <a:pt x="11" y="1"/>
                    <a:pt x="11" y="2"/>
                    <a:pt x="11" y="4"/>
                  </a:cubicBezTo>
                  <a:cubicBezTo>
                    <a:pt x="11" y="5"/>
                    <a:pt x="11" y="4"/>
                    <a:pt x="9" y="6"/>
                  </a:cubicBezTo>
                  <a:cubicBezTo>
                    <a:pt x="8" y="7"/>
                    <a:pt x="7" y="7"/>
                    <a:pt x="5" y="8"/>
                  </a:cubicBezTo>
                  <a:cubicBezTo>
                    <a:pt x="3" y="10"/>
                    <a:pt x="6" y="12"/>
                    <a:pt x="5" y="14"/>
                  </a:cubicBezTo>
                  <a:cubicBezTo>
                    <a:pt x="4" y="16"/>
                    <a:pt x="1" y="16"/>
                    <a:pt x="1" y="17"/>
                  </a:cubicBezTo>
                  <a:cubicBezTo>
                    <a:pt x="1" y="19"/>
                    <a:pt x="2" y="20"/>
                    <a:pt x="3" y="21"/>
                  </a:cubicBezTo>
                  <a:cubicBezTo>
                    <a:pt x="3" y="23"/>
                    <a:pt x="3" y="25"/>
                    <a:pt x="3" y="26"/>
                  </a:cubicBezTo>
                  <a:cubicBezTo>
                    <a:pt x="3" y="28"/>
                    <a:pt x="4" y="29"/>
                    <a:pt x="3" y="31"/>
                  </a:cubicBezTo>
                  <a:cubicBezTo>
                    <a:pt x="3" y="32"/>
                    <a:pt x="3" y="33"/>
                    <a:pt x="3" y="34"/>
                  </a:cubicBezTo>
                  <a:cubicBezTo>
                    <a:pt x="3" y="35"/>
                    <a:pt x="4" y="36"/>
                    <a:pt x="3" y="37"/>
                  </a:cubicBezTo>
                  <a:cubicBezTo>
                    <a:pt x="3" y="38"/>
                    <a:pt x="0" y="38"/>
                    <a:pt x="1" y="40"/>
                  </a:cubicBezTo>
                  <a:cubicBezTo>
                    <a:pt x="3" y="42"/>
                    <a:pt x="4" y="43"/>
                    <a:pt x="4" y="46"/>
                  </a:cubicBezTo>
                  <a:cubicBezTo>
                    <a:pt x="4" y="48"/>
                    <a:pt x="6" y="47"/>
                    <a:pt x="7" y="48"/>
                  </a:cubicBezTo>
                  <a:cubicBezTo>
                    <a:pt x="9" y="48"/>
                    <a:pt x="10" y="48"/>
                    <a:pt x="11" y="49"/>
                  </a:cubicBezTo>
                  <a:cubicBezTo>
                    <a:pt x="12" y="50"/>
                    <a:pt x="13" y="52"/>
                    <a:pt x="14" y="53"/>
                  </a:cubicBezTo>
                  <a:cubicBezTo>
                    <a:pt x="16" y="54"/>
                    <a:pt x="19" y="53"/>
                    <a:pt x="21" y="55"/>
                  </a:cubicBezTo>
                  <a:cubicBezTo>
                    <a:pt x="22" y="56"/>
                    <a:pt x="20" y="54"/>
                    <a:pt x="21" y="55"/>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399" name="Freeform 773">
              <a:extLst>
                <a:ext uri="{FF2B5EF4-FFF2-40B4-BE49-F238E27FC236}">
                  <a16:creationId xmlns:a16="http://schemas.microsoft.com/office/drawing/2014/main" id="{377DF835-B294-654B-9E25-E7891A03494D}"/>
                </a:ext>
              </a:extLst>
            </p:cNvPr>
            <p:cNvSpPr>
              <a:spLocks/>
            </p:cNvSpPr>
            <p:nvPr/>
          </p:nvSpPr>
          <p:spPr bwMode="auto">
            <a:xfrm>
              <a:off x="10910384" y="7714256"/>
              <a:ext cx="391721" cy="318556"/>
            </a:xfrm>
            <a:custGeom>
              <a:avLst/>
              <a:gdLst>
                <a:gd name="T0" fmla="*/ 19 w 42"/>
                <a:gd name="T1" fmla="*/ 34 h 34"/>
                <a:gd name="T2" fmla="*/ 20 w 42"/>
                <a:gd name="T3" fmla="*/ 25 h 34"/>
                <a:gd name="T4" fmla="*/ 24 w 42"/>
                <a:gd name="T5" fmla="*/ 22 h 34"/>
                <a:gd name="T6" fmla="*/ 25 w 42"/>
                <a:gd name="T7" fmla="*/ 20 h 34"/>
                <a:gd name="T8" fmla="*/ 25 w 42"/>
                <a:gd name="T9" fmla="*/ 9 h 34"/>
                <a:gd name="T10" fmla="*/ 32 w 42"/>
                <a:gd name="T11" fmla="*/ 9 h 34"/>
                <a:gd name="T12" fmla="*/ 41 w 42"/>
                <a:gd name="T13" fmla="*/ 9 h 34"/>
                <a:gd name="T14" fmla="*/ 42 w 42"/>
                <a:gd name="T15" fmla="*/ 2 h 34"/>
                <a:gd name="T16" fmla="*/ 40 w 42"/>
                <a:gd name="T17" fmla="*/ 0 h 34"/>
                <a:gd name="T18" fmla="*/ 20 w 42"/>
                <a:gd name="T19" fmla="*/ 0 h 34"/>
                <a:gd name="T20" fmla="*/ 15 w 42"/>
                <a:gd name="T21" fmla="*/ 6 h 34"/>
                <a:gd name="T22" fmla="*/ 10 w 42"/>
                <a:gd name="T23" fmla="*/ 17 h 34"/>
                <a:gd name="T24" fmla="*/ 8 w 42"/>
                <a:gd name="T25" fmla="*/ 18 h 34"/>
                <a:gd name="T26" fmla="*/ 4 w 42"/>
                <a:gd name="T27" fmla="*/ 25 h 34"/>
                <a:gd name="T28" fmla="*/ 0 w 42"/>
                <a:gd name="T29" fmla="*/ 34 h 34"/>
                <a:gd name="T30" fmla="*/ 19 w 42"/>
                <a:gd name="T31"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4">
                  <a:moveTo>
                    <a:pt x="19" y="34"/>
                  </a:moveTo>
                  <a:cubicBezTo>
                    <a:pt x="19" y="31"/>
                    <a:pt x="18" y="26"/>
                    <a:pt x="20" y="25"/>
                  </a:cubicBezTo>
                  <a:cubicBezTo>
                    <a:pt x="21" y="24"/>
                    <a:pt x="23" y="23"/>
                    <a:pt x="24" y="22"/>
                  </a:cubicBezTo>
                  <a:cubicBezTo>
                    <a:pt x="25" y="22"/>
                    <a:pt x="25" y="20"/>
                    <a:pt x="25" y="20"/>
                  </a:cubicBezTo>
                  <a:cubicBezTo>
                    <a:pt x="25" y="16"/>
                    <a:pt x="25" y="13"/>
                    <a:pt x="25" y="9"/>
                  </a:cubicBezTo>
                  <a:cubicBezTo>
                    <a:pt x="25" y="9"/>
                    <a:pt x="31" y="9"/>
                    <a:pt x="32" y="9"/>
                  </a:cubicBezTo>
                  <a:cubicBezTo>
                    <a:pt x="35" y="9"/>
                    <a:pt x="38" y="9"/>
                    <a:pt x="41" y="9"/>
                  </a:cubicBezTo>
                  <a:cubicBezTo>
                    <a:pt x="42" y="9"/>
                    <a:pt x="42" y="3"/>
                    <a:pt x="42" y="2"/>
                  </a:cubicBezTo>
                  <a:cubicBezTo>
                    <a:pt x="42" y="0"/>
                    <a:pt x="42" y="0"/>
                    <a:pt x="40" y="0"/>
                  </a:cubicBezTo>
                  <a:cubicBezTo>
                    <a:pt x="33" y="0"/>
                    <a:pt x="27" y="0"/>
                    <a:pt x="20" y="0"/>
                  </a:cubicBezTo>
                  <a:cubicBezTo>
                    <a:pt x="18" y="2"/>
                    <a:pt x="17" y="4"/>
                    <a:pt x="15" y="6"/>
                  </a:cubicBezTo>
                  <a:cubicBezTo>
                    <a:pt x="11" y="9"/>
                    <a:pt x="11" y="12"/>
                    <a:pt x="10" y="17"/>
                  </a:cubicBezTo>
                  <a:cubicBezTo>
                    <a:pt x="10" y="17"/>
                    <a:pt x="9" y="18"/>
                    <a:pt x="8" y="18"/>
                  </a:cubicBezTo>
                  <a:cubicBezTo>
                    <a:pt x="6" y="20"/>
                    <a:pt x="5" y="22"/>
                    <a:pt x="4" y="25"/>
                  </a:cubicBezTo>
                  <a:cubicBezTo>
                    <a:pt x="2" y="28"/>
                    <a:pt x="0" y="30"/>
                    <a:pt x="0" y="34"/>
                  </a:cubicBezTo>
                  <a:cubicBezTo>
                    <a:pt x="6" y="34"/>
                    <a:pt x="13" y="34"/>
                    <a:pt x="19" y="3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0" name="Freeform 774">
              <a:extLst>
                <a:ext uri="{FF2B5EF4-FFF2-40B4-BE49-F238E27FC236}">
                  <a16:creationId xmlns:a16="http://schemas.microsoft.com/office/drawing/2014/main" id="{8581BE28-162D-FB4B-ABE0-A0537885B4F6}"/>
                </a:ext>
              </a:extLst>
            </p:cNvPr>
            <p:cNvSpPr>
              <a:spLocks/>
            </p:cNvSpPr>
            <p:nvPr/>
          </p:nvSpPr>
          <p:spPr bwMode="auto">
            <a:xfrm>
              <a:off x="11098281" y="7265092"/>
              <a:ext cx="560509" cy="449163"/>
            </a:xfrm>
            <a:custGeom>
              <a:avLst/>
              <a:gdLst>
                <a:gd name="T0" fmla="*/ 22 w 60"/>
                <a:gd name="T1" fmla="*/ 48 h 48"/>
                <a:gd name="T2" fmla="*/ 23 w 60"/>
                <a:gd name="T3" fmla="*/ 41 h 48"/>
                <a:gd name="T4" fmla="*/ 29 w 60"/>
                <a:gd name="T5" fmla="*/ 37 h 48"/>
                <a:gd name="T6" fmla="*/ 33 w 60"/>
                <a:gd name="T7" fmla="*/ 37 h 48"/>
                <a:gd name="T8" fmla="*/ 38 w 60"/>
                <a:gd name="T9" fmla="*/ 35 h 48"/>
                <a:gd name="T10" fmla="*/ 40 w 60"/>
                <a:gd name="T11" fmla="*/ 32 h 48"/>
                <a:gd name="T12" fmla="*/ 45 w 60"/>
                <a:gd name="T13" fmla="*/ 31 h 48"/>
                <a:gd name="T14" fmla="*/ 46 w 60"/>
                <a:gd name="T15" fmla="*/ 28 h 48"/>
                <a:gd name="T16" fmla="*/ 50 w 60"/>
                <a:gd name="T17" fmla="*/ 25 h 48"/>
                <a:gd name="T18" fmla="*/ 53 w 60"/>
                <a:gd name="T19" fmla="*/ 23 h 48"/>
                <a:gd name="T20" fmla="*/ 58 w 60"/>
                <a:gd name="T21" fmla="*/ 24 h 48"/>
                <a:gd name="T22" fmla="*/ 56 w 60"/>
                <a:gd name="T23" fmla="*/ 16 h 48"/>
                <a:gd name="T24" fmla="*/ 56 w 60"/>
                <a:gd name="T25" fmla="*/ 10 h 48"/>
                <a:gd name="T26" fmla="*/ 55 w 60"/>
                <a:gd name="T27" fmla="*/ 7 h 48"/>
                <a:gd name="T28" fmla="*/ 51 w 60"/>
                <a:gd name="T29" fmla="*/ 6 h 48"/>
                <a:gd name="T30" fmla="*/ 47 w 60"/>
                <a:gd name="T31" fmla="*/ 6 h 48"/>
                <a:gd name="T32" fmla="*/ 42 w 60"/>
                <a:gd name="T33" fmla="*/ 6 h 48"/>
                <a:gd name="T34" fmla="*/ 35 w 60"/>
                <a:gd name="T35" fmla="*/ 4 h 48"/>
                <a:gd name="T36" fmla="*/ 30 w 60"/>
                <a:gd name="T37" fmla="*/ 13 h 48"/>
                <a:gd name="T38" fmla="*/ 20 w 60"/>
                <a:gd name="T39" fmla="*/ 19 h 48"/>
                <a:gd name="T40" fmla="*/ 16 w 60"/>
                <a:gd name="T41" fmla="*/ 27 h 48"/>
                <a:gd name="T42" fmla="*/ 16 w 60"/>
                <a:gd name="T43" fmla="*/ 35 h 48"/>
                <a:gd name="T44" fmla="*/ 14 w 60"/>
                <a:gd name="T45" fmla="*/ 39 h 48"/>
                <a:gd name="T46" fmla="*/ 9 w 60"/>
                <a:gd name="T47" fmla="*/ 42 h 48"/>
                <a:gd name="T48" fmla="*/ 5 w 60"/>
                <a:gd name="T49" fmla="*/ 45 h 48"/>
                <a:gd name="T50" fmla="*/ 0 w 60"/>
                <a:gd name="T51" fmla="*/ 48 h 48"/>
                <a:gd name="T52" fmla="*/ 22 w 60"/>
                <a:gd name="T53"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48">
                  <a:moveTo>
                    <a:pt x="22" y="48"/>
                  </a:moveTo>
                  <a:cubicBezTo>
                    <a:pt x="22" y="45"/>
                    <a:pt x="21" y="43"/>
                    <a:pt x="23" y="41"/>
                  </a:cubicBezTo>
                  <a:cubicBezTo>
                    <a:pt x="25" y="40"/>
                    <a:pt x="28" y="39"/>
                    <a:pt x="29" y="37"/>
                  </a:cubicBezTo>
                  <a:cubicBezTo>
                    <a:pt x="30" y="37"/>
                    <a:pt x="32" y="37"/>
                    <a:pt x="33" y="37"/>
                  </a:cubicBezTo>
                  <a:cubicBezTo>
                    <a:pt x="34" y="36"/>
                    <a:pt x="36" y="36"/>
                    <a:pt x="38" y="35"/>
                  </a:cubicBezTo>
                  <a:cubicBezTo>
                    <a:pt x="39" y="34"/>
                    <a:pt x="39" y="33"/>
                    <a:pt x="40" y="32"/>
                  </a:cubicBezTo>
                  <a:cubicBezTo>
                    <a:pt x="41" y="31"/>
                    <a:pt x="44" y="32"/>
                    <a:pt x="45" y="31"/>
                  </a:cubicBezTo>
                  <a:cubicBezTo>
                    <a:pt x="46" y="30"/>
                    <a:pt x="46" y="29"/>
                    <a:pt x="46" y="28"/>
                  </a:cubicBezTo>
                  <a:cubicBezTo>
                    <a:pt x="46" y="26"/>
                    <a:pt x="49" y="26"/>
                    <a:pt x="50" y="25"/>
                  </a:cubicBezTo>
                  <a:cubicBezTo>
                    <a:pt x="51" y="24"/>
                    <a:pt x="51" y="23"/>
                    <a:pt x="53" y="23"/>
                  </a:cubicBezTo>
                  <a:cubicBezTo>
                    <a:pt x="54" y="23"/>
                    <a:pt x="57" y="24"/>
                    <a:pt x="58" y="24"/>
                  </a:cubicBezTo>
                  <a:cubicBezTo>
                    <a:pt x="60" y="23"/>
                    <a:pt x="56" y="17"/>
                    <a:pt x="56" y="16"/>
                  </a:cubicBezTo>
                  <a:cubicBezTo>
                    <a:pt x="56" y="14"/>
                    <a:pt x="56" y="12"/>
                    <a:pt x="56" y="10"/>
                  </a:cubicBezTo>
                  <a:cubicBezTo>
                    <a:pt x="55" y="9"/>
                    <a:pt x="55" y="8"/>
                    <a:pt x="55" y="7"/>
                  </a:cubicBezTo>
                  <a:cubicBezTo>
                    <a:pt x="53" y="7"/>
                    <a:pt x="52" y="6"/>
                    <a:pt x="51" y="6"/>
                  </a:cubicBezTo>
                  <a:cubicBezTo>
                    <a:pt x="50" y="5"/>
                    <a:pt x="48" y="6"/>
                    <a:pt x="47" y="6"/>
                  </a:cubicBezTo>
                  <a:cubicBezTo>
                    <a:pt x="46" y="5"/>
                    <a:pt x="44" y="6"/>
                    <a:pt x="42" y="6"/>
                  </a:cubicBezTo>
                  <a:cubicBezTo>
                    <a:pt x="40" y="6"/>
                    <a:pt x="36" y="0"/>
                    <a:pt x="35" y="4"/>
                  </a:cubicBezTo>
                  <a:cubicBezTo>
                    <a:pt x="34" y="7"/>
                    <a:pt x="33" y="10"/>
                    <a:pt x="30" y="13"/>
                  </a:cubicBezTo>
                  <a:cubicBezTo>
                    <a:pt x="27" y="16"/>
                    <a:pt x="23" y="16"/>
                    <a:pt x="20" y="19"/>
                  </a:cubicBezTo>
                  <a:cubicBezTo>
                    <a:pt x="18" y="21"/>
                    <a:pt x="17" y="24"/>
                    <a:pt x="16" y="27"/>
                  </a:cubicBezTo>
                  <a:cubicBezTo>
                    <a:pt x="16" y="29"/>
                    <a:pt x="17" y="32"/>
                    <a:pt x="16" y="35"/>
                  </a:cubicBezTo>
                  <a:cubicBezTo>
                    <a:pt x="15" y="36"/>
                    <a:pt x="14" y="38"/>
                    <a:pt x="14" y="39"/>
                  </a:cubicBezTo>
                  <a:cubicBezTo>
                    <a:pt x="13" y="41"/>
                    <a:pt x="11" y="41"/>
                    <a:pt x="9" y="42"/>
                  </a:cubicBezTo>
                  <a:cubicBezTo>
                    <a:pt x="8" y="43"/>
                    <a:pt x="7" y="44"/>
                    <a:pt x="5" y="45"/>
                  </a:cubicBezTo>
                  <a:cubicBezTo>
                    <a:pt x="4" y="46"/>
                    <a:pt x="2" y="46"/>
                    <a:pt x="0" y="48"/>
                  </a:cubicBezTo>
                  <a:lnTo>
                    <a:pt x="22" y="48"/>
                  </a:ln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1" name="Freeform 775">
              <a:extLst>
                <a:ext uri="{FF2B5EF4-FFF2-40B4-BE49-F238E27FC236}">
                  <a16:creationId xmlns:a16="http://schemas.microsoft.com/office/drawing/2014/main" id="{041855D9-56C9-DD4D-8A12-6E349E517B59}"/>
                </a:ext>
              </a:extLst>
            </p:cNvPr>
            <p:cNvSpPr>
              <a:spLocks/>
            </p:cNvSpPr>
            <p:nvPr/>
          </p:nvSpPr>
          <p:spPr bwMode="auto">
            <a:xfrm>
              <a:off x="11295736" y="7220495"/>
              <a:ext cx="968154" cy="923808"/>
            </a:xfrm>
            <a:custGeom>
              <a:avLst/>
              <a:gdLst>
                <a:gd name="T0" fmla="*/ 35 w 104"/>
                <a:gd name="T1" fmla="*/ 22 h 99"/>
                <a:gd name="T2" fmla="*/ 36 w 104"/>
                <a:gd name="T3" fmla="*/ 29 h 99"/>
                <a:gd name="T4" fmla="*/ 31 w 104"/>
                <a:gd name="T5" fmla="*/ 28 h 99"/>
                <a:gd name="T6" fmla="*/ 29 w 104"/>
                <a:gd name="T7" fmla="*/ 30 h 99"/>
                <a:gd name="T8" fmla="*/ 26 w 104"/>
                <a:gd name="T9" fmla="*/ 31 h 99"/>
                <a:gd name="T10" fmla="*/ 24 w 104"/>
                <a:gd name="T11" fmla="*/ 35 h 99"/>
                <a:gd name="T12" fmla="*/ 20 w 104"/>
                <a:gd name="T13" fmla="*/ 37 h 99"/>
                <a:gd name="T14" fmla="*/ 17 w 104"/>
                <a:gd name="T15" fmla="*/ 40 h 99"/>
                <a:gd name="T16" fmla="*/ 11 w 104"/>
                <a:gd name="T17" fmla="*/ 42 h 99"/>
                <a:gd name="T18" fmla="*/ 8 w 104"/>
                <a:gd name="T19" fmla="*/ 43 h 99"/>
                <a:gd name="T20" fmla="*/ 4 w 104"/>
                <a:gd name="T21" fmla="*/ 45 h 99"/>
                <a:gd name="T22" fmla="*/ 1 w 104"/>
                <a:gd name="T23" fmla="*/ 52 h 99"/>
                <a:gd name="T24" fmla="*/ 2 w 104"/>
                <a:gd name="T25" fmla="*/ 56 h 99"/>
                <a:gd name="T26" fmla="*/ 6 w 104"/>
                <a:gd name="T27" fmla="*/ 59 h 99"/>
                <a:gd name="T28" fmla="*/ 37 w 104"/>
                <a:gd name="T29" fmla="*/ 79 h 99"/>
                <a:gd name="T30" fmla="*/ 48 w 104"/>
                <a:gd name="T31" fmla="*/ 86 h 99"/>
                <a:gd name="T32" fmla="*/ 49 w 104"/>
                <a:gd name="T33" fmla="*/ 87 h 99"/>
                <a:gd name="T34" fmla="*/ 58 w 104"/>
                <a:gd name="T35" fmla="*/ 93 h 99"/>
                <a:gd name="T36" fmla="*/ 61 w 104"/>
                <a:gd name="T37" fmla="*/ 99 h 99"/>
                <a:gd name="T38" fmla="*/ 67 w 104"/>
                <a:gd name="T39" fmla="*/ 97 h 99"/>
                <a:gd name="T40" fmla="*/ 72 w 104"/>
                <a:gd name="T41" fmla="*/ 96 h 99"/>
                <a:gd name="T42" fmla="*/ 85 w 104"/>
                <a:gd name="T43" fmla="*/ 87 h 99"/>
                <a:gd name="T44" fmla="*/ 100 w 104"/>
                <a:gd name="T45" fmla="*/ 77 h 99"/>
                <a:gd name="T46" fmla="*/ 104 w 104"/>
                <a:gd name="T47" fmla="*/ 75 h 99"/>
                <a:gd name="T48" fmla="*/ 97 w 104"/>
                <a:gd name="T49" fmla="*/ 69 h 99"/>
                <a:gd name="T50" fmla="*/ 94 w 104"/>
                <a:gd name="T51" fmla="*/ 69 h 99"/>
                <a:gd name="T52" fmla="*/ 92 w 104"/>
                <a:gd name="T53" fmla="*/ 63 h 99"/>
                <a:gd name="T54" fmla="*/ 92 w 104"/>
                <a:gd name="T55" fmla="*/ 60 h 99"/>
                <a:gd name="T56" fmla="*/ 93 w 104"/>
                <a:gd name="T57" fmla="*/ 55 h 99"/>
                <a:gd name="T58" fmla="*/ 93 w 104"/>
                <a:gd name="T59" fmla="*/ 50 h 99"/>
                <a:gd name="T60" fmla="*/ 93 w 104"/>
                <a:gd name="T61" fmla="*/ 46 h 99"/>
                <a:gd name="T62" fmla="*/ 92 w 104"/>
                <a:gd name="T63" fmla="*/ 42 h 99"/>
                <a:gd name="T64" fmla="*/ 91 w 104"/>
                <a:gd name="T65" fmla="*/ 37 h 99"/>
                <a:gd name="T66" fmla="*/ 87 w 104"/>
                <a:gd name="T67" fmla="*/ 27 h 99"/>
                <a:gd name="T68" fmla="*/ 82 w 104"/>
                <a:gd name="T69" fmla="*/ 20 h 99"/>
                <a:gd name="T70" fmla="*/ 85 w 104"/>
                <a:gd name="T71" fmla="*/ 13 h 99"/>
                <a:gd name="T72" fmla="*/ 86 w 104"/>
                <a:gd name="T73" fmla="*/ 2 h 99"/>
                <a:gd name="T74" fmla="*/ 84 w 104"/>
                <a:gd name="T75" fmla="*/ 1 h 99"/>
                <a:gd name="T76" fmla="*/ 81 w 104"/>
                <a:gd name="T77" fmla="*/ 0 h 99"/>
                <a:gd name="T78" fmla="*/ 79 w 104"/>
                <a:gd name="T79" fmla="*/ 1 h 99"/>
                <a:gd name="T80" fmla="*/ 75 w 104"/>
                <a:gd name="T81" fmla="*/ 0 h 99"/>
                <a:gd name="T82" fmla="*/ 72 w 104"/>
                <a:gd name="T83" fmla="*/ 2 h 99"/>
                <a:gd name="T84" fmla="*/ 68 w 104"/>
                <a:gd name="T85" fmla="*/ 1 h 99"/>
                <a:gd name="T86" fmla="*/ 61 w 104"/>
                <a:gd name="T87" fmla="*/ 2 h 99"/>
                <a:gd name="T88" fmla="*/ 46 w 104"/>
                <a:gd name="T89" fmla="*/ 5 h 99"/>
                <a:gd name="T90" fmla="*/ 43 w 104"/>
                <a:gd name="T91" fmla="*/ 7 h 99"/>
                <a:gd name="T92" fmla="*/ 39 w 104"/>
                <a:gd name="T93" fmla="*/ 8 h 99"/>
                <a:gd name="T94" fmla="*/ 34 w 104"/>
                <a:gd name="T95" fmla="*/ 12 h 99"/>
                <a:gd name="T96" fmla="*/ 35 w 104"/>
                <a:gd name="T97" fmla="*/ 22 h 99"/>
                <a:gd name="T98" fmla="*/ 35 w 104"/>
                <a:gd name="T99" fmla="*/ 22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4" h="99">
                  <a:moveTo>
                    <a:pt x="35" y="22"/>
                  </a:moveTo>
                  <a:cubicBezTo>
                    <a:pt x="36" y="23"/>
                    <a:pt x="40" y="29"/>
                    <a:pt x="36" y="29"/>
                  </a:cubicBezTo>
                  <a:cubicBezTo>
                    <a:pt x="35" y="28"/>
                    <a:pt x="32" y="27"/>
                    <a:pt x="31" y="28"/>
                  </a:cubicBezTo>
                  <a:cubicBezTo>
                    <a:pt x="30" y="29"/>
                    <a:pt x="30" y="29"/>
                    <a:pt x="29" y="30"/>
                  </a:cubicBezTo>
                  <a:cubicBezTo>
                    <a:pt x="28" y="31"/>
                    <a:pt x="27" y="31"/>
                    <a:pt x="26" y="31"/>
                  </a:cubicBezTo>
                  <a:cubicBezTo>
                    <a:pt x="24" y="32"/>
                    <a:pt x="25" y="34"/>
                    <a:pt x="24" y="35"/>
                  </a:cubicBezTo>
                  <a:cubicBezTo>
                    <a:pt x="24" y="37"/>
                    <a:pt x="21" y="36"/>
                    <a:pt x="20" y="37"/>
                  </a:cubicBezTo>
                  <a:cubicBezTo>
                    <a:pt x="18" y="37"/>
                    <a:pt x="18" y="39"/>
                    <a:pt x="17" y="40"/>
                  </a:cubicBezTo>
                  <a:cubicBezTo>
                    <a:pt x="15" y="42"/>
                    <a:pt x="13" y="41"/>
                    <a:pt x="11" y="42"/>
                  </a:cubicBezTo>
                  <a:cubicBezTo>
                    <a:pt x="10" y="42"/>
                    <a:pt x="9" y="42"/>
                    <a:pt x="8" y="43"/>
                  </a:cubicBezTo>
                  <a:cubicBezTo>
                    <a:pt x="7" y="43"/>
                    <a:pt x="5" y="44"/>
                    <a:pt x="4" y="45"/>
                  </a:cubicBezTo>
                  <a:cubicBezTo>
                    <a:pt x="0" y="47"/>
                    <a:pt x="1" y="48"/>
                    <a:pt x="1" y="52"/>
                  </a:cubicBezTo>
                  <a:cubicBezTo>
                    <a:pt x="1" y="55"/>
                    <a:pt x="0" y="55"/>
                    <a:pt x="2" y="56"/>
                  </a:cubicBezTo>
                  <a:cubicBezTo>
                    <a:pt x="3" y="57"/>
                    <a:pt x="5" y="58"/>
                    <a:pt x="6" y="59"/>
                  </a:cubicBezTo>
                  <a:cubicBezTo>
                    <a:pt x="16" y="66"/>
                    <a:pt x="26" y="72"/>
                    <a:pt x="37" y="79"/>
                  </a:cubicBezTo>
                  <a:cubicBezTo>
                    <a:pt x="40" y="81"/>
                    <a:pt x="44" y="84"/>
                    <a:pt x="48" y="86"/>
                  </a:cubicBezTo>
                  <a:cubicBezTo>
                    <a:pt x="48" y="87"/>
                    <a:pt x="49" y="87"/>
                    <a:pt x="49" y="87"/>
                  </a:cubicBezTo>
                  <a:cubicBezTo>
                    <a:pt x="52" y="92"/>
                    <a:pt x="54" y="92"/>
                    <a:pt x="58" y="93"/>
                  </a:cubicBezTo>
                  <a:cubicBezTo>
                    <a:pt x="61" y="94"/>
                    <a:pt x="58" y="98"/>
                    <a:pt x="61" y="99"/>
                  </a:cubicBezTo>
                  <a:cubicBezTo>
                    <a:pt x="62" y="99"/>
                    <a:pt x="65" y="98"/>
                    <a:pt x="67" y="97"/>
                  </a:cubicBezTo>
                  <a:cubicBezTo>
                    <a:pt x="68" y="97"/>
                    <a:pt x="71" y="97"/>
                    <a:pt x="72" y="96"/>
                  </a:cubicBezTo>
                  <a:cubicBezTo>
                    <a:pt x="76" y="93"/>
                    <a:pt x="80" y="90"/>
                    <a:pt x="85" y="87"/>
                  </a:cubicBezTo>
                  <a:cubicBezTo>
                    <a:pt x="90" y="84"/>
                    <a:pt x="95" y="80"/>
                    <a:pt x="100" y="77"/>
                  </a:cubicBezTo>
                  <a:cubicBezTo>
                    <a:pt x="101" y="77"/>
                    <a:pt x="102" y="76"/>
                    <a:pt x="104" y="75"/>
                  </a:cubicBezTo>
                  <a:cubicBezTo>
                    <a:pt x="102" y="71"/>
                    <a:pt x="101" y="70"/>
                    <a:pt x="97" y="69"/>
                  </a:cubicBezTo>
                  <a:cubicBezTo>
                    <a:pt x="96" y="69"/>
                    <a:pt x="94" y="69"/>
                    <a:pt x="94" y="69"/>
                  </a:cubicBezTo>
                  <a:cubicBezTo>
                    <a:pt x="94" y="66"/>
                    <a:pt x="94" y="65"/>
                    <a:pt x="92" y="63"/>
                  </a:cubicBezTo>
                  <a:cubicBezTo>
                    <a:pt x="91" y="61"/>
                    <a:pt x="91" y="61"/>
                    <a:pt x="92" y="60"/>
                  </a:cubicBezTo>
                  <a:cubicBezTo>
                    <a:pt x="94" y="58"/>
                    <a:pt x="93" y="57"/>
                    <a:pt x="93" y="55"/>
                  </a:cubicBezTo>
                  <a:cubicBezTo>
                    <a:pt x="93" y="53"/>
                    <a:pt x="94" y="52"/>
                    <a:pt x="93" y="50"/>
                  </a:cubicBezTo>
                  <a:cubicBezTo>
                    <a:pt x="93" y="49"/>
                    <a:pt x="93" y="48"/>
                    <a:pt x="93" y="46"/>
                  </a:cubicBezTo>
                  <a:cubicBezTo>
                    <a:pt x="93" y="45"/>
                    <a:pt x="93" y="43"/>
                    <a:pt x="92" y="42"/>
                  </a:cubicBezTo>
                  <a:cubicBezTo>
                    <a:pt x="91" y="41"/>
                    <a:pt x="91" y="39"/>
                    <a:pt x="91" y="37"/>
                  </a:cubicBezTo>
                  <a:cubicBezTo>
                    <a:pt x="91" y="34"/>
                    <a:pt x="90" y="30"/>
                    <a:pt x="87" y="27"/>
                  </a:cubicBezTo>
                  <a:cubicBezTo>
                    <a:pt x="85" y="25"/>
                    <a:pt x="83" y="23"/>
                    <a:pt x="82" y="20"/>
                  </a:cubicBezTo>
                  <a:cubicBezTo>
                    <a:pt x="80" y="16"/>
                    <a:pt x="84" y="17"/>
                    <a:pt x="85" y="13"/>
                  </a:cubicBezTo>
                  <a:cubicBezTo>
                    <a:pt x="85" y="9"/>
                    <a:pt x="85" y="6"/>
                    <a:pt x="86" y="2"/>
                  </a:cubicBezTo>
                  <a:cubicBezTo>
                    <a:pt x="85" y="2"/>
                    <a:pt x="85" y="1"/>
                    <a:pt x="84" y="1"/>
                  </a:cubicBezTo>
                  <a:cubicBezTo>
                    <a:pt x="82" y="2"/>
                    <a:pt x="82" y="0"/>
                    <a:pt x="81" y="0"/>
                  </a:cubicBezTo>
                  <a:cubicBezTo>
                    <a:pt x="80" y="0"/>
                    <a:pt x="80" y="1"/>
                    <a:pt x="79" y="1"/>
                  </a:cubicBezTo>
                  <a:cubicBezTo>
                    <a:pt x="77" y="1"/>
                    <a:pt x="77" y="0"/>
                    <a:pt x="75" y="0"/>
                  </a:cubicBezTo>
                  <a:cubicBezTo>
                    <a:pt x="74" y="1"/>
                    <a:pt x="73" y="1"/>
                    <a:pt x="72" y="2"/>
                  </a:cubicBezTo>
                  <a:cubicBezTo>
                    <a:pt x="70" y="3"/>
                    <a:pt x="70" y="2"/>
                    <a:pt x="68" y="1"/>
                  </a:cubicBezTo>
                  <a:cubicBezTo>
                    <a:pt x="66" y="1"/>
                    <a:pt x="63" y="1"/>
                    <a:pt x="61" y="2"/>
                  </a:cubicBezTo>
                  <a:cubicBezTo>
                    <a:pt x="56" y="3"/>
                    <a:pt x="51" y="3"/>
                    <a:pt x="46" y="5"/>
                  </a:cubicBezTo>
                  <a:cubicBezTo>
                    <a:pt x="45" y="6"/>
                    <a:pt x="44" y="7"/>
                    <a:pt x="43" y="7"/>
                  </a:cubicBezTo>
                  <a:cubicBezTo>
                    <a:pt x="42" y="8"/>
                    <a:pt x="40" y="8"/>
                    <a:pt x="39" y="8"/>
                  </a:cubicBezTo>
                  <a:cubicBezTo>
                    <a:pt x="37" y="9"/>
                    <a:pt x="37" y="12"/>
                    <a:pt x="34" y="12"/>
                  </a:cubicBezTo>
                  <a:cubicBezTo>
                    <a:pt x="35" y="15"/>
                    <a:pt x="35" y="18"/>
                    <a:pt x="35" y="22"/>
                  </a:cubicBezTo>
                  <a:cubicBezTo>
                    <a:pt x="36" y="23"/>
                    <a:pt x="35" y="20"/>
                    <a:pt x="35" y="2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2" name="Freeform 776">
              <a:extLst>
                <a:ext uri="{FF2B5EF4-FFF2-40B4-BE49-F238E27FC236}">
                  <a16:creationId xmlns:a16="http://schemas.microsoft.com/office/drawing/2014/main" id="{19EA762F-A44C-DE40-9831-6EF051F5BB26}"/>
                </a:ext>
              </a:extLst>
            </p:cNvPr>
            <p:cNvSpPr>
              <a:spLocks/>
            </p:cNvSpPr>
            <p:nvPr/>
          </p:nvSpPr>
          <p:spPr bwMode="auto">
            <a:xfrm>
              <a:off x="8295732" y="3719582"/>
              <a:ext cx="2850322" cy="2124760"/>
            </a:xfrm>
            <a:custGeom>
              <a:avLst/>
              <a:gdLst>
                <a:gd name="T0" fmla="*/ 33 w 305"/>
                <a:gd name="T1" fmla="*/ 54 h 227"/>
                <a:gd name="T2" fmla="*/ 1 w 305"/>
                <a:gd name="T3" fmla="*/ 63 h 227"/>
                <a:gd name="T4" fmla="*/ 19 w 305"/>
                <a:gd name="T5" fmla="*/ 72 h 227"/>
                <a:gd name="T6" fmla="*/ 24 w 305"/>
                <a:gd name="T7" fmla="*/ 75 h 227"/>
                <a:gd name="T8" fmla="*/ 20 w 305"/>
                <a:gd name="T9" fmla="*/ 81 h 227"/>
                <a:gd name="T10" fmla="*/ 36 w 305"/>
                <a:gd name="T11" fmla="*/ 86 h 227"/>
                <a:gd name="T12" fmla="*/ 73 w 305"/>
                <a:gd name="T13" fmla="*/ 93 h 227"/>
                <a:gd name="T14" fmla="*/ 87 w 305"/>
                <a:gd name="T15" fmla="*/ 112 h 227"/>
                <a:gd name="T16" fmla="*/ 88 w 305"/>
                <a:gd name="T17" fmla="*/ 122 h 227"/>
                <a:gd name="T18" fmla="*/ 89 w 305"/>
                <a:gd name="T19" fmla="*/ 131 h 227"/>
                <a:gd name="T20" fmla="*/ 104 w 305"/>
                <a:gd name="T21" fmla="*/ 129 h 227"/>
                <a:gd name="T22" fmla="*/ 106 w 305"/>
                <a:gd name="T23" fmla="*/ 135 h 227"/>
                <a:gd name="T24" fmla="*/ 106 w 305"/>
                <a:gd name="T25" fmla="*/ 144 h 227"/>
                <a:gd name="T26" fmla="*/ 109 w 305"/>
                <a:gd name="T27" fmla="*/ 155 h 227"/>
                <a:gd name="T28" fmla="*/ 106 w 305"/>
                <a:gd name="T29" fmla="*/ 160 h 227"/>
                <a:gd name="T30" fmla="*/ 100 w 305"/>
                <a:gd name="T31" fmla="*/ 162 h 227"/>
                <a:gd name="T32" fmla="*/ 112 w 305"/>
                <a:gd name="T33" fmla="*/ 165 h 227"/>
                <a:gd name="T34" fmla="*/ 112 w 305"/>
                <a:gd name="T35" fmla="*/ 169 h 227"/>
                <a:gd name="T36" fmla="*/ 107 w 305"/>
                <a:gd name="T37" fmla="*/ 172 h 227"/>
                <a:gd name="T38" fmla="*/ 107 w 305"/>
                <a:gd name="T39" fmla="*/ 180 h 227"/>
                <a:gd name="T40" fmla="*/ 110 w 305"/>
                <a:gd name="T41" fmla="*/ 192 h 227"/>
                <a:gd name="T42" fmla="*/ 114 w 305"/>
                <a:gd name="T43" fmla="*/ 193 h 227"/>
                <a:gd name="T44" fmla="*/ 120 w 305"/>
                <a:gd name="T45" fmla="*/ 210 h 227"/>
                <a:gd name="T46" fmla="*/ 138 w 305"/>
                <a:gd name="T47" fmla="*/ 219 h 227"/>
                <a:gd name="T48" fmla="*/ 142 w 305"/>
                <a:gd name="T49" fmla="*/ 224 h 227"/>
                <a:gd name="T50" fmla="*/ 151 w 305"/>
                <a:gd name="T51" fmla="*/ 214 h 227"/>
                <a:gd name="T52" fmla="*/ 156 w 305"/>
                <a:gd name="T53" fmla="*/ 200 h 227"/>
                <a:gd name="T54" fmla="*/ 163 w 305"/>
                <a:gd name="T55" fmla="*/ 192 h 227"/>
                <a:gd name="T56" fmla="*/ 173 w 305"/>
                <a:gd name="T57" fmla="*/ 179 h 227"/>
                <a:gd name="T58" fmla="*/ 193 w 305"/>
                <a:gd name="T59" fmla="*/ 173 h 227"/>
                <a:gd name="T60" fmla="*/ 216 w 305"/>
                <a:gd name="T61" fmla="*/ 160 h 227"/>
                <a:gd name="T62" fmla="*/ 232 w 305"/>
                <a:gd name="T63" fmla="*/ 142 h 227"/>
                <a:gd name="T64" fmla="*/ 234 w 305"/>
                <a:gd name="T65" fmla="*/ 130 h 227"/>
                <a:gd name="T66" fmla="*/ 253 w 305"/>
                <a:gd name="T67" fmla="*/ 129 h 227"/>
                <a:gd name="T68" fmla="*/ 233 w 305"/>
                <a:gd name="T69" fmla="*/ 119 h 227"/>
                <a:gd name="T70" fmla="*/ 238 w 305"/>
                <a:gd name="T71" fmla="*/ 113 h 227"/>
                <a:gd name="T72" fmla="*/ 262 w 305"/>
                <a:gd name="T73" fmla="*/ 112 h 227"/>
                <a:gd name="T74" fmla="*/ 258 w 305"/>
                <a:gd name="T75" fmla="*/ 106 h 227"/>
                <a:gd name="T76" fmla="*/ 266 w 305"/>
                <a:gd name="T77" fmla="*/ 95 h 227"/>
                <a:gd name="T78" fmla="*/ 253 w 305"/>
                <a:gd name="T79" fmla="*/ 80 h 227"/>
                <a:gd name="T80" fmla="*/ 263 w 305"/>
                <a:gd name="T81" fmla="*/ 66 h 227"/>
                <a:gd name="T82" fmla="*/ 268 w 305"/>
                <a:gd name="T83" fmla="*/ 51 h 227"/>
                <a:gd name="T84" fmla="*/ 283 w 305"/>
                <a:gd name="T85" fmla="*/ 38 h 227"/>
                <a:gd name="T86" fmla="*/ 291 w 305"/>
                <a:gd name="T87" fmla="*/ 33 h 227"/>
                <a:gd name="T88" fmla="*/ 259 w 305"/>
                <a:gd name="T89" fmla="*/ 28 h 227"/>
                <a:gd name="T90" fmla="*/ 238 w 305"/>
                <a:gd name="T91" fmla="*/ 21 h 227"/>
                <a:gd name="T92" fmla="*/ 256 w 305"/>
                <a:gd name="T93" fmla="*/ 14 h 227"/>
                <a:gd name="T94" fmla="*/ 206 w 305"/>
                <a:gd name="T95" fmla="*/ 8 h 227"/>
                <a:gd name="T96" fmla="*/ 213 w 305"/>
                <a:gd name="T97" fmla="*/ 0 h 227"/>
                <a:gd name="T98" fmla="*/ 173 w 305"/>
                <a:gd name="T99" fmla="*/ 8 h 227"/>
                <a:gd name="T100" fmla="*/ 155 w 305"/>
                <a:gd name="T101" fmla="*/ 10 h 227"/>
                <a:gd name="T102" fmla="*/ 154 w 305"/>
                <a:gd name="T103" fmla="*/ 11 h 227"/>
                <a:gd name="T104" fmla="*/ 140 w 305"/>
                <a:gd name="T105" fmla="*/ 14 h 227"/>
                <a:gd name="T106" fmla="*/ 111 w 305"/>
                <a:gd name="T107" fmla="*/ 14 h 227"/>
                <a:gd name="T108" fmla="*/ 98 w 305"/>
                <a:gd name="T109" fmla="*/ 23 h 227"/>
                <a:gd name="T110" fmla="*/ 73 w 305"/>
                <a:gd name="T111" fmla="*/ 21 h 227"/>
                <a:gd name="T112" fmla="*/ 55 w 305"/>
                <a:gd name="T113" fmla="*/ 3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227">
                  <a:moveTo>
                    <a:pt x="32" y="37"/>
                  </a:moveTo>
                  <a:cubicBezTo>
                    <a:pt x="31" y="38"/>
                    <a:pt x="26" y="40"/>
                    <a:pt x="27" y="41"/>
                  </a:cubicBezTo>
                  <a:cubicBezTo>
                    <a:pt x="28" y="42"/>
                    <a:pt x="30" y="42"/>
                    <a:pt x="32" y="43"/>
                  </a:cubicBezTo>
                  <a:cubicBezTo>
                    <a:pt x="34" y="43"/>
                    <a:pt x="36" y="43"/>
                    <a:pt x="39" y="43"/>
                  </a:cubicBezTo>
                  <a:cubicBezTo>
                    <a:pt x="39" y="43"/>
                    <a:pt x="44" y="42"/>
                    <a:pt x="45" y="42"/>
                  </a:cubicBezTo>
                  <a:cubicBezTo>
                    <a:pt x="44" y="42"/>
                    <a:pt x="42" y="43"/>
                    <a:pt x="41" y="44"/>
                  </a:cubicBezTo>
                  <a:cubicBezTo>
                    <a:pt x="40" y="45"/>
                    <a:pt x="39" y="46"/>
                    <a:pt x="40" y="48"/>
                  </a:cubicBezTo>
                  <a:cubicBezTo>
                    <a:pt x="42" y="50"/>
                    <a:pt x="36" y="55"/>
                    <a:pt x="33" y="54"/>
                  </a:cubicBezTo>
                  <a:cubicBezTo>
                    <a:pt x="32" y="53"/>
                    <a:pt x="30" y="54"/>
                    <a:pt x="28" y="54"/>
                  </a:cubicBezTo>
                  <a:cubicBezTo>
                    <a:pt x="27" y="53"/>
                    <a:pt x="25" y="54"/>
                    <a:pt x="24" y="54"/>
                  </a:cubicBezTo>
                  <a:cubicBezTo>
                    <a:pt x="23" y="54"/>
                    <a:pt x="21" y="54"/>
                    <a:pt x="20" y="56"/>
                  </a:cubicBezTo>
                  <a:cubicBezTo>
                    <a:pt x="19" y="57"/>
                    <a:pt x="18" y="57"/>
                    <a:pt x="16" y="57"/>
                  </a:cubicBezTo>
                  <a:cubicBezTo>
                    <a:pt x="13" y="58"/>
                    <a:pt x="10" y="59"/>
                    <a:pt x="7" y="59"/>
                  </a:cubicBezTo>
                  <a:cubicBezTo>
                    <a:pt x="6" y="59"/>
                    <a:pt x="4" y="58"/>
                    <a:pt x="4" y="59"/>
                  </a:cubicBezTo>
                  <a:cubicBezTo>
                    <a:pt x="3" y="60"/>
                    <a:pt x="0" y="60"/>
                    <a:pt x="0" y="62"/>
                  </a:cubicBezTo>
                  <a:cubicBezTo>
                    <a:pt x="0" y="63"/>
                    <a:pt x="1" y="62"/>
                    <a:pt x="1" y="63"/>
                  </a:cubicBezTo>
                  <a:cubicBezTo>
                    <a:pt x="1" y="63"/>
                    <a:pt x="0" y="64"/>
                    <a:pt x="0" y="64"/>
                  </a:cubicBezTo>
                  <a:cubicBezTo>
                    <a:pt x="0" y="65"/>
                    <a:pt x="2" y="67"/>
                    <a:pt x="3" y="68"/>
                  </a:cubicBezTo>
                  <a:cubicBezTo>
                    <a:pt x="3" y="68"/>
                    <a:pt x="4" y="67"/>
                    <a:pt x="4" y="67"/>
                  </a:cubicBezTo>
                  <a:cubicBezTo>
                    <a:pt x="5" y="66"/>
                    <a:pt x="6" y="67"/>
                    <a:pt x="7" y="68"/>
                  </a:cubicBezTo>
                  <a:cubicBezTo>
                    <a:pt x="8" y="68"/>
                    <a:pt x="13" y="69"/>
                    <a:pt x="13" y="67"/>
                  </a:cubicBezTo>
                  <a:cubicBezTo>
                    <a:pt x="13" y="68"/>
                    <a:pt x="12" y="68"/>
                    <a:pt x="13" y="69"/>
                  </a:cubicBezTo>
                  <a:cubicBezTo>
                    <a:pt x="13" y="70"/>
                    <a:pt x="15" y="71"/>
                    <a:pt x="16" y="71"/>
                  </a:cubicBezTo>
                  <a:cubicBezTo>
                    <a:pt x="17" y="72"/>
                    <a:pt x="18" y="72"/>
                    <a:pt x="19" y="72"/>
                  </a:cubicBezTo>
                  <a:cubicBezTo>
                    <a:pt x="21" y="72"/>
                    <a:pt x="21" y="70"/>
                    <a:pt x="22" y="71"/>
                  </a:cubicBezTo>
                  <a:cubicBezTo>
                    <a:pt x="24" y="71"/>
                    <a:pt x="27" y="71"/>
                    <a:pt x="28" y="71"/>
                  </a:cubicBezTo>
                  <a:cubicBezTo>
                    <a:pt x="29" y="71"/>
                    <a:pt x="29" y="70"/>
                    <a:pt x="30" y="69"/>
                  </a:cubicBezTo>
                  <a:cubicBezTo>
                    <a:pt x="31" y="69"/>
                    <a:pt x="34" y="71"/>
                    <a:pt x="34" y="72"/>
                  </a:cubicBezTo>
                  <a:cubicBezTo>
                    <a:pt x="34" y="73"/>
                    <a:pt x="24" y="72"/>
                    <a:pt x="22" y="73"/>
                  </a:cubicBezTo>
                  <a:cubicBezTo>
                    <a:pt x="20" y="73"/>
                    <a:pt x="23" y="74"/>
                    <a:pt x="24" y="74"/>
                  </a:cubicBezTo>
                  <a:cubicBezTo>
                    <a:pt x="26" y="75"/>
                    <a:pt x="27" y="74"/>
                    <a:pt x="29" y="75"/>
                  </a:cubicBezTo>
                  <a:cubicBezTo>
                    <a:pt x="28" y="74"/>
                    <a:pt x="26" y="75"/>
                    <a:pt x="24" y="75"/>
                  </a:cubicBezTo>
                  <a:cubicBezTo>
                    <a:pt x="21" y="75"/>
                    <a:pt x="18" y="74"/>
                    <a:pt x="15" y="74"/>
                  </a:cubicBezTo>
                  <a:cubicBezTo>
                    <a:pt x="13" y="74"/>
                    <a:pt x="9" y="74"/>
                    <a:pt x="9" y="76"/>
                  </a:cubicBezTo>
                  <a:cubicBezTo>
                    <a:pt x="8" y="77"/>
                    <a:pt x="11" y="78"/>
                    <a:pt x="12" y="78"/>
                  </a:cubicBezTo>
                  <a:cubicBezTo>
                    <a:pt x="13" y="78"/>
                    <a:pt x="15" y="77"/>
                    <a:pt x="15" y="77"/>
                  </a:cubicBezTo>
                  <a:cubicBezTo>
                    <a:pt x="16" y="78"/>
                    <a:pt x="15" y="78"/>
                    <a:pt x="15" y="79"/>
                  </a:cubicBezTo>
                  <a:cubicBezTo>
                    <a:pt x="16" y="80"/>
                    <a:pt x="18" y="80"/>
                    <a:pt x="19" y="80"/>
                  </a:cubicBezTo>
                  <a:cubicBezTo>
                    <a:pt x="21" y="80"/>
                    <a:pt x="23" y="80"/>
                    <a:pt x="25" y="80"/>
                  </a:cubicBezTo>
                  <a:cubicBezTo>
                    <a:pt x="25" y="80"/>
                    <a:pt x="21" y="81"/>
                    <a:pt x="20" y="81"/>
                  </a:cubicBezTo>
                  <a:cubicBezTo>
                    <a:pt x="16" y="82"/>
                    <a:pt x="19" y="84"/>
                    <a:pt x="21" y="85"/>
                  </a:cubicBezTo>
                  <a:cubicBezTo>
                    <a:pt x="23" y="86"/>
                    <a:pt x="25" y="86"/>
                    <a:pt x="27" y="87"/>
                  </a:cubicBezTo>
                  <a:cubicBezTo>
                    <a:pt x="27" y="87"/>
                    <a:pt x="31" y="87"/>
                    <a:pt x="31" y="87"/>
                  </a:cubicBezTo>
                  <a:cubicBezTo>
                    <a:pt x="31" y="87"/>
                    <a:pt x="29" y="86"/>
                    <a:pt x="29" y="85"/>
                  </a:cubicBezTo>
                  <a:cubicBezTo>
                    <a:pt x="29" y="84"/>
                    <a:pt x="31" y="85"/>
                    <a:pt x="31" y="85"/>
                  </a:cubicBezTo>
                  <a:cubicBezTo>
                    <a:pt x="32" y="86"/>
                    <a:pt x="33" y="85"/>
                    <a:pt x="34" y="84"/>
                  </a:cubicBezTo>
                  <a:cubicBezTo>
                    <a:pt x="34" y="84"/>
                    <a:pt x="35" y="83"/>
                    <a:pt x="36" y="83"/>
                  </a:cubicBezTo>
                  <a:cubicBezTo>
                    <a:pt x="37" y="84"/>
                    <a:pt x="36" y="86"/>
                    <a:pt x="36" y="86"/>
                  </a:cubicBezTo>
                  <a:cubicBezTo>
                    <a:pt x="37" y="87"/>
                    <a:pt x="40" y="85"/>
                    <a:pt x="41" y="85"/>
                  </a:cubicBezTo>
                  <a:cubicBezTo>
                    <a:pt x="43" y="84"/>
                    <a:pt x="43" y="84"/>
                    <a:pt x="44" y="85"/>
                  </a:cubicBezTo>
                  <a:cubicBezTo>
                    <a:pt x="45" y="86"/>
                    <a:pt x="46" y="84"/>
                    <a:pt x="47" y="84"/>
                  </a:cubicBezTo>
                  <a:cubicBezTo>
                    <a:pt x="48" y="83"/>
                    <a:pt x="50" y="84"/>
                    <a:pt x="51" y="84"/>
                  </a:cubicBezTo>
                  <a:cubicBezTo>
                    <a:pt x="54" y="84"/>
                    <a:pt x="58" y="85"/>
                    <a:pt x="61" y="86"/>
                  </a:cubicBezTo>
                  <a:cubicBezTo>
                    <a:pt x="63" y="86"/>
                    <a:pt x="65" y="88"/>
                    <a:pt x="67" y="88"/>
                  </a:cubicBezTo>
                  <a:cubicBezTo>
                    <a:pt x="69" y="88"/>
                    <a:pt x="71" y="89"/>
                    <a:pt x="72" y="90"/>
                  </a:cubicBezTo>
                  <a:cubicBezTo>
                    <a:pt x="74" y="91"/>
                    <a:pt x="73" y="92"/>
                    <a:pt x="73" y="93"/>
                  </a:cubicBezTo>
                  <a:cubicBezTo>
                    <a:pt x="73" y="94"/>
                    <a:pt x="75" y="96"/>
                    <a:pt x="76" y="96"/>
                  </a:cubicBezTo>
                  <a:cubicBezTo>
                    <a:pt x="77" y="97"/>
                    <a:pt x="79" y="96"/>
                    <a:pt x="80" y="97"/>
                  </a:cubicBezTo>
                  <a:cubicBezTo>
                    <a:pt x="80" y="99"/>
                    <a:pt x="82" y="100"/>
                    <a:pt x="83" y="101"/>
                  </a:cubicBezTo>
                  <a:cubicBezTo>
                    <a:pt x="84" y="102"/>
                    <a:pt x="83" y="104"/>
                    <a:pt x="84" y="105"/>
                  </a:cubicBezTo>
                  <a:cubicBezTo>
                    <a:pt x="84" y="106"/>
                    <a:pt x="86" y="107"/>
                    <a:pt x="86" y="109"/>
                  </a:cubicBezTo>
                  <a:cubicBezTo>
                    <a:pt x="86" y="110"/>
                    <a:pt x="85" y="110"/>
                    <a:pt x="86" y="111"/>
                  </a:cubicBezTo>
                  <a:cubicBezTo>
                    <a:pt x="86" y="111"/>
                    <a:pt x="87" y="112"/>
                    <a:pt x="87" y="112"/>
                  </a:cubicBezTo>
                  <a:cubicBezTo>
                    <a:pt x="87" y="112"/>
                    <a:pt x="87" y="112"/>
                    <a:pt x="87" y="112"/>
                  </a:cubicBezTo>
                  <a:cubicBezTo>
                    <a:pt x="88" y="111"/>
                    <a:pt x="90" y="113"/>
                    <a:pt x="89" y="114"/>
                  </a:cubicBezTo>
                  <a:cubicBezTo>
                    <a:pt x="88" y="115"/>
                    <a:pt x="88" y="115"/>
                    <a:pt x="88" y="117"/>
                  </a:cubicBezTo>
                  <a:cubicBezTo>
                    <a:pt x="88" y="116"/>
                    <a:pt x="90" y="115"/>
                    <a:pt x="91" y="117"/>
                  </a:cubicBezTo>
                  <a:cubicBezTo>
                    <a:pt x="91" y="118"/>
                    <a:pt x="91" y="118"/>
                    <a:pt x="91" y="119"/>
                  </a:cubicBezTo>
                  <a:cubicBezTo>
                    <a:pt x="91" y="119"/>
                    <a:pt x="91" y="121"/>
                    <a:pt x="91" y="120"/>
                  </a:cubicBezTo>
                  <a:cubicBezTo>
                    <a:pt x="91" y="121"/>
                    <a:pt x="93" y="121"/>
                    <a:pt x="93" y="121"/>
                  </a:cubicBezTo>
                  <a:cubicBezTo>
                    <a:pt x="92" y="120"/>
                    <a:pt x="89" y="126"/>
                    <a:pt x="90" y="122"/>
                  </a:cubicBezTo>
                  <a:cubicBezTo>
                    <a:pt x="90" y="122"/>
                    <a:pt x="88" y="121"/>
                    <a:pt x="88" y="122"/>
                  </a:cubicBezTo>
                  <a:cubicBezTo>
                    <a:pt x="88" y="122"/>
                    <a:pt x="89" y="122"/>
                    <a:pt x="89" y="122"/>
                  </a:cubicBezTo>
                  <a:cubicBezTo>
                    <a:pt x="89" y="123"/>
                    <a:pt x="86" y="123"/>
                    <a:pt x="87" y="124"/>
                  </a:cubicBezTo>
                  <a:cubicBezTo>
                    <a:pt x="87" y="124"/>
                    <a:pt x="90" y="125"/>
                    <a:pt x="89" y="125"/>
                  </a:cubicBezTo>
                  <a:cubicBezTo>
                    <a:pt x="87" y="127"/>
                    <a:pt x="91" y="127"/>
                    <a:pt x="92" y="126"/>
                  </a:cubicBezTo>
                  <a:cubicBezTo>
                    <a:pt x="91" y="127"/>
                    <a:pt x="90" y="127"/>
                    <a:pt x="88" y="127"/>
                  </a:cubicBezTo>
                  <a:cubicBezTo>
                    <a:pt x="88" y="127"/>
                    <a:pt x="86" y="129"/>
                    <a:pt x="86" y="129"/>
                  </a:cubicBezTo>
                  <a:cubicBezTo>
                    <a:pt x="86" y="129"/>
                    <a:pt x="87" y="130"/>
                    <a:pt x="87" y="130"/>
                  </a:cubicBezTo>
                  <a:cubicBezTo>
                    <a:pt x="89" y="131"/>
                    <a:pt x="88" y="131"/>
                    <a:pt x="89" y="131"/>
                  </a:cubicBezTo>
                  <a:cubicBezTo>
                    <a:pt x="90" y="131"/>
                    <a:pt x="94" y="133"/>
                    <a:pt x="95" y="131"/>
                  </a:cubicBezTo>
                  <a:cubicBezTo>
                    <a:pt x="95" y="128"/>
                    <a:pt x="97" y="129"/>
                    <a:pt x="98" y="128"/>
                  </a:cubicBezTo>
                  <a:cubicBezTo>
                    <a:pt x="98" y="128"/>
                    <a:pt x="96" y="122"/>
                    <a:pt x="96" y="122"/>
                  </a:cubicBezTo>
                  <a:cubicBezTo>
                    <a:pt x="96" y="123"/>
                    <a:pt x="98" y="126"/>
                    <a:pt x="98" y="126"/>
                  </a:cubicBezTo>
                  <a:cubicBezTo>
                    <a:pt x="99" y="128"/>
                    <a:pt x="100" y="126"/>
                    <a:pt x="101" y="126"/>
                  </a:cubicBezTo>
                  <a:cubicBezTo>
                    <a:pt x="101" y="126"/>
                    <a:pt x="98" y="130"/>
                    <a:pt x="98" y="130"/>
                  </a:cubicBezTo>
                  <a:cubicBezTo>
                    <a:pt x="98" y="130"/>
                    <a:pt x="102" y="129"/>
                    <a:pt x="102" y="129"/>
                  </a:cubicBezTo>
                  <a:cubicBezTo>
                    <a:pt x="103" y="129"/>
                    <a:pt x="104" y="129"/>
                    <a:pt x="104" y="129"/>
                  </a:cubicBezTo>
                  <a:cubicBezTo>
                    <a:pt x="105" y="129"/>
                    <a:pt x="106" y="128"/>
                    <a:pt x="107" y="128"/>
                  </a:cubicBezTo>
                  <a:cubicBezTo>
                    <a:pt x="107" y="129"/>
                    <a:pt x="106" y="130"/>
                    <a:pt x="105" y="130"/>
                  </a:cubicBezTo>
                  <a:cubicBezTo>
                    <a:pt x="104" y="130"/>
                    <a:pt x="102" y="130"/>
                    <a:pt x="101" y="131"/>
                  </a:cubicBezTo>
                  <a:cubicBezTo>
                    <a:pt x="100" y="132"/>
                    <a:pt x="103" y="131"/>
                    <a:pt x="103" y="131"/>
                  </a:cubicBezTo>
                  <a:cubicBezTo>
                    <a:pt x="105" y="131"/>
                    <a:pt x="107" y="131"/>
                    <a:pt x="109" y="131"/>
                  </a:cubicBezTo>
                  <a:cubicBezTo>
                    <a:pt x="108" y="131"/>
                    <a:pt x="104" y="131"/>
                    <a:pt x="104" y="132"/>
                  </a:cubicBezTo>
                  <a:cubicBezTo>
                    <a:pt x="104" y="132"/>
                    <a:pt x="106" y="133"/>
                    <a:pt x="106" y="134"/>
                  </a:cubicBezTo>
                  <a:cubicBezTo>
                    <a:pt x="106" y="134"/>
                    <a:pt x="106" y="135"/>
                    <a:pt x="106" y="135"/>
                  </a:cubicBezTo>
                  <a:cubicBezTo>
                    <a:pt x="106" y="136"/>
                    <a:pt x="105" y="136"/>
                    <a:pt x="106" y="137"/>
                  </a:cubicBezTo>
                  <a:cubicBezTo>
                    <a:pt x="106" y="137"/>
                    <a:pt x="108" y="136"/>
                    <a:pt x="109" y="136"/>
                  </a:cubicBezTo>
                  <a:cubicBezTo>
                    <a:pt x="110" y="136"/>
                    <a:pt x="109" y="136"/>
                    <a:pt x="110" y="137"/>
                  </a:cubicBezTo>
                  <a:cubicBezTo>
                    <a:pt x="111" y="138"/>
                    <a:pt x="111" y="139"/>
                    <a:pt x="112" y="140"/>
                  </a:cubicBezTo>
                  <a:cubicBezTo>
                    <a:pt x="112" y="141"/>
                    <a:pt x="109" y="141"/>
                    <a:pt x="109" y="141"/>
                  </a:cubicBezTo>
                  <a:cubicBezTo>
                    <a:pt x="105" y="138"/>
                    <a:pt x="99" y="136"/>
                    <a:pt x="95" y="137"/>
                  </a:cubicBezTo>
                  <a:cubicBezTo>
                    <a:pt x="91" y="137"/>
                    <a:pt x="96" y="140"/>
                    <a:pt x="98" y="140"/>
                  </a:cubicBezTo>
                  <a:cubicBezTo>
                    <a:pt x="101" y="141"/>
                    <a:pt x="103" y="144"/>
                    <a:pt x="106" y="144"/>
                  </a:cubicBezTo>
                  <a:cubicBezTo>
                    <a:pt x="107" y="144"/>
                    <a:pt x="108" y="143"/>
                    <a:pt x="110" y="143"/>
                  </a:cubicBezTo>
                  <a:cubicBezTo>
                    <a:pt x="110" y="144"/>
                    <a:pt x="113" y="144"/>
                    <a:pt x="113" y="144"/>
                  </a:cubicBezTo>
                  <a:cubicBezTo>
                    <a:pt x="114" y="145"/>
                    <a:pt x="113" y="146"/>
                    <a:pt x="113" y="146"/>
                  </a:cubicBezTo>
                  <a:cubicBezTo>
                    <a:pt x="110" y="147"/>
                    <a:pt x="114" y="148"/>
                    <a:pt x="113" y="149"/>
                  </a:cubicBezTo>
                  <a:cubicBezTo>
                    <a:pt x="113" y="150"/>
                    <a:pt x="111" y="149"/>
                    <a:pt x="111" y="151"/>
                  </a:cubicBezTo>
                  <a:cubicBezTo>
                    <a:pt x="111" y="152"/>
                    <a:pt x="113" y="152"/>
                    <a:pt x="113" y="152"/>
                  </a:cubicBezTo>
                  <a:cubicBezTo>
                    <a:pt x="112" y="153"/>
                    <a:pt x="110" y="151"/>
                    <a:pt x="110" y="152"/>
                  </a:cubicBezTo>
                  <a:cubicBezTo>
                    <a:pt x="109" y="153"/>
                    <a:pt x="109" y="154"/>
                    <a:pt x="109" y="155"/>
                  </a:cubicBezTo>
                  <a:cubicBezTo>
                    <a:pt x="109" y="155"/>
                    <a:pt x="111" y="155"/>
                    <a:pt x="111" y="155"/>
                  </a:cubicBezTo>
                  <a:cubicBezTo>
                    <a:pt x="111" y="156"/>
                    <a:pt x="109" y="157"/>
                    <a:pt x="108" y="157"/>
                  </a:cubicBezTo>
                  <a:cubicBezTo>
                    <a:pt x="107" y="157"/>
                    <a:pt x="106" y="157"/>
                    <a:pt x="105" y="157"/>
                  </a:cubicBezTo>
                  <a:cubicBezTo>
                    <a:pt x="104" y="156"/>
                    <a:pt x="103" y="156"/>
                    <a:pt x="102" y="157"/>
                  </a:cubicBezTo>
                  <a:cubicBezTo>
                    <a:pt x="101" y="158"/>
                    <a:pt x="101" y="157"/>
                    <a:pt x="100" y="158"/>
                  </a:cubicBezTo>
                  <a:cubicBezTo>
                    <a:pt x="100" y="158"/>
                    <a:pt x="103" y="161"/>
                    <a:pt x="104" y="161"/>
                  </a:cubicBezTo>
                  <a:cubicBezTo>
                    <a:pt x="104" y="160"/>
                    <a:pt x="104" y="160"/>
                    <a:pt x="103" y="160"/>
                  </a:cubicBezTo>
                  <a:cubicBezTo>
                    <a:pt x="103" y="160"/>
                    <a:pt x="106" y="160"/>
                    <a:pt x="106" y="160"/>
                  </a:cubicBezTo>
                  <a:cubicBezTo>
                    <a:pt x="106" y="160"/>
                    <a:pt x="111" y="158"/>
                    <a:pt x="111" y="159"/>
                  </a:cubicBezTo>
                  <a:cubicBezTo>
                    <a:pt x="110" y="159"/>
                    <a:pt x="109" y="159"/>
                    <a:pt x="108" y="160"/>
                  </a:cubicBezTo>
                  <a:cubicBezTo>
                    <a:pt x="109" y="159"/>
                    <a:pt x="111" y="161"/>
                    <a:pt x="110" y="161"/>
                  </a:cubicBezTo>
                  <a:cubicBezTo>
                    <a:pt x="111" y="161"/>
                    <a:pt x="114" y="162"/>
                    <a:pt x="115" y="162"/>
                  </a:cubicBezTo>
                  <a:cubicBezTo>
                    <a:pt x="114" y="162"/>
                    <a:pt x="112" y="162"/>
                    <a:pt x="112" y="162"/>
                  </a:cubicBezTo>
                  <a:cubicBezTo>
                    <a:pt x="112" y="162"/>
                    <a:pt x="116" y="165"/>
                    <a:pt x="116" y="165"/>
                  </a:cubicBezTo>
                  <a:cubicBezTo>
                    <a:pt x="113" y="165"/>
                    <a:pt x="111" y="161"/>
                    <a:pt x="108" y="161"/>
                  </a:cubicBezTo>
                  <a:cubicBezTo>
                    <a:pt x="106" y="161"/>
                    <a:pt x="101" y="160"/>
                    <a:pt x="100" y="162"/>
                  </a:cubicBezTo>
                  <a:cubicBezTo>
                    <a:pt x="100" y="163"/>
                    <a:pt x="99" y="163"/>
                    <a:pt x="98" y="164"/>
                  </a:cubicBezTo>
                  <a:cubicBezTo>
                    <a:pt x="97" y="164"/>
                    <a:pt x="97" y="166"/>
                    <a:pt x="98" y="165"/>
                  </a:cubicBezTo>
                  <a:cubicBezTo>
                    <a:pt x="100" y="165"/>
                    <a:pt x="102" y="164"/>
                    <a:pt x="103" y="162"/>
                  </a:cubicBezTo>
                  <a:cubicBezTo>
                    <a:pt x="103" y="163"/>
                    <a:pt x="105" y="163"/>
                    <a:pt x="105" y="163"/>
                  </a:cubicBezTo>
                  <a:cubicBezTo>
                    <a:pt x="106" y="163"/>
                    <a:pt x="108" y="166"/>
                    <a:pt x="108" y="163"/>
                  </a:cubicBezTo>
                  <a:cubicBezTo>
                    <a:pt x="108" y="162"/>
                    <a:pt x="110" y="164"/>
                    <a:pt x="110" y="164"/>
                  </a:cubicBezTo>
                  <a:cubicBezTo>
                    <a:pt x="110" y="164"/>
                    <a:pt x="114" y="164"/>
                    <a:pt x="113" y="165"/>
                  </a:cubicBezTo>
                  <a:cubicBezTo>
                    <a:pt x="113" y="165"/>
                    <a:pt x="112" y="165"/>
                    <a:pt x="112" y="165"/>
                  </a:cubicBezTo>
                  <a:cubicBezTo>
                    <a:pt x="112" y="165"/>
                    <a:pt x="114" y="166"/>
                    <a:pt x="114" y="166"/>
                  </a:cubicBezTo>
                  <a:cubicBezTo>
                    <a:pt x="113" y="166"/>
                    <a:pt x="111" y="166"/>
                    <a:pt x="110" y="165"/>
                  </a:cubicBezTo>
                  <a:cubicBezTo>
                    <a:pt x="109" y="164"/>
                    <a:pt x="109" y="165"/>
                    <a:pt x="109" y="166"/>
                  </a:cubicBezTo>
                  <a:cubicBezTo>
                    <a:pt x="109" y="165"/>
                    <a:pt x="103" y="164"/>
                    <a:pt x="102" y="164"/>
                  </a:cubicBezTo>
                  <a:cubicBezTo>
                    <a:pt x="101" y="164"/>
                    <a:pt x="95" y="166"/>
                    <a:pt x="96" y="168"/>
                  </a:cubicBezTo>
                  <a:cubicBezTo>
                    <a:pt x="97" y="169"/>
                    <a:pt x="103" y="167"/>
                    <a:pt x="104" y="167"/>
                  </a:cubicBezTo>
                  <a:cubicBezTo>
                    <a:pt x="105" y="167"/>
                    <a:pt x="107" y="167"/>
                    <a:pt x="108" y="168"/>
                  </a:cubicBezTo>
                  <a:cubicBezTo>
                    <a:pt x="108" y="168"/>
                    <a:pt x="112" y="169"/>
                    <a:pt x="112" y="169"/>
                  </a:cubicBezTo>
                  <a:cubicBezTo>
                    <a:pt x="112" y="170"/>
                    <a:pt x="107" y="168"/>
                    <a:pt x="107" y="168"/>
                  </a:cubicBezTo>
                  <a:cubicBezTo>
                    <a:pt x="105" y="167"/>
                    <a:pt x="102" y="168"/>
                    <a:pt x="100" y="168"/>
                  </a:cubicBezTo>
                  <a:cubicBezTo>
                    <a:pt x="93" y="170"/>
                    <a:pt x="101" y="172"/>
                    <a:pt x="103" y="171"/>
                  </a:cubicBezTo>
                  <a:cubicBezTo>
                    <a:pt x="102" y="172"/>
                    <a:pt x="101" y="173"/>
                    <a:pt x="99" y="173"/>
                  </a:cubicBezTo>
                  <a:cubicBezTo>
                    <a:pt x="96" y="174"/>
                    <a:pt x="101" y="175"/>
                    <a:pt x="101" y="175"/>
                  </a:cubicBezTo>
                  <a:cubicBezTo>
                    <a:pt x="101" y="175"/>
                    <a:pt x="97" y="174"/>
                    <a:pt x="97" y="176"/>
                  </a:cubicBezTo>
                  <a:cubicBezTo>
                    <a:pt x="97" y="179"/>
                    <a:pt x="99" y="177"/>
                    <a:pt x="101" y="176"/>
                  </a:cubicBezTo>
                  <a:cubicBezTo>
                    <a:pt x="103" y="175"/>
                    <a:pt x="105" y="173"/>
                    <a:pt x="107" y="172"/>
                  </a:cubicBezTo>
                  <a:cubicBezTo>
                    <a:pt x="108" y="172"/>
                    <a:pt x="114" y="169"/>
                    <a:pt x="114" y="171"/>
                  </a:cubicBezTo>
                  <a:cubicBezTo>
                    <a:pt x="114" y="171"/>
                    <a:pt x="111" y="171"/>
                    <a:pt x="111" y="171"/>
                  </a:cubicBezTo>
                  <a:cubicBezTo>
                    <a:pt x="111" y="171"/>
                    <a:pt x="113" y="171"/>
                    <a:pt x="114" y="172"/>
                  </a:cubicBezTo>
                  <a:cubicBezTo>
                    <a:pt x="111" y="170"/>
                    <a:pt x="98" y="178"/>
                    <a:pt x="99" y="179"/>
                  </a:cubicBezTo>
                  <a:cubicBezTo>
                    <a:pt x="99" y="180"/>
                    <a:pt x="105" y="178"/>
                    <a:pt x="106" y="178"/>
                  </a:cubicBezTo>
                  <a:cubicBezTo>
                    <a:pt x="106" y="178"/>
                    <a:pt x="102" y="179"/>
                    <a:pt x="101" y="180"/>
                  </a:cubicBezTo>
                  <a:cubicBezTo>
                    <a:pt x="101" y="180"/>
                    <a:pt x="103" y="184"/>
                    <a:pt x="104" y="183"/>
                  </a:cubicBezTo>
                  <a:cubicBezTo>
                    <a:pt x="105" y="182"/>
                    <a:pt x="106" y="180"/>
                    <a:pt x="107" y="180"/>
                  </a:cubicBezTo>
                  <a:cubicBezTo>
                    <a:pt x="108" y="180"/>
                    <a:pt x="112" y="181"/>
                    <a:pt x="112" y="181"/>
                  </a:cubicBezTo>
                  <a:cubicBezTo>
                    <a:pt x="112" y="181"/>
                    <a:pt x="108" y="181"/>
                    <a:pt x="108" y="181"/>
                  </a:cubicBezTo>
                  <a:cubicBezTo>
                    <a:pt x="106" y="181"/>
                    <a:pt x="105" y="182"/>
                    <a:pt x="104" y="183"/>
                  </a:cubicBezTo>
                  <a:cubicBezTo>
                    <a:pt x="104" y="184"/>
                    <a:pt x="104" y="185"/>
                    <a:pt x="104" y="186"/>
                  </a:cubicBezTo>
                  <a:cubicBezTo>
                    <a:pt x="105" y="189"/>
                    <a:pt x="105" y="188"/>
                    <a:pt x="107" y="187"/>
                  </a:cubicBezTo>
                  <a:cubicBezTo>
                    <a:pt x="106" y="188"/>
                    <a:pt x="105" y="192"/>
                    <a:pt x="106" y="193"/>
                  </a:cubicBezTo>
                  <a:cubicBezTo>
                    <a:pt x="106" y="193"/>
                    <a:pt x="109" y="189"/>
                    <a:pt x="110" y="189"/>
                  </a:cubicBezTo>
                  <a:cubicBezTo>
                    <a:pt x="110" y="190"/>
                    <a:pt x="109" y="191"/>
                    <a:pt x="110" y="192"/>
                  </a:cubicBezTo>
                  <a:cubicBezTo>
                    <a:pt x="110" y="193"/>
                    <a:pt x="111" y="191"/>
                    <a:pt x="112" y="191"/>
                  </a:cubicBezTo>
                  <a:cubicBezTo>
                    <a:pt x="114" y="189"/>
                    <a:pt x="110" y="187"/>
                    <a:pt x="110" y="186"/>
                  </a:cubicBezTo>
                  <a:cubicBezTo>
                    <a:pt x="110" y="186"/>
                    <a:pt x="112" y="189"/>
                    <a:pt x="113" y="189"/>
                  </a:cubicBezTo>
                  <a:cubicBezTo>
                    <a:pt x="114" y="190"/>
                    <a:pt x="114" y="189"/>
                    <a:pt x="115" y="188"/>
                  </a:cubicBezTo>
                  <a:cubicBezTo>
                    <a:pt x="114" y="188"/>
                    <a:pt x="117" y="191"/>
                    <a:pt x="116" y="192"/>
                  </a:cubicBezTo>
                  <a:cubicBezTo>
                    <a:pt x="117" y="191"/>
                    <a:pt x="114" y="189"/>
                    <a:pt x="114" y="191"/>
                  </a:cubicBezTo>
                  <a:cubicBezTo>
                    <a:pt x="114" y="193"/>
                    <a:pt x="116" y="195"/>
                    <a:pt x="114" y="196"/>
                  </a:cubicBezTo>
                  <a:cubicBezTo>
                    <a:pt x="114" y="196"/>
                    <a:pt x="114" y="193"/>
                    <a:pt x="114" y="193"/>
                  </a:cubicBezTo>
                  <a:cubicBezTo>
                    <a:pt x="114" y="192"/>
                    <a:pt x="112" y="194"/>
                    <a:pt x="111" y="194"/>
                  </a:cubicBezTo>
                  <a:cubicBezTo>
                    <a:pt x="110" y="194"/>
                    <a:pt x="109" y="196"/>
                    <a:pt x="109" y="197"/>
                  </a:cubicBezTo>
                  <a:cubicBezTo>
                    <a:pt x="108" y="199"/>
                    <a:pt x="111" y="197"/>
                    <a:pt x="111" y="198"/>
                  </a:cubicBezTo>
                  <a:cubicBezTo>
                    <a:pt x="112" y="199"/>
                    <a:pt x="110" y="200"/>
                    <a:pt x="110" y="200"/>
                  </a:cubicBezTo>
                  <a:cubicBezTo>
                    <a:pt x="110" y="200"/>
                    <a:pt x="112" y="199"/>
                    <a:pt x="113" y="201"/>
                  </a:cubicBezTo>
                  <a:cubicBezTo>
                    <a:pt x="113" y="203"/>
                    <a:pt x="115" y="204"/>
                    <a:pt x="115" y="205"/>
                  </a:cubicBezTo>
                  <a:cubicBezTo>
                    <a:pt x="114" y="207"/>
                    <a:pt x="115" y="207"/>
                    <a:pt x="117" y="209"/>
                  </a:cubicBezTo>
                  <a:cubicBezTo>
                    <a:pt x="118" y="210"/>
                    <a:pt x="119" y="212"/>
                    <a:pt x="120" y="210"/>
                  </a:cubicBezTo>
                  <a:cubicBezTo>
                    <a:pt x="120" y="210"/>
                    <a:pt x="121" y="215"/>
                    <a:pt x="122" y="215"/>
                  </a:cubicBezTo>
                  <a:cubicBezTo>
                    <a:pt x="123" y="216"/>
                    <a:pt x="122" y="215"/>
                    <a:pt x="123" y="215"/>
                  </a:cubicBezTo>
                  <a:cubicBezTo>
                    <a:pt x="124" y="216"/>
                    <a:pt x="125" y="217"/>
                    <a:pt x="126" y="218"/>
                  </a:cubicBezTo>
                  <a:cubicBezTo>
                    <a:pt x="128" y="219"/>
                    <a:pt x="130" y="220"/>
                    <a:pt x="132" y="219"/>
                  </a:cubicBezTo>
                  <a:cubicBezTo>
                    <a:pt x="133" y="219"/>
                    <a:pt x="136" y="219"/>
                    <a:pt x="136" y="218"/>
                  </a:cubicBezTo>
                  <a:cubicBezTo>
                    <a:pt x="136" y="218"/>
                    <a:pt x="136" y="221"/>
                    <a:pt x="136" y="221"/>
                  </a:cubicBezTo>
                  <a:cubicBezTo>
                    <a:pt x="136" y="221"/>
                    <a:pt x="138" y="217"/>
                    <a:pt x="138" y="218"/>
                  </a:cubicBezTo>
                  <a:cubicBezTo>
                    <a:pt x="139" y="218"/>
                    <a:pt x="138" y="219"/>
                    <a:pt x="138" y="219"/>
                  </a:cubicBezTo>
                  <a:cubicBezTo>
                    <a:pt x="138" y="220"/>
                    <a:pt x="139" y="220"/>
                    <a:pt x="139" y="220"/>
                  </a:cubicBezTo>
                  <a:cubicBezTo>
                    <a:pt x="139" y="220"/>
                    <a:pt x="136" y="221"/>
                    <a:pt x="137" y="222"/>
                  </a:cubicBezTo>
                  <a:cubicBezTo>
                    <a:pt x="138" y="222"/>
                    <a:pt x="138" y="222"/>
                    <a:pt x="139" y="221"/>
                  </a:cubicBezTo>
                  <a:cubicBezTo>
                    <a:pt x="140" y="222"/>
                    <a:pt x="139" y="223"/>
                    <a:pt x="139" y="223"/>
                  </a:cubicBezTo>
                  <a:cubicBezTo>
                    <a:pt x="139" y="224"/>
                    <a:pt x="142" y="221"/>
                    <a:pt x="142" y="222"/>
                  </a:cubicBezTo>
                  <a:cubicBezTo>
                    <a:pt x="142" y="223"/>
                    <a:pt x="140" y="224"/>
                    <a:pt x="140" y="225"/>
                  </a:cubicBezTo>
                  <a:cubicBezTo>
                    <a:pt x="140" y="224"/>
                    <a:pt x="143" y="223"/>
                    <a:pt x="142" y="225"/>
                  </a:cubicBezTo>
                  <a:cubicBezTo>
                    <a:pt x="142" y="225"/>
                    <a:pt x="142" y="225"/>
                    <a:pt x="142" y="224"/>
                  </a:cubicBezTo>
                  <a:cubicBezTo>
                    <a:pt x="142" y="226"/>
                    <a:pt x="145" y="223"/>
                    <a:pt x="145" y="223"/>
                  </a:cubicBezTo>
                  <a:cubicBezTo>
                    <a:pt x="146" y="224"/>
                    <a:pt x="145" y="226"/>
                    <a:pt x="145" y="227"/>
                  </a:cubicBezTo>
                  <a:cubicBezTo>
                    <a:pt x="144" y="225"/>
                    <a:pt x="153" y="225"/>
                    <a:pt x="147" y="222"/>
                  </a:cubicBezTo>
                  <a:cubicBezTo>
                    <a:pt x="148" y="222"/>
                    <a:pt x="153" y="222"/>
                    <a:pt x="150" y="221"/>
                  </a:cubicBezTo>
                  <a:cubicBezTo>
                    <a:pt x="147" y="219"/>
                    <a:pt x="151" y="220"/>
                    <a:pt x="152" y="218"/>
                  </a:cubicBezTo>
                  <a:cubicBezTo>
                    <a:pt x="152" y="218"/>
                    <a:pt x="149" y="218"/>
                    <a:pt x="149" y="218"/>
                  </a:cubicBezTo>
                  <a:cubicBezTo>
                    <a:pt x="150" y="217"/>
                    <a:pt x="151" y="216"/>
                    <a:pt x="152" y="216"/>
                  </a:cubicBezTo>
                  <a:cubicBezTo>
                    <a:pt x="154" y="214"/>
                    <a:pt x="151" y="215"/>
                    <a:pt x="151" y="214"/>
                  </a:cubicBezTo>
                  <a:cubicBezTo>
                    <a:pt x="151" y="214"/>
                    <a:pt x="154" y="213"/>
                    <a:pt x="154" y="212"/>
                  </a:cubicBezTo>
                  <a:cubicBezTo>
                    <a:pt x="154" y="211"/>
                    <a:pt x="154" y="209"/>
                    <a:pt x="153" y="208"/>
                  </a:cubicBezTo>
                  <a:cubicBezTo>
                    <a:pt x="152" y="208"/>
                    <a:pt x="154" y="207"/>
                    <a:pt x="153" y="206"/>
                  </a:cubicBezTo>
                  <a:cubicBezTo>
                    <a:pt x="153" y="206"/>
                    <a:pt x="151" y="205"/>
                    <a:pt x="151" y="205"/>
                  </a:cubicBezTo>
                  <a:cubicBezTo>
                    <a:pt x="151" y="205"/>
                    <a:pt x="155" y="204"/>
                    <a:pt x="156" y="204"/>
                  </a:cubicBezTo>
                  <a:cubicBezTo>
                    <a:pt x="159" y="204"/>
                    <a:pt x="156" y="203"/>
                    <a:pt x="155" y="202"/>
                  </a:cubicBezTo>
                  <a:cubicBezTo>
                    <a:pt x="155" y="202"/>
                    <a:pt x="160" y="202"/>
                    <a:pt x="160" y="202"/>
                  </a:cubicBezTo>
                  <a:cubicBezTo>
                    <a:pt x="159" y="201"/>
                    <a:pt x="157" y="201"/>
                    <a:pt x="156" y="200"/>
                  </a:cubicBezTo>
                  <a:cubicBezTo>
                    <a:pt x="156" y="200"/>
                    <a:pt x="160" y="201"/>
                    <a:pt x="160" y="200"/>
                  </a:cubicBezTo>
                  <a:cubicBezTo>
                    <a:pt x="161" y="200"/>
                    <a:pt x="160" y="200"/>
                    <a:pt x="160" y="199"/>
                  </a:cubicBezTo>
                  <a:cubicBezTo>
                    <a:pt x="161" y="199"/>
                    <a:pt x="161" y="199"/>
                    <a:pt x="161" y="199"/>
                  </a:cubicBezTo>
                  <a:cubicBezTo>
                    <a:pt x="162" y="198"/>
                    <a:pt x="158" y="197"/>
                    <a:pt x="158" y="197"/>
                  </a:cubicBezTo>
                  <a:cubicBezTo>
                    <a:pt x="158" y="197"/>
                    <a:pt x="163" y="197"/>
                    <a:pt x="162" y="196"/>
                  </a:cubicBezTo>
                  <a:cubicBezTo>
                    <a:pt x="162" y="195"/>
                    <a:pt x="163" y="195"/>
                    <a:pt x="161" y="194"/>
                  </a:cubicBezTo>
                  <a:cubicBezTo>
                    <a:pt x="161" y="194"/>
                    <a:pt x="158" y="194"/>
                    <a:pt x="158" y="193"/>
                  </a:cubicBezTo>
                  <a:cubicBezTo>
                    <a:pt x="158" y="193"/>
                    <a:pt x="163" y="192"/>
                    <a:pt x="163" y="192"/>
                  </a:cubicBezTo>
                  <a:cubicBezTo>
                    <a:pt x="165" y="192"/>
                    <a:pt x="164" y="189"/>
                    <a:pt x="162" y="189"/>
                  </a:cubicBezTo>
                  <a:cubicBezTo>
                    <a:pt x="161" y="188"/>
                    <a:pt x="158" y="187"/>
                    <a:pt x="161" y="186"/>
                  </a:cubicBezTo>
                  <a:cubicBezTo>
                    <a:pt x="163" y="186"/>
                    <a:pt x="166" y="187"/>
                    <a:pt x="167" y="185"/>
                  </a:cubicBezTo>
                  <a:cubicBezTo>
                    <a:pt x="167" y="185"/>
                    <a:pt x="165" y="183"/>
                    <a:pt x="165" y="183"/>
                  </a:cubicBezTo>
                  <a:cubicBezTo>
                    <a:pt x="165" y="182"/>
                    <a:pt x="167" y="182"/>
                    <a:pt x="167" y="182"/>
                  </a:cubicBezTo>
                  <a:cubicBezTo>
                    <a:pt x="168" y="181"/>
                    <a:pt x="170" y="181"/>
                    <a:pt x="172" y="182"/>
                  </a:cubicBezTo>
                  <a:cubicBezTo>
                    <a:pt x="172" y="182"/>
                    <a:pt x="174" y="182"/>
                    <a:pt x="174" y="182"/>
                  </a:cubicBezTo>
                  <a:cubicBezTo>
                    <a:pt x="175" y="181"/>
                    <a:pt x="173" y="180"/>
                    <a:pt x="173" y="179"/>
                  </a:cubicBezTo>
                  <a:cubicBezTo>
                    <a:pt x="174" y="178"/>
                    <a:pt x="177" y="174"/>
                    <a:pt x="179" y="176"/>
                  </a:cubicBezTo>
                  <a:cubicBezTo>
                    <a:pt x="178" y="175"/>
                    <a:pt x="175" y="181"/>
                    <a:pt x="176" y="181"/>
                  </a:cubicBezTo>
                  <a:cubicBezTo>
                    <a:pt x="177" y="182"/>
                    <a:pt x="179" y="179"/>
                    <a:pt x="181" y="179"/>
                  </a:cubicBezTo>
                  <a:cubicBezTo>
                    <a:pt x="181" y="179"/>
                    <a:pt x="183" y="180"/>
                    <a:pt x="183" y="180"/>
                  </a:cubicBezTo>
                  <a:cubicBezTo>
                    <a:pt x="183" y="180"/>
                    <a:pt x="183" y="178"/>
                    <a:pt x="183" y="178"/>
                  </a:cubicBezTo>
                  <a:cubicBezTo>
                    <a:pt x="186" y="179"/>
                    <a:pt x="186" y="178"/>
                    <a:pt x="187" y="177"/>
                  </a:cubicBezTo>
                  <a:cubicBezTo>
                    <a:pt x="188" y="176"/>
                    <a:pt x="189" y="176"/>
                    <a:pt x="190" y="176"/>
                  </a:cubicBezTo>
                  <a:cubicBezTo>
                    <a:pt x="192" y="175"/>
                    <a:pt x="192" y="174"/>
                    <a:pt x="193" y="173"/>
                  </a:cubicBezTo>
                  <a:cubicBezTo>
                    <a:pt x="194" y="172"/>
                    <a:pt x="196" y="170"/>
                    <a:pt x="197" y="168"/>
                  </a:cubicBezTo>
                  <a:cubicBezTo>
                    <a:pt x="199" y="166"/>
                    <a:pt x="199" y="165"/>
                    <a:pt x="201" y="165"/>
                  </a:cubicBezTo>
                  <a:cubicBezTo>
                    <a:pt x="202" y="164"/>
                    <a:pt x="205" y="164"/>
                    <a:pt x="205" y="162"/>
                  </a:cubicBezTo>
                  <a:cubicBezTo>
                    <a:pt x="204" y="162"/>
                    <a:pt x="203" y="157"/>
                    <a:pt x="203" y="157"/>
                  </a:cubicBezTo>
                  <a:cubicBezTo>
                    <a:pt x="204" y="157"/>
                    <a:pt x="207" y="160"/>
                    <a:pt x="208" y="160"/>
                  </a:cubicBezTo>
                  <a:cubicBezTo>
                    <a:pt x="209" y="161"/>
                    <a:pt x="210" y="161"/>
                    <a:pt x="211" y="161"/>
                  </a:cubicBezTo>
                  <a:cubicBezTo>
                    <a:pt x="211" y="161"/>
                    <a:pt x="213" y="160"/>
                    <a:pt x="213" y="160"/>
                  </a:cubicBezTo>
                  <a:cubicBezTo>
                    <a:pt x="214" y="160"/>
                    <a:pt x="215" y="161"/>
                    <a:pt x="216" y="160"/>
                  </a:cubicBezTo>
                  <a:cubicBezTo>
                    <a:pt x="216" y="160"/>
                    <a:pt x="214" y="158"/>
                    <a:pt x="217" y="159"/>
                  </a:cubicBezTo>
                  <a:cubicBezTo>
                    <a:pt x="219" y="159"/>
                    <a:pt x="221" y="159"/>
                    <a:pt x="223" y="158"/>
                  </a:cubicBezTo>
                  <a:cubicBezTo>
                    <a:pt x="228" y="157"/>
                    <a:pt x="232" y="156"/>
                    <a:pt x="237" y="154"/>
                  </a:cubicBezTo>
                  <a:cubicBezTo>
                    <a:pt x="238" y="153"/>
                    <a:pt x="254" y="143"/>
                    <a:pt x="255" y="143"/>
                  </a:cubicBezTo>
                  <a:cubicBezTo>
                    <a:pt x="254" y="143"/>
                    <a:pt x="247" y="143"/>
                    <a:pt x="246" y="143"/>
                  </a:cubicBezTo>
                  <a:cubicBezTo>
                    <a:pt x="244" y="142"/>
                    <a:pt x="242" y="141"/>
                    <a:pt x="240" y="141"/>
                  </a:cubicBezTo>
                  <a:cubicBezTo>
                    <a:pt x="238" y="141"/>
                    <a:pt x="236" y="142"/>
                    <a:pt x="235" y="142"/>
                  </a:cubicBezTo>
                  <a:cubicBezTo>
                    <a:pt x="233" y="143"/>
                    <a:pt x="233" y="141"/>
                    <a:pt x="232" y="142"/>
                  </a:cubicBezTo>
                  <a:cubicBezTo>
                    <a:pt x="231" y="142"/>
                    <a:pt x="230" y="144"/>
                    <a:pt x="229" y="144"/>
                  </a:cubicBezTo>
                  <a:cubicBezTo>
                    <a:pt x="225" y="144"/>
                    <a:pt x="232" y="140"/>
                    <a:pt x="233" y="141"/>
                  </a:cubicBezTo>
                  <a:cubicBezTo>
                    <a:pt x="232" y="140"/>
                    <a:pt x="229" y="141"/>
                    <a:pt x="228" y="141"/>
                  </a:cubicBezTo>
                  <a:cubicBezTo>
                    <a:pt x="225" y="141"/>
                    <a:pt x="223" y="140"/>
                    <a:pt x="221" y="140"/>
                  </a:cubicBezTo>
                  <a:cubicBezTo>
                    <a:pt x="222" y="140"/>
                    <a:pt x="225" y="138"/>
                    <a:pt x="226" y="137"/>
                  </a:cubicBezTo>
                  <a:cubicBezTo>
                    <a:pt x="226" y="134"/>
                    <a:pt x="228" y="135"/>
                    <a:pt x="229" y="136"/>
                  </a:cubicBezTo>
                  <a:cubicBezTo>
                    <a:pt x="231" y="136"/>
                    <a:pt x="239" y="134"/>
                    <a:pt x="240" y="133"/>
                  </a:cubicBezTo>
                  <a:cubicBezTo>
                    <a:pt x="240" y="132"/>
                    <a:pt x="235" y="131"/>
                    <a:pt x="234" y="130"/>
                  </a:cubicBezTo>
                  <a:cubicBezTo>
                    <a:pt x="235" y="131"/>
                    <a:pt x="239" y="132"/>
                    <a:pt x="240" y="132"/>
                  </a:cubicBezTo>
                  <a:cubicBezTo>
                    <a:pt x="241" y="133"/>
                    <a:pt x="245" y="133"/>
                    <a:pt x="245" y="135"/>
                  </a:cubicBezTo>
                  <a:cubicBezTo>
                    <a:pt x="244" y="138"/>
                    <a:pt x="246" y="139"/>
                    <a:pt x="248" y="139"/>
                  </a:cubicBezTo>
                  <a:cubicBezTo>
                    <a:pt x="248" y="139"/>
                    <a:pt x="254" y="139"/>
                    <a:pt x="253" y="138"/>
                  </a:cubicBezTo>
                  <a:cubicBezTo>
                    <a:pt x="253" y="138"/>
                    <a:pt x="253" y="140"/>
                    <a:pt x="254" y="140"/>
                  </a:cubicBezTo>
                  <a:cubicBezTo>
                    <a:pt x="256" y="139"/>
                    <a:pt x="257" y="136"/>
                    <a:pt x="257" y="134"/>
                  </a:cubicBezTo>
                  <a:cubicBezTo>
                    <a:pt x="257" y="133"/>
                    <a:pt x="257" y="129"/>
                    <a:pt x="255" y="130"/>
                  </a:cubicBezTo>
                  <a:cubicBezTo>
                    <a:pt x="253" y="132"/>
                    <a:pt x="254" y="130"/>
                    <a:pt x="253" y="129"/>
                  </a:cubicBezTo>
                  <a:cubicBezTo>
                    <a:pt x="251" y="127"/>
                    <a:pt x="248" y="126"/>
                    <a:pt x="245" y="124"/>
                  </a:cubicBezTo>
                  <a:cubicBezTo>
                    <a:pt x="244" y="123"/>
                    <a:pt x="243" y="123"/>
                    <a:pt x="242" y="122"/>
                  </a:cubicBezTo>
                  <a:cubicBezTo>
                    <a:pt x="242" y="122"/>
                    <a:pt x="238" y="123"/>
                    <a:pt x="238" y="124"/>
                  </a:cubicBezTo>
                  <a:cubicBezTo>
                    <a:pt x="238" y="124"/>
                    <a:pt x="239" y="123"/>
                    <a:pt x="238" y="123"/>
                  </a:cubicBezTo>
                  <a:cubicBezTo>
                    <a:pt x="238" y="123"/>
                    <a:pt x="237" y="122"/>
                    <a:pt x="237" y="122"/>
                  </a:cubicBezTo>
                  <a:cubicBezTo>
                    <a:pt x="237" y="121"/>
                    <a:pt x="241" y="122"/>
                    <a:pt x="241" y="121"/>
                  </a:cubicBezTo>
                  <a:cubicBezTo>
                    <a:pt x="241" y="119"/>
                    <a:pt x="241" y="118"/>
                    <a:pt x="238" y="118"/>
                  </a:cubicBezTo>
                  <a:cubicBezTo>
                    <a:pt x="236" y="119"/>
                    <a:pt x="235" y="121"/>
                    <a:pt x="233" y="119"/>
                  </a:cubicBezTo>
                  <a:cubicBezTo>
                    <a:pt x="233" y="119"/>
                    <a:pt x="229" y="119"/>
                    <a:pt x="229" y="118"/>
                  </a:cubicBezTo>
                  <a:cubicBezTo>
                    <a:pt x="229" y="116"/>
                    <a:pt x="234" y="119"/>
                    <a:pt x="234" y="119"/>
                  </a:cubicBezTo>
                  <a:cubicBezTo>
                    <a:pt x="235" y="119"/>
                    <a:pt x="240" y="118"/>
                    <a:pt x="240" y="117"/>
                  </a:cubicBezTo>
                  <a:cubicBezTo>
                    <a:pt x="241" y="117"/>
                    <a:pt x="236" y="115"/>
                    <a:pt x="235" y="115"/>
                  </a:cubicBezTo>
                  <a:cubicBezTo>
                    <a:pt x="233" y="115"/>
                    <a:pt x="230" y="115"/>
                    <a:pt x="228" y="116"/>
                  </a:cubicBezTo>
                  <a:cubicBezTo>
                    <a:pt x="229" y="116"/>
                    <a:pt x="233" y="113"/>
                    <a:pt x="233" y="114"/>
                  </a:cubicBezTo>
                  <a:cubicBezTo>
                    <a:pt x="233" y="113"/>
                    <a:pt x="229" y="113"/>
                    <a:pt x="229" y="112"/>
                  </a:cubicBezTo>
                  <a:cubicBezTo>
                    <a:pt x="232" y="113"/>
                    <a:pt x="235" y="115"/>
                    <a:pt x="238" y="113"/>
                  </a:cubicBezTo>
                  <a:cubicBezTo>
                    <a:pt x="238" y="113"/>
                    <a:pt x="241" y="112"/>
                    <a:pt x="241" y="111"/>
                  </a:cubicBezTo>
                  <a:cubicBezTo>
                    <a:pt x="240" y="110"/>
                    <a:pt x="238" y="109"/>
                    <a:pt x="238" y="108"/>
                  </a:cubicBezTo>
                  <a:cubicBezTo>
                    <a:pt x="238" y="109"/>
                    <a:pt x="241" y="110"/>
                    <a:pt x="242" y="110"/>
                  </a:cubicBezTo>
                  <a:cubicBezTo>
                    <a:pt x="244" y="111"/>
                    <a:pt x="243" y="109"/>
                    <a:pt x="245" y="109"/>
                  </a:cubicBezTo>
                  <a:cubicBezTo>
                    <a:pt x="246" y="109"/>
                    <a:pt x="254" y="111"/>
                    <a:pt x="254" y="111"/>
                  </a:cubicBezTo>
                  <a:cubicBezTo>
                    <a:pt x="253" y="111"/>
                    <a:pt x="246" y="110"/>
                    <a:pt x="246" y="110"/>
                  </a:cubicBezTo>
                  <a:cubicBezTo>
                    <a:pt x="248" y="114"/>
                    <a:pt x="254" y="113"/>
                    <a:pt x="257" y="113"/>
                  </a:cubicBezTo>
                  <a:cubicBezTo>
                    <a:pt x="258" y="112"/>
                    <a:pt x="261" y="113"/>
                    <a:pt x="262" y="112"/>
                  </a:cubicBezTo>
                  <a:cubicBezTo>
                    <a:pt x="265" y="111"/>
                    <a:pt x="264" y="109"/>
                    <a:pt x="262" y="108"/>
                  </a:cubicBezTo>
                  <a:cubicBezTo>
                    <a:pt x="261" y="107"/>
                    <a:pt x="258" y="106"/>
                    <a:pt x="257" y="106"/>
                  </a:cubicBezTo>
                  <a:cubicBezTo>
                    <a:pt x="256" y="106"/>
                    <a:pt x="257" y="109"/>
                    <a:pt x="257" y="110"/>
                  </a:cubicBezTo>
                  <a:cubicBezTo>
                    <a:pt x="256" y="109"/>
                    <a:pt x="256" y="108"/>
                    <a:pt x="255" y="107"/>
                  </a:cubicBezTo>
                  <a:cubicBezTo>
                    <a:pt x="255" y="106"/>
                    <a:pt x="254" y="107"/>
                    <a:pt x="253" y="106"/>
                  </a:cubicBezTo>
                  <a:cubicBezTo>
                    <a:pt x="254" y="107"/>
                    <a:pt x="256" y="101"/>
                    <a:pt x="256" y="100"/>
                  </a:cubicBezTo>
                  <a:cubicBezTo>
                    <a:pt x="256" y="100"/>
                    <a:pt x="257" y="103"/>
                    <a:pt x="257" y="103"/>
                  </a:cubicBezTo>
                  <a:cubicBezTo>
                    <a:pt x="257" y="105"/>
                    <a:pt x="257" y="106"/>
                    <a:pt x="258" y="106"/>
                  </a:cubicBezTo>
                  <a:cubicBezTo>
                    <a:pt x="261" y="106"/>
                    <a:pt x="263" y="105"/>
                    <a:pt x="265" y="105"/>
                  </a:cubicBezTo>
                  <a:cubicBezTo>
                    <a:pt x="266" y="105"/>
                    <a:pt x="272" y="103"/>
                    <a:pt x="270" y="101"/>
                  </a:cubicBezTo>
                  <a:cubicBezTo>
                    <a:pt x="268" y="100"/>
                    <a:pt x="267" y="102"/>
                    <a:pt x="266" y="101"/>
                  </a:cubicBezTo>
                  <a:cubicBezTo>
                    <a:pt x="266" y="100"/>
                    <a:pt x="266" y="100"/>
                    <a:pt x="266" y="99"/>
                  </a:cubicBezTo>
                  <a:cubicBezTo>
                    <a:pt x="267" y="98"/>
                    <a:pt x="266" y="97"/>
                    <a:pt x="265" y="97"/>
                  </a:cubicBezTo>
                  <a:cubicBezTo>
                    <a:pt x="265" y="96"/>
                    <a:pt x="262" y="96"/>
                    <a:pt x="261" y="96"/>
                  </a:cubicBezTo>
                  <a:cubicBezTo>
                    <a:pt x="259" y="96"/>
                    <a:pt x="258" y="98"/>
                    <a:pt x="256" y="96"/>
                  </a:cubicBezTo>
                  <a:cubicBezTo>
                    <a:pt x="260" y="99"/>
                    <a:pt x="262" y="91"/>
                    <a:pt x="266" y="95"/>
                  </a:cubicBezTo>
                  <a:cubicBezTo>
                    <a:pt x="267" y="97"/>
                    <a:pt x="269" y="94"/>
                    <a:pt x="269" y="92"/>
                  </a:cubicBezTo>
                  <a:cubicBezTo>
                    <a:pt x="269" y="91"/>
                    <a:pt x="266" y="88"/>
                    <a:pt x="266" y="88"/>
                  </a:cubicBezTo>
                  <a:cubicBezTo>
                    <a:pt x="266" y="87"/>
                    <a:pt x="269" y="90"/>
                    <a:pt x="269" y="91"/>
                  </a:cubicBezTo>
                  <a:cubicBezTo>
                    <a:pt x="269" y="92"/>
                    <a:pt x="271" y="90"/>
                    <a:pt x="270" y="88"/>
                  </a:cubicBezTo>
                  <a:cubicBezTo>
                    <a:pt x="269" y="87"/>
                    <a:pt x="267" y="85"/>
                    <a:pt x="266" y="84"/>
                  </a:cubicBezTo>
                  <a:cubicBezTo>
                    <a:pt x="264" y="84"/>
                    <a:pt x="261" y="85"/>
                    <a:pt x="259" y="84"/>
                  </a:cubicBezTo>
                  <a:cubicBezTo>
                    <a:pt x="258" y="83"/>
                    <a:pt x="258" y="81"/>
                    <a:pt x="256" y="81"/>
                  </a:cubicBezTo>
                  <a:cubicBezTo>
                    <a:pt x="256" y="80"/>
                    <a:pt x="252" y="81"/>
                    <a:pt x="253" y="80"/>
                  </a:cubicBezTo>
                  <a:cubicBezTo>
                    <a:pt x="254" y="78"/>
                    <a:pt x="254" y="77"/>
                    <a:pt x="256" y="79"/>
                  </a:cubicBezTo>
                  <a:cubicBezTo>
                    <a:pt x="258" y="81"/>
                    <a:pt x="260" y="78"/>
                    <a:pt x="262" y="77"/>
                  </a:cubicBezTo>
                  <a:cubicBezTo>
                    <a:pt x="265" y="75"/>
                    <a:pt x="271" y="81"/>
                    <a:pt x="274" y="78"/>
                  </a:cubicBezTo>
                  <a:cubicBezTo>
                    <a:pt x="275" y="77"/>
                    <a:pt x="275" y="72"/>
                    <a:pt x="272" y="73"/>
                  </a:cubicBezTo>
                  <a:cubicBezTo>
                    <a:pt x="271" y="73"/>
                    <a:pt x="270" y="74"/>
                    <a:pt x="269" y="73"/>
                  </a:cubicBezTo>
                  <a:cubicBezTo>
                    <a:pt x="267" y="73"/>
                    <a:pt x="265" y="72"/>
                    <a:pt x="263" y="70"/>
                  </a:cubicBezTo>
                  <a:cubicBezTo>
                    <a:pt x="260" y="68"/>
                    <a:pt x="271" y="71"/>
                    <a:pt x="271" y="70"/>
                  </a:cubicBezTo>
                  <a:cubicBezTo>
                    <a:pt x="270" y="68"/>
                    <a:pt x="265" y="67"/>
                    <a:pt x="263" y="66"/>
                  </a:cubicBezTo>
                  <a:cubicBezTo>
                    <a:pt x="260" y="65"/>
                    <a:pt x="260" y="66"/>
                    <a:pt x="259" y="68"/>
                  </a:cubicBezTo>
                  <a:cubicBezTo>
                    <a:pt x="259" y="69"/>
                    <a:pt x="257" y="70"/>
                    <a:pt x="256" y="69"/>
                  </a:cubicBezTo>
                  <a:cubicBezTo>
                    <a:pt x="255" y="69"/>
                    <a:pt x="258" y="65"/>
                    <a:pt x="258" y="64"/>
                  </a:cubicBezTo>
                  <a:cubicBezTo>
                    <a:pt x="258" y="63"/>
                    <a:pt x="259" y="61"/>
                    <a:pt x="260" y="60"/>
                  </a:cubicBezTo>
                  <a:cubicBezTo>
                    <a:pt x="260" y="59"/>
                    <a:pt x="260" y="57"/>
                    <a:pt x="261" y="57"/>
                  </a:cubicBezTo>
                  <a:cubicBezTo>
                    <a:pt x="262" y="57"/>
                    <a:pt x="264" y="57"/>
                    <a:pt x="265" y="56"/>
                  </a:cubicBezTo>
                  <a:cubicBezTo>
                    <a:pt x="265" y="56"/>
                    <a:pt x="270" y="51"/>
                    <a:pt x="270" y="52"/>
                  </a:cubicBezTo>
                  <a:cubicBezTo>
                    <a:pt x="270" y="52"/>
                    <a:pt x="268" y="51"/>
                    <a:pt x="268" y="51"/>
                  </a:cubicBezTo>
                  <a:cubicBezTo>
                    <a:pt x="268" y="50"/>
                    <a:pt x="268" y="49"/>
                    <a:pt x="268" y="48"/>
                  </a:cubicBezTo>
                  <a:cubicBezTo>
                    <a:pt x="268" y="46"/>
                    <a:pt x="269" y="46"/>
                    <a:pt x="271" y="46"/>
                  </a:cubicBezTo>
                  <a:cubicBezTo>
                    <a:pt x="273" y="46"/>
                    <a:pt x="281" y="43"/>
                    <a:pt x="276" y="43"/>
                  </a:cubicBezTo>
                  <a:cubicBezTo>
                    <a:pt x="273" y="43"/>
                    <a:pt x="268" y="42"/>
                    <a:pt x="266" y="44"/>
                  </a:cubicBezTo>
                  <a:cubicBezTo>
                    <a:pt x="265" y="45"/>
                    <a:pt x="265" y="47"/>
                    <a:pt x="263" y="46"/>
                  </a:cubicBezTo>
                  <a:cubicBezTo>
                    <a:pt x="261" y="45"/>
                    <a:pt x="263" y="43"/>
                    <a:pt x="264" y="42"/>
                  </a:cubicBezTo>
                  <a:cubicBezTo>
                    <a:pt x="266" y="39"/>
                    <a:pt x="270" y="41"/>
                    <a:pt x="273" y="41"/>
                  </a:cubicBezTo>
                  <a:cubicBezTo>
                    <a:pt x="277" y="41"/>
                    <a:pt x="281" y="42"/>
                    <a:pt x="283" y="38"/>
                  </a:cubicBezTo>
                  <a:cubicBezTo>
                    <a:pt x="284" y="38"/>
                    <a:pt x="280" y="37"/>
                    <a:pt x="280" y="37"/>
                  </a:cubicBezTo>
                  <a:cubicBezTo>
                    <a:pt x="278" y="36"/>
                    <a:pt x="276" y="37"/>
                    <a:pt x="274" y="37"/>
                  </a:cubicBezTo>
                  <a:cubicBezTo>
                    <a:pt x="272" y="37"/>
                    <a:pt x="271" y="36"/>
                    <a:pt x="269" y="36"/>
                  </a:cubicBezTo>
                  <a:cubicBezTo>
                    <a:pt x="268" y="36"/>
                    <a:pt x="266" y="36"/>
                    <a:pt x="265" y="36"/>
                  </a:cubicBezTo>
                  <a:cubicBezTo>
                    <a:pt x="266" y="37"/>
                    <a:pt x="269" y="36"/>
                    <a:pt x="271" y="36"/>
                  </a:cubicBezTo>
                  <a:cubicBezTo>
                    <a:pt x="274" y="36"/>
                    <a:pt x="276" y="35"/>
                    <a:pt x="279" y="35"/>
                  </a:cubicBezTo>
                  <a:cubicBezTo>
                    <a:pt x="283" y="36"/>
                    <a:pt x="285" y="34"/>
                    <a:pt x="288" y="34"/>
                  </a:cubicBezTo>
                  <a:cubicBezTo>
                    <a:pt x="289" y="34"/>
                    <a:pt x="291" y="34"/>
                    <a:pt x="291" y="33"/>
                  </a:cubicBezTo>
                  <a:cubicBezTo>
                    <a:pt x="291" y="33"/>
                    <a:pt x="289" y="31"/>
                    <a:pt x="290" y="31"/>
                  </a:cubicBezTo>
                  <a:cubicBezTo>
                    <a:pt x="295" y="30"/>
                    <a:pt x="300" y="29"/>
                    <a:pt x="304" y="26"/>
                  </a:cubicBezTo>
                  <a:cubicBezTo>
                    <a:pt x="305" y="25"/>
                    <a:pt x="301" y="24"/>
                    <a:pt x="301" y="24"/>
                  </a:cubicBezTo>
                  <a:cubicBezTo>
                    <a:pt x="298" y="23"/>
                    <a:pt x="295" y="22"/>
                    <a:pt x="293" y="22"/>
                  </a:cubicBezTo>
                  <a:cubicBezTo>
                    <a:pt x="287" y="21"/>
                    <a:pt x="282" y="20"/>
                    <a:pt x="277" y="25"/>
                  </a:cubicBezTo>
                  <a:cubicBezTo>
                    <a:pt x="275" y="28"/>
                    <a:pt x="273" y="26"/>
                    <a:pt x="269" y="26"/>
                  </a:cubicBezTo>
                  <a:cubicBezTo>
                    <a:pt x="268" y="26"/>
                    <a:pt x="264" y="29"/>
                    <a:pt x="265" y="26"/>
                  </a:cubicBezTo>
                  <a:cubicBezTo>
                    <a:pt x="265" y="24"/>
                    <a:pt x="260" y="27"/>
                    <a:pt x="259" y="28"/>
                  </a:cubicBezTo>
                  <a:cubicBezTo>
                    <a:pt x="257" y="29"/>
                    <a:pt x="255" y="30"/>
                    <a:pt x="253" y="31"/>
                  </a:cubicBezTo>
                  <a:cubicBezTo>
                    <a:pt x="252" y="31"/>
                    <a:pt x="244" y="37"/>
                    <a:pt x="244" y="37"/>
                  </a:cubicBezTo>
                  <a:cubicBezTo>
                    <a:pt x="242" y="35"/>
                    <a:pt x="264" y="22"/>
                    <a:pt x="251" y="19"/>
                  </a:cubicBezTo>
                  <a:cubicBezTo>
                    <a:pt x="246" y="19"/>
                    <a:pt x="247" y="22"/>
                    <a:pt x="243" y="24"/>
                  </a:cubicBezTo>
                  <a:cubicBezTo>
                    <a:pt x="240" y="25"/>
                    <a:pt x="238" y="25"/>
                    <a:pt x="235" y="26"/>
                  </a:cubicBezTo>
                  <a:cubicBezTo>
                    <a:pt x="234" y="26"/>
                    <a:pt x="229" y="28"/>
                    <a:pt x="228" y="28"/>
                  </a:cubicBezTo>
                  <a:cubicBezTo>
                    <a:pt x="226" y="25"/>
                    <a:pt x="233" y="24"/>
                    <a:pt x="235" y="24"/>
                  </a:cubicBezTo>
                  <a:cubicBezTo>
                    <a:pt x="235" y="23"/>
                    <a:pt x="241" y="22"/>
                    <a:pt x="238" y="21"/>
                  </a:cubicBezTo>
                  <a:cubicBezTo>
                    <a:pt x="235" y="20"/>
                    <a:pt x="232" y="20"/>
                    <a:pt x="229" y="20"/>
                  </a:cubicBezTo>
                  <a:cubicBezTo>
                    <a:pt x="221" y="20"/>
                    <a:pt x="213" y="21"/>
                    <a:pt x="205" y="23"/>
                  </a:cubicBezTo>
                  <a:cubicBezTo>
                    <a:pt x="205" y="23"/>
                    <a:pt x="202" y="25"/>
                    <a:pt x="201" y="24"/>
                  </a:cubicBezTo>
                  <a:cubicBezTo>
                    <a:pt x="201" y="22"/>
                    <a:pt x="200" y="22"/>
                    <a:pt x="202" y="22"/>
                  </a:cubicBezTo>
                  <a:cubicBezTo>
                    <a:pt x="206" y="20"/>
                    <a:pt x="210" y="19"/>
                    <a:pt x="214" y="18"/>
                  </a:cubicBezTo>
                  <a:cubicBezTo>
                    <a:pt x="221" y="17"/>
                    <a:pt x="229" y="18"/>
                    <a:pt x="237" y="18"/>
                  </a:cubicBezTo>
                  <a:cubicBezTo>
                    <a:pt x="239" y="18"/>
                    <a:pt x="241" y="18"/>
                    <a:pt x="243" y="18"/>
                  </a:cubicBezTo>
                  <a:cubicBezTo>
                    <a:pt x="247" y="16"/>
                    <a:pt x="252" y="16"/>
                    <a:pt x="256" y="14"/>
                  </a:cubicBezTo>
                  <a:cubicBezTo>
                    <a:pt x="258" y="14"/>
                    <a:pt x="259" y="13"/>
                    <a:pt x="256" y="12"/>
                  </a:cubicBezTo>
                  <a:cubicBezTo>
                    <a:pt x="254" y="11"/>
                    <a:pt x="250" y="10"/>
                    <a:pt x="248" y="11"/>
                  </a:cubicBezTo>
                  <a:cubicBezTo>
                    <a:pt x="246" y="11"/>
                    <a:pt x="246" y="10"/>
                    <a:pt x="244" y="9"/>
                  </a:cubicBezTo>
                  <a:cubicBezTo>
                    <a:pt x="242" y="9"/>
                    <a:pt x="240" y="11"/>
                    <a:pt x="238" y="11"/>
                  </a:cubicBezTo>
                  <a:cubicBezTo>
                    <a:pt x="238" y="11"/>
                    <a:pt x="240" y="8"/>
                    <a:pt x="241" y="8"/>
                  </a:cubicBezTo>
                  <a:cubicBezTo>
                    <a:pt x="242" y="6"/>
                    <a:pt x="238" y="6"/>
                    <a:pt x="237" y="6"/>
                  </a:cubicBezTo>
                  <a:cubicBezTo>
                    <a:pt x="231" y="7"/>
                    <a:pt x="226" y="7"/>
                    <a:pt x="220" y="6"/>
                  </a:cubicBezTo>
                  <a:cubicBezTo>
                    <a:pt x="215" y="6"/>
                    <a:pt x="211" y="8"/>
                    <a:pt x="206" y="8"/>
                  </a:cubicBezTo>
                  <a:cubicBezTo>
                    <a:pt x="204" y="8"/>
                    <a:pt x="201" y="8"/>
                    <a:pt x="199" y="8"/>
                  </a:cubicBezTo>
                  <a:cubicBezTo>
                    <a:pt x="197" y="9"/>
                    <a:pt x="194" y="8"/>
                    <a:pt x="193" y="9"/>
                  </a:cubicBezTo>
                  <a:cubicBezTo>
                    <a:pt x="196" y="8"/>
                    <a:pt x="199" y="8"/>
                    <a:pt x="202" y="7"/>
                  </a:cubicBezTo>
                  <a:cubicBezTo>
                    <a:pt x="207" y="7"/>
                    <a:pt x="211" y="6"/>
                    <a:pt x="215" y="6"/>
                  </a:cubicBezTo>
                  <a:cubicBezTo>
                    <a:pt x="217" y="6"/>
                    <a:pt x="237" y="6"/>
                    <a:pt x="237" y="4"/>
                  </a:cubicBezTo>
                  <a:cubicBezTo>
                    <a:pt x="236" y="4"/>
                    <a:pt x="233" y="3"/>
                    <a:pt x="232" y="2"/>
                  </a:cubicBezTo>
                  <a:cubicBezTo>
                    <a:pt x="229" y="2"/>
                    <a:pt x="227" y="2"/>
                    <a:pt x="224" y="2"/>
                  </a:cubicBezTo>
                  <a:cubicBezTo>
                    <a:pt x="220" y="2"/>
                    <a:pt x="216" y="1"/>
                    <a:pt x="213" y="0"/>
                  </a:cubicBezTo>
                  <a:cubicBezTo>
                    <a:pt x="206" y="0"/>
                    <a:pt x="200" y="0"/>
                    <a:pt x="194" y="0"/>
                  </a:cubicBezTo>
                  <a:cubicBezTo>
                    <a:pt x="191" y="1"/>
                    <a:pt x="188" y="1"/>
                    <a:pt x="185" y="1"/>
                  </a:cubicBezTo>
                  <a:cubicBezTo>
                    <a:pt x="184" y="1"/>
                    <a:pt x="183" y="3"/>
                    <a:pt x="183" y="3"/>
                  </a:cubicBezTo>
                  <a:cubicBezTo>
                    <a:pt x="181" y="3"/>
                    <a:pt x="179" y="2"/>
                    <a:pt x="177" y="2"/>
                  </a:cubicBezTo>
                  <a:cubicBezTo>
                    <a:pt x="176" y="2"/>
                    <a:pt x="175" y="3"/>
                    <a:pt x="173" y="3"/>
                  </a:cubicBezTo>
                  <a:cubicBezTo>
                    <a:pt x="171" y="3"/>
                    <a:pt x="171" y="4"/>
                    <a:pt x="173" y="4"/>
                  </a:cubicBezTo>
                  <a:cubicBezTo>
                    <a:pt x="176" y="5"/>
                    <a:pt x="179" y="5"/>
                    <a:pt x="181" y="6"/>
                  </a:cubicBezTo>
                  <a:cubicBezTo>
                    <a:pt x="180" y="5"/>
                    <a:pt x="174" y="7"/>
                    <a:pt x="173" y="8"/>
                  </a:cubicBezTo>
                  <a:cubicBezTo>
                    <a:pt x="173" y="8"/>
                    <a:pt x="170" y="8"/>
                    <a:pt x="170" y="8"/>
                  </a:cubicBezTo>
                  <a:cubicBezTo>
                    <a:pt x="170" y="8"/>
                    <a:pt x="172" y="10"/>
                    <a:pt x="172" y="10"/>
                  </a:cubicBezTo>
                  <a:cubicBezTo>
                    <a:pt x="171" y="10"/>
                    <a:pt x="169" y="9"/>
                    <a:pt x="168" y="8"/>
                  </a:cubicBezTo>
                  <a:cubicBezTo>
                    <a:pt x="167" y="7"/>
                    <a:pt x="164" y="8"/>
                    <a:pt x="163" y="8"/>
                  </a:cubicBezTo>
                  <a:cubicBezTo>
                    <a:pt x="160" y="7"/>
                    <a:pt x="157" y="6"/>
                    <a:pt x="154" y="5"/>
                  </a:cubicBezTo>
                  <a:cubicBezTo>
                    <a:pt x="152" y="4"/>
                    <a:pt x="150" y="6"/>
                    <a:pt x="147" y="6"/>
                  </a:cubicBezTo>
                  <a:cubicBezTo>
                    <a:pt x="146" y="6"/>
                    <a:pt x="140" y="5"/>
                    <a:pt x="140" y="7"/>
                  </a:cubicBezTo>
                  <a:cubicBezTo>
                    <a:pt x="139" y="7"/>
                    <a:pt x="153" y="9"/>
                    <a:pt x="155" y="10"/>
                  </a:cubicBezTo>
                  <a:cubicBezTo>
                    <a:pt x="158" y="10"/>
                    <a:pt x="161" y="10"/>
                    <a:pt x="163" y="11"/>
                  </a:cubicBezTo>
                  <a:cubicBezTo>
                    <a:pt x="164" y="11"/>
                    <a:pt x="165" y="11"/>
                    <a:pt x="166" y="12"/>
                  </a:cubicBezTo>
                  <a:cubicBezTo>
                    <a:pt x="166" y="12"/>
                    <a:pt x="166" y="15"/>
                    <a:pt x="166" y="15"/>
                  </a:cubicBezTo>
                  <a:cubicBezTo>
                    <a:pt x="166" y="16"/>
                    <a:pt x="165" y="14"/>
                    <a:pt x="165" y="13"/>
                  </a:cubicBezTo>
                  <a:cubicBezTo>
                    <a:pt x="164" y="12"/>
                    <a:pt x="161" y="12"/>
                    <a:pt x="160" y="11"/>
                  </a:cubicBezTo>
                  <a:cubicBezTo>
                    <a:pt x="160" y="11"/>
                    <a:pt x="157" y="11"/>
                    <a:pt x="157" y="11"/>
                  </a:cubicBezTo>
                  <a:cubicBezTo>
                    <a:pt x="157" y="12"/>
                    <a:pt x="158" y="14"/>
                    <a:pt x="158" y="14"/>
                  </a:cubicBezTo>
                  <a:cubicBezTo>
                    <a:pt x="156" y="14"/>
                    <a:pt x="155" y="11"/>
                    <a:pt x="154" y="11"/>
                  </a:cubicBezTo>
                  <a:cubicBezTo>
                    <a:pt x="152" y="11"/>
                    <a:pt x="150" y="11"/>
                    <a:pt x="148" y="10"/>
                  </a:cubicBezTo>
                  <a:cubicBezTo>
                    <a:pt x="147" y="10"/>
                    <a:pt x="139" y="10"/>
                    <a:pt x="139" y="10"/>
                  </a:cubicBezTo>
                  <a:cubicBezTo>
                    <a:pt x="138" y="12"/>
                    <a:pt x="151" y="17"/>
                    <a:pt x="151" y="17"/>
                  </a:cubicBezTo>
                  <a:cubicBezTo>
                    <a:pt x="151" y="18"/>
                    <a:pt x="146" y="17"/>
                    <a:pt x="146" y="17"/>
                  </a:cubicBezTo>
                  <a:cubicBezTo>
                    <a:pt x="143" y="17"/>
                    <a:pt x="142" y="16"/>
                    <a:pt x="143" y="19"/>
                  </a:cubicBezTo>
                  <a:cubicBezTo>
                    <a:pt x="142" y="19"/>
                    <a:pt x="141" y="18"/>
                    <a:pt x="140" y="17"/>
                  </a:cubicBezTo>
                  <a:cubicBezTo>
                    <a:pt x="140" y="16"/>
                    <a:pt x="142" y="17"/>
                    <a:pt x="143" y="16"/>
                  </a:cubicBezTo>
                  <a:cubicBezTo>
                    <a:pt x="143" y="16"/>
                    <a:pt x="141" y="14"/>
                    <a:pt x="140" y="14"/>
                  </a:cubicBezTo>
                  <a:cubicBezTo>
                    <a:pt x="138" y="13"/>
                    <a:pt x="136" y="12"/>
                    <a:pt x="133" y="12"/>
                  </a:cubicBezTo>
                  <a:cubicBezTo>
                    <a:pt x="132" y="12"/>
                    <a:pt x="130" y="11"/>
                    <a:pt x="129" y="12"/>
                  </a:cubicBezTo>
                  <a:cubicBezTo>
                    <a:pt x="128" y="12"/>
                    <a:pt x="131" y="15"/>
                    <a:pt x="131" y="15"/>
                  </a:cubicBezTo>
                  <a:cubicBezTo>
                    <a:pt x="134" y="17"/>
                    <a:pt x="138" y="17"/>
                    <a:pt x="142" y="20"/>
                  </a:cubicBezTo>
                  <a:cubicBezTo>
                    <a:pt x="143" y="20"/>
                    <a:pt x="144" y="21"/>
                    <a:pt x="143" y="22"/>
                  </a:cubicBezTo>
                  <a:cubicBezTo>
                    <a:pt x="141" y="24"/>
                    <a:pt x="139" y="22"/>
                    <a:pt x="137" y="21"/>
                  </a:cubicBezTo>
                  <a:cubicBezTo>
                    <a:pt x="132" y="18"/>
                    <a:pt x="126" y="16"/>
                    <a:pt x="120" y="15"/>
                  </a:cubicBezTo>
                  <a:cubicBezTo>
                    <a:pt x="117" y="14"/>
                    <a:pt x="114" y="13"/>
                    <a:pt x="111" y="14"/>
                  </a:cubicBezTo>
                  <a:cubicBezTo>
                    <a:pt x="110" y="14"/>
                    <a:pt x="113" y="17"/>
                    <a:pt x="113" y="18"/>
                  </a:cubicBezTo>
                  <a:cubicBezTo>
                    <a:pt x="113" y="18"/>
                    <a:pt x="117" y="21"/>
                    <a:pt x="117" y="21"/>
                  </a:cubicBezTo>
                  <a:cubicBezTo>
                    <a:pt x="117" y="22"/>
                    <a:pt x="111" y="21"/>
                    <a:pt x="111" y="21"/>
                  </a:cubicBezTo>
                  <a:cubicBezTo>
                    <a:pt x="111" y="23"/>
                    <a:pt x="115" y="22"/>
                    <a:pt x="115" y="24"/>
                  </a:cubicBezTo>
                  <a:cubicBezTo>
                    <a:pt x="115" y="24"/>
                    <a:pt x="111" y="23"/>
                    <a:pt x="110" y="22"/>
                  </a:cubicBezTo>
                  <a:cubicBezTo>
                    <a:pt x="108" y="21"/>
                    <a:pt x="106" y="21"/>
                    <a:pt x="103" y="20"/>
                  </a:cubicBezTo>
                  <a:cubicBezTo>
                    <a:pt x="101" y="19"/>
                    <a:pt x="101" y="20"/>
                    <a:pt x="101" y="22"/>
                  </a:cubicBezTo>
                  <a:cubicBezTo>
                    <a:pt x="100" y="23"/>
                    <a:pt x="99" y="23"/>
                    <a:pt x="98" y="23"/>
                  </a:cubicBezTo>
                  <a:cubicBezTo>
                    <a:pt x="98" y="24"/>
                    <a:pt x="98" y="26"/>
                    <a:pt x="97" y="26"/>
                  </a:cubicBezTo>
                  <a:cubicBezTo>
                    <a:pt x="97" y="27"/>
                    <a:pt x="97" y="24"/>
                    <a:pt x="97" y="23"/>
                  </a:cubicBezTo>
                  <a:cubicBezTo>
                    <a:pt x="97" y="22"/>
                    <a:pt x="98" y="21"/>
                    <a:pt x="98" y="20"/>
                  </a:cubicBezTo>
                  <a:cubicBezTo>
                    <a:pt x="97" y="16"/>
                    <a:pt x="93" y="16"/>
                    <a:pt x="90" y="16"/>
                  </a:cubicBezTo>
                  <a:cubicBezTo>
                    <a:pt x="86" y="17"/>
                    <a:pt x="82" y="18"/>
                    <a:pt x="78" y="18"/>
                  </a:cubicBezTo>
                  <a:cubicBezTo>
                    <a:pt x="77" y="19"/>
                    <a:pt x="75" y="19"/>
                    <a:pt x="74" y="19"/>
                  </a:cubicBezTo>
                  <a:cubicBezTo>
                    <a:pt x="74" y="19"/>
                    <a:pt x="69" y="20"/>
                    <a:pt x="69" y="20"/>
                  </a:cubicBezTo>
                  <a:cubicBezTo>
                    <a:pt x="70" y="21"/>
                    <a:pt x="72" y="21"/>
                    <a:pt x="73" y="21"/>
                  </a:cubicBezTo>
                  <a:cubicBezTo>
                    <a:pt x="74" y="22"/>
                    <a:pt x="75" y="23"/>
                    <a:pt x="77" y="24"/>
                  </a:cubicBezTo>
                  <a:cubicBezTo>
                    <a:pt x="77" y="24"/>
                    <a:pt x="81" y="27"/>
                    <a:pt x="81" y="27"/>
                  </a:cubicBezTo>
                  <a:cubicBezTo>
                    <a:pt x="80" y="27"/>
                    <a:pt x="76" y="25"/>
                    <a:pt x="75" y="25"/>
                  </a:cubicBezTo>
                  <a:cubicBezTo>
                    <a:pt x="73" y="24"/>
                    <a:pt x="72" y="22"/>
                    <a:pt x="70" y="22"/>
                  </a:cubicBezTo>
                  <a:cubicBezTo>
                    <a:pt x="67" y="21"/>
                    <a:pt x="64" y="22"/>
                    <a:pt x="61" y="22"/>
                  </a:cubicBezTo>
                  <a:cubicBezTo>
                    <a:pt x="58" y="23"/>
                    <a:pt x="58" y="22"/>
                    <a:pt x="60" y="25"/>
                  </a:cubicBezTo>
                  <a:cubicBezTo>
                    <a:pt x="60" y="26"/>
                    <a:pt x="60" y="29"/>
                    <a:pt x="60" y="30"/>
                  </a:cubicBezTo>
                  <a:cubicBezTo>
                    <a:pt x="60" y="32"/>
                    <a:pt x="56" y="30"/>
                    <a:pt x="55" y="30"/>
                  </a:cubicBezTo>
                  <a:cubicBezTo>
                    <a:pt x="54" y="30"/>
                    <a:pt x="51" y="28"/>
                    <a:pt x="50" y="30"/>
                  </a:cubicBezTo>
                  <a:cubicBezTo>
                    <a:pt x="49" y="31"/>
                    <a:pt x="50" y="34"/>
                    <a:pt x="50" y="34"/>
                  </a:cubicBezTo>
                  <a:cubicBezTo>
                    <a:pt x="49" y="35"/>
                    <a:pt x="48" y="33"/>
                    <a:pt x="47" y="32"/>
                  </a:cubicBezTo>
                  <a:cubicBezTo>
                    <a:pt x="45" y="31"/>
                    <a:pt x="43" y="31"/>
                    <a:pt x="42" y="32"/>
                  </a:cubicBezTo>
                  <a:cubicBezTo>
                    <a:pt x="39" y="34"/>
                    <a:pt x="36" y="36"/>
                    <a:pt x="32" y="37"/>
                  </a:cubicBezTo>
                  <a:cubicBezTo>
                    <a:pt x="31" y="38"/>
                    <a:pt x="34" y="37"/>
                    <a:pt x="32" y="37"/>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3" name="Freeform 777">
              <a:extLst>
                <a:ext uri="{FF2B5EF4-FFF2-40B4-BE49-F238E27FC236}">
                  <a16:creationId xmlns:a16="http://schemas.microsoft.com/office/drawing/2014/main" id="{A88DBAC6-9714-ED44-831E-2F7F73C5E6CF}"/>
                </a:ext>
              </a:extLst>
            </p:cNvPr>
            <p:cNvSpPr>
              <a:spLocks/>
            </p:cNvSpPr>
            <p:nvPr/>
          </p:nvSpPr>
          <p:spPr bwMode="auto">
            <a:xfrm>
              <a:off x="9136497" y="5038398"/>
              <a:ext cx="149682" cy="105124"/>
            </a:xfrm>
            <a:custGeom>
              <a:avLst/>
              <a:gdLst>
                <a:gd name="T0" fmla="*/ 16 w 16"/>
                <a:gd name="T1" fmla="*/ 6 h 11"/>
                <a:gd name="T2" fmla="*/ 11 w 16"/>
                <a:gd name="T3" fmla="*/ 3 h 11"/>
                <a:gd name="T4" fmla="*/ 5 w 16"/>
                <a:gd name="T5" fmla="*/ 1 h 11"/>
                <a:gd name="T6" fmla="*/ 1 w 16"/>
                <a:gd name="T7" fmla="*/ 1 h 11"/>
                <a:gd name="T8" fmla="*/ 3 w 16"/>
                <a:gd name="T9" fmla="*/ 3 h 11"/>
                <a:gd name="T10" fmla="*/ 1 w 16"/>
                <a:gd name="T11" fmla="*/ 7 h 11"/>
                <a:gd name="T12" fmla="*/ 5 w 16"/>
                <a:gd name="T13" fmla="*/ 7 h 11"/>
                <a:gd name="T14" fmla="*/ 5 w 16"/>
                <a:gd name="T15" fmla="*/ 9 h 11"/>
                <a:gd name="T16" fmla="*/ 16 w 16"/>
                <a:gd name="T17" fmla="*/ 6 h 11"/>
                <a:gd name="T18" fmla="*/ 16 w 16"/>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16" y="6"/>
                  </a:moveTo>
                  <a:cubicBezTo>
                    <a:pt x="15" y="5"/>
                    <a:pt x="11" y="3"/>
                    <a:pt x="11" y="3"/>
                  </a:cubicBezTo>
                  <a:cubicBezTo>
                    <a:pt x="9" y="2"/>
                    <a:pt x="7" y="1"/>
                    <a:pt x="5" y="1"/>
                  </a:cubicBezTo>
                  <a:cubicBezTo>
                    <a:pt x="4" y="1"/>
                    <a:pt x="2" y="0"/>
                    <a:pt x="1" y="1"/>
                  </a:cubicBezTo>
                  <a:cubicBezTo>
                    <a:pt x="0" y="2"/>
                    <a:pt x="3" y="3"/>
                    <a:pt x="3" y="3"/>
                  </a:cubicBezTo>
                  <a:cubicBezTo>
                    <a:pt x="2" y="3"/>
                    <a:pt x="0" y="6"/>
                    <a:pt x="1" y="7"/>
                  </a:cubicBezTo>
                  <a:cubicBezTo>
                    <a:pt x="2" y="7"/>
                    <a:pt x="4" y="6"/>
                    <a:pt x="5" y="7"/>
                  </a:cubicBezTo>
                  <a:cubicBezTo>
                    <a:pt x="7" y="8"/>
                    <a:pt x="5" y="8"/>
                    <a:pt x="5" y="9"/>
                  </a:cubicBezTo>
                  <a:cubicBezTo>
                    <a:pt x="5" y="11"/>
                    <a:pt x="16" y="8"/>
                    <a:pt x="16" y="6"/>
                  </a:cubicBezTo>
                  <a:cubicBezTo>
                    <a:pt x="15" y="5"/>
                    <a:pt x="16" y="7"/>
                    <a:pt x="16" y="6"/>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4" name="Freeform 778">
              <a:extLst>
                <a:ext uri="{FF2B5EF4-FFF2-40B4-BE49-F238E27FC236}">
                  <a16:creationId xmlns:a16="http://schemas.microsoft.com/office/drawing/2014/main" id="{D848893A-D827-B94A-9919-28B9D0776151}"/>
                </a:ext>
              </a:extLst>
            </p:cNvPr>
            <p:cNvSpPr>
              <a:spLocks/>
            </p:cNvSpPr>
            <p:nvPr/>
          </p:nvSpPr>
          <p:spPr bwMode="auto">
            <a:xfrm>
              <a:off x="9184270" y="4965129"/>
              <a:ext cx="38217" cy="19114"/>
            </a:xfrm>
            <a:custGeom>
              <a:avLst/>
              <a:gdLst>
                <a:gd name="T0" fmla="*/ 2 w 4"/>
                <a:gd name="T1" fmla="*/ 2 h 2"/>
                <a:gd name="T2" fmla="*/ 2 w 4"/>
                <a:gd name="T3" fmla="*/ 0 h 2"/>
                <a:gd name="T4" fmla="*/ 2 w 4"/>
                <a:gd name="T5" fmla="*/ 2 h 2"/>
              </a:gdLst>
              <a:ahLst/>
              <a:cxnLst>
                <a:cxn ang="0">
                  <a:pos x="T0" y="T1"/>
                </a:cxn>
                <a:cxn ang="0">
                  <a:pos x="T2" y="T3"/>
                </a:cxn>
                <a:cxn ang="0">
                  <a:pos x="T4" y="T5"/>
                </a:cxn>
              </a:cxnLst>
              <a:rect l="0" t="0" r="r" b="b"/>
              <a:pathLst>
                <a:path w="4" h="2">
                  <a:moveTo>
                    <a:pt x="2" y="2"/>
                  </a:moveTo>
                  <a:cubicBezTo>
                    <a:pt x="0" y="2"/>
                    <a:pt x="1" y="0"/>
                    <a:pt x="2" y="0"/>
                  </a:cubicBezTo>
                  <a:cubicBezTo>
                    <a:pt x="3" y="0"/>
                    <a:pt x="4" y="2"/>
                    <a:pt x="2"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5" name="Freeform 779">
              <a:extLst>
                <a:ext uri="{FF2B5EF4-FFF2-40B4-BE49-F238E27FC236}">
                  <a16:creationId xmlns:a16="http://schemas.microsoft.com/office/drawing/2014/main" id="{BBB2F494-15D4-0348-9A43-84157BB7AE42}"/>
                </a:ext>
              </a:extLst>
            </p:cNvPr>
            <p:cNvSpPr>
              <a:spLocks/>
            </p:cNvSpPr>
            <p:nvPr/>
          </p:nvSpPr>
          <p:spPr bwMode="auto">
            <a:xfrm>
              <a:off x="9212932" y="3859745"/>
              <a:ext cx="101909" cy="57338"/>
            </a:xfrm>
            <a:custGeom>
              <a:avLst/>
              <a:gdLst>
                <a:gd name="T0" fmla="*/ 9 w 11"/>
                <a:gd name="T1" fmla="*/ 4 h 6"/>
                <a:gd name="T2" fmla="*/ 9 w 11"/>
                <a:gd name="T3" fmla="*/ 5 h 6"/>
                <a:gd name="T4" fmla="*/ 3 w 11"/>
                <a:gd name="T5" fmla="*/ 4 h 6"/>
                <a:gd name="T6" fmla="*/ 2 w 11"/>
                <a:gd name="T7" fmla="*/ 1 h 6"/>
                <a:gd name="T8" fmla="*/ 9 w 11"/>
                <a:gd name="T9" fmla="*/ 4 h 6"/>
                <a:gd name="T10" fmla="*/ 9 w 11"/>
                <a:gd name="T11" fmla="*/ 4 h 6"/>
              </a:gdLst>
              <a:ahLst/>
              <a:cxnLst>
                <a:cxn ang="0">
                  <a:pos x="T0" y="T1"/>
                </a:cxn>
                <a:cxn ang="0">
                  <a:pos x="T2" y="T3"/>
                </a:cxn>
                <a:cxn ang="0">
                  <a:pos x="T4" y="T5"/>
                </a:cxn>
                <a:cxn ang="0">
                  <a:pos x="T6" y="T7"/>
                </a:cxn>
                <a:cxn ang="0">
                  <a:pos x="T8" y="T9"/>
                </a:cxn>
                <a:cxn ang="0">
                  <a:pos x="T10" y="T11"/>
                </a:cxn>
              </a:cxnLst>
              <a:rect l="0" t="0" r="r" b="b"/>
              <a:pathLst>
                <a:path w="11" h="6">
                  <a:moveTo>
                    <a:pt x="9" y="4"/>
                  </a:moveTo>
                  <a:cubicBezTo>
                    <a:pt x="11" y="5"/>
                    <a:pt x="11" y="6"/>
                    <a:pt x="9" y="5"/>
                  </a:cubicBezTo>
                  <a:cubicBezTo>
                    <a:pt x="7" y="5"/>
                    <a:pt x="4" y="4"/>
                    <a:pt x="3" y="4"/>
                  </a:cubicBezTo>
                  <a:cubicBezTo>
                    <a:pt x="2" y="3"/>
                    <a:pt x="0" y="0"/>
                    <a:pt x="2" y="1"/>
                  </a:cubicBezTo>
                  <a:cubicBezTo>
                    <a:pt x="4" y="2"/>
                    <a:pt x="7" y="3"/>
                    <a:pt x="9" y="4"/>
                  </a:cubicBezTo>
                  <a:cubicBezTo>
                    <a:pt x="11" y="5"/>
                    <a:pt x="7" y="3"/>
                    <a:pt x="9"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6" name="Freeform 780">
              <a:extLst>
                <a:ext uri="{FF2B5EF4-FFF2-40B4-BE49-F238E27FC236}">
                  <a16:creationId xmlns:a16="http://schemas.microsoft.com/office/drawing/2014/main" id="{DCBC6947-4E6D-7245-A2B5-CF5937DAFF60}"/>
                </a:ext>
              </a:extLst>
            </p:cNvPr>
            <p:cNvSpPr>
              <a:spLocks/>
            </p:cNvSpPr>
            <p:nvPr/>
          </p:nvSpPr>
          <p:spPr bwMode="auto">
            <a:xfrm>
              <a:off x="9528218" y="3776918"/>
              <a:ext cx="76432" cy="44598"/>
            </a:xfrm>
            <a:custGeom>
              <a:avLst/>
              <a:gdLst>
                <a:gd name="T0" fmla="*/ 8 w 8"/>
                <a:gd name="T1" fmla="*/ 3 h 5"/>
                <a:gd name="T2" fmla="*/ 0 w 8"/>
                <a:gd name="T3" fmla="*/ 2 h 5"/>
                <a:gd name="T4" fmla="*/ 8 w 8"/>
                <a:gd name="T5" fmla="*/ 3 h 5"/>
              </a:gdLst>
              <a:ahLst/>
              <a:cxnLst>
                <a:cxn ang="0">
                  <a:pos x="T0" y="T1"/>
                </a:cxn>
                <a:cxn ang="0">
                  <a:pos x="T2" y="T3"/>
                </a:cxn>
                <a:cxn ang="0">
                  <a:pos x="T4" y="T5"/>
                </a:cxn>
              </a:cxnLst>
              <a:rect l="0" t="0" r="r" b="b"/>
              <a:pathLst>
                <a:path w="8" h="5">
                  <a:moveTo>
                    <a:pt x="8" y="3"/>
                  </a:moveTo>
                  <a:cubicBezTo>
                    <a:pt x="8" y="5"/>
                    <a:pt x="0" y="4"/>
                    <a:pt x="0" y="2"/>
                  </a:cubicBezTo>
                  <a:cubicBezTo>
                    <a:pt x="0" y="0"/>
                    <a:pt x="8" y="1"/>
                    <a:pt x="8"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7" name="Freeform 782">
              <a:extLst>
                <a:ext uri="{FF2B5EF4-FFF2-40B4-BE49-F238E27FC236}">
                  <a16:creationId xmlns:a16="http://schemas.microsoft.com/office/drawing/2014/main" id="{D8AF3C24-71FA-814F-B00E-D4BF325F2E2E}"/>
                </a:ext>
              </a:extLst>
            </p:cNvPr>
            <p:cNvSpPr>
              <a:spLocks/>
            </p:cNvSpPr>
            <p:nvPr/>
          </p:nvSpPr>
          <p:spPr bwMode="auto">
            <a:xfrm>
              <a:off x="10735225" y="3897972"/>
              <a:ext cx="54142" cy="38227"/>
            </a:xfrm>
            <a:custGeom>
              <a:avLst/>
              <a:gdLst>
                <a:gd name="T0" fmla="*/ 5 w 6"/>
                <a:gd name="T1" fmla="*/ 3 h 4"/>
                <a:gd name="T2" fmla="*/ 1 w 6"/>
                <a:gd name="T3" fmla="*/ 0 h 4"/>
                <a:gd name="T4" fmla="*/ 5 w 6"/>
                <a:gd name="T5" fmla="*/ 3 h 4"/>
              </a:gdLst>
              <a:ahLst/>
              <a:cxnLst>
                <a:cxn ang="0">
                  <a:pos x="T0" y="T1"/>
                </a:cxn>
                <a:cxn ang="0">
                  <a:pos x="T2" y="T3"/>
                </a:cxn>
                <a:cxn ang="0">
                  <a:pos x="T4" y="T5"/>
                </a:cxn>
              </a:cxnLst>
              <a:rect l="0" t="0" r="r" b="b"/>
              <a:pathLst>
                <a:path w="6" h="4">
                  <a:moveTo>
                    <a:pt x="5" y="3"/>
                  </a:moveTo>
                  <a:cubicBezTo>
                    <a:pt x="4" y="4"/>
                    <a:pt x="0" y="0"/>
                    <a:pt x="1" y="0"/>
                  </a:cubicBezTo>
                  <a:cubicBezTo>
                    <a:pt x="2" y="0"/>
                    <a:pt x="6" y="2"/>
                    <a:pt x="5" y="3"/>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8" name="Freeform 783">
              <a:extLst>
                <a:ext uri="{FF2B5EF4-FFF2-40B4-BE49-F238E27FC236}">
                  <a16:creationId xmlns:a16="http://schemas.microsoft.com/office/drawing/2014/main" id="{B9E53F6E-4F36-754D-A872-BF5D8EF877BD}"/>
                </a:ext>
              </a:extLst>
            </p:cNvPr>
            <p:cNvSpPr>
              <a:spLocks/>
            </p:cNvSpPr>
            <p:nvPr/>
          </p:nvSpPr>
          <p:spPr bwMode="auto">
            <a:xfrm>
              <a:off x="10808475" y="3936197"/>
              <a:ext cx="47770" cy="9558"/>
            </a:xfrm>
            <a:custGeom>
              <a:avLst/>
              <a:gdLst>
                <a:gd name="T0" fmla="*/ 4 w 5"/>
                <a:gd name="T1" fmla="*/ 1 h 1"/>
                <a:gd name="T2" fmla="*/ 2 w 5"/>
                <a:gd name="T3" fmla="*/ 0 h 1"/>
                <a:gd name="T4" fmla="*/ 4 w 5"/>
                <a:gd name="T5" fmla="*/ 1 h 1"/>
              </a:gdLst>
              <a:ahLst/>
              <a:cxnLst>
                <a:cxn ang="0">
                  <a:pos x="T0" y="T1"/>
                </a:cxn>
                <a:cxn ang="0">
                  <a:pos x="T2" y="T3"/>
                </a:cxn>
                <a:cxn ang="0">
                  <a:pos x="T4" y="T5"/>
                </a:cxn>
              </a:cxnLst>
              <a:rect l="0" t="0" r="r" b="b"/>
              <a:pathLst>
                <a:path w="5" h="1">
                  <a:moveTo>
                    <a:pt x="4" y="1"/>
                  </a:moveTo>
                  <a:cubicBezTo>
                    <a:pt x="2" y="1"/>
                    <a:pt x="0" y="0"/>
                    <a:pt x="2" y="0"/>
                  </a:cubicBezTo>
                  <a:cubicBezTo>
                    <a:pt x="3" y="0"/>
                    <a:pt x="5" y="1"/>
                    <a:pt x="4"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09" name="Freeform 784">
              <a:extLst>
                <a:ext uri="{FF2B5EF4-FFF2-40B4-BE49-F238E27FC236}">
                  <a16:creationId xmlns:a16="http://schemas.microsoft.com/office/drawing/2014/main" id="{DE6FBEB6-DB92-D54D-8BAA-72A4A2659830}"/>
                </a:ext>
              </a:extLst>
            </p:cNvPr>
            <p:cNvSpPr>
              <a:spLocks/>
            </p:cNvSpPr>
            <p:nvPr/>
          </p:nvSpPr>
          <p:spPr bwMode="auto">
            <a:xfrm>
              <a:off x="10808475" y="4468183"/>
              <a:ext cx="38217" cy="66896"/>
            </a:xfrm>
            <a:custGeom>
              <a:avLst/>
              <a:gdLst>
                <a:gd name="T0" fmla="*/ 2 w 4"/>
                <a:gd name="T1" fmla="*/ 0 h 7"/>
                <a:gd name="T2" fmla="*/ 4 w 4"/>
                <a:gd name="T3" fmla="*/ 7 h 7"/>
                <a:gd name="T4" fmla="*/ 2 w 4"/>
                <a:gd name="T5" fmla="*/ 0 h 7"/>
              </a:gdLst>
              <a:ahLst/>
              <a:cxnLst>
                <a:cxn ang="0">
                  <a:pos x="T0" y="T1"/>
                </a:cxn>
                <a:cxn ang="0">
                  <a:pos x="T2" y="T3"/>
                </a:cxn>
                <a:cxn ang="0">
                  <a:pos x="T4" y="T5"/>
                </a:cxn>
              </a:cxnLst>
              <a:rect l="0" t="0" r="r" b="b"/>
              <a:pathLst>
                <a:path w="4" h="7">
                  <a:moveTo>
                    <a:pt x="2" y="0"/>
                  </a:moveTo>
                  <a:cubicBezTo>
                    <a:pt x="0" y="0"/>
                    <a:pt x="3" y="7"/>
                    <a:pt x="4" y="7"/>
                  </a:cubicBezTo>
                  <a:cubicBezTo>
                    <a:pt x="4" y="7"/>
                    <a:pt x="3" y="0"/>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0" name="Freeform 785">
              <a:extLst>
                <a:ext uri="{FF2B5EF4-FFF2-40B4-BE49-F238E27FC236}">
                  <a16:creationId xmlns:a16="http://schemas.microsoft.com/office/drawing/2014/main" id="{D2DAEAD6-3654-C645-9C63-EA7B2C08C6E3}"/>
                </a:ext>
              </a:extLst>
            </p:cNvPr>
            <p:cNvSpPr>
              <a:spLocks/>
            </p:cNvSpPr>
            <p:nvPr/>
          </p:nvSpPr>
          <p:spPr bwMode="auto">
            <a:xfrm>
              <a:off x="10827583" y="4589232"/>
              <a:ext cx="63695" cy="38227"/>
            </a:xfrm>
            <a:custGeom>
              <a:avLst/>
              <a:gdLst>
                <a:gd name="T0" fmla="*/ 1 w 7"/>
                <a:gd name="T1" fmla="*/ 0 h 4"/>
                <a:gd name="T2" fmla="*/ 1 w 7"/>
                <a:gd name="T3" fmla="*/ 4 h 4"/>
                <a:gd name="T4" fmla="*/ 5 w 7"/>
                <a:gd name="T5" fmla="*/ 4 h 4"/>
                <a:gd name="T6" fmla="*/ 1 w 7"/>
                <a:gd name="T7" fmla="*/ 0 h 4"/>
                <a:gd name="T8" fmla="*/ 1 w 7"/>
                <a:gd name="T9" fmla="*/ 0 h 4"/>
              </a:gdLst>
              <a:ahLst/>
              <a:cxnLst>
                <a:cxn ang="0">
                  <a:pos x="T0" y="T1"/>
                </a:cxn>
                <a:cxn ang="0">
                  <a:pos x="T2" y="T3"/>
                </a:cxn>
                <a:cxn ang="0">
                  <a:pos x="T4" y="T5"/>
                </a:cxn>
                <a:cxn ang="0">
                  <a:pos x="T6" y="T7"/>
                </a:cxn>
                <a:cxn ang="0">
                  <a:pos x="T8" y="T9"/>
                </a:cxn>
              </a:cxnLst>
              <a:rect l="0" t="0" r="r" b="b"/>
              <a:pathLst>
                <a:path w="7" h="4">
                  <a:moveTo>
                    <a:pt x="1" y="0"/>
                  </a:moveTo>
                  <a:cubicBezTo>
                    <a:pt x="0" y="1"/>
                    <a:pt x="0" y="3"/>
                    <a:pt x="1" y="4"/>
                  </a:cubicBezTo>
                  <a:cubicBezTo>
                    <a:pt x="2" y="4"/>
                    <a:pt x="3" y="4"/>
                    <a:pt x="5" y="4"/>
                  </a:cubicBezTo>
                  <a:cubicBezTo>
                    <a:pt x="7" y="4"/>
                    <a:pt x="1" y="0"/>
                    <a:pt x="1" y="0"/>
                  </a:cubicBezTo>
                  <a:cubicBezTo>
                    <a:pt x="0" y="1"/>
                    <a:pt x="1" y="0"/>
                    <a:pt x="1"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1" name="Freeform 786">
              <a:extLst>
                <a:ext uri="{FF2B5EF4-FFF2-40B4-BE49-F238E27FC236}">
                  <a16:creationId xmlns:a16="http://schemas.microsoft.com/office/drawing/2014/main" id="{B3935AA6-338A-2D41-B30D-9631AE4C85F9}"/>
                </a:ext>
              </a:extLst>
            </p:cNvPr>
            <p:cNvSpPr>
              <a:spLocks/>
            </p:cNvSpPr>
            <p:nvPr/>
          </p:nvSpPr>
          <p:spPr bwMode="auto">
            <a:xfrm>
              <a:off x="10566434" y="4796294"/>
              <a:ext cx="159235" cy="92380"/>
            </a:xfrm>
            <a:custGeom>
              <a:avLst/>
              <a:gdLst>
                <a:gd name="T0" fmla="*/ 0 w 17"/>
                <a:gd name="T1" fmla="*/ 4 h 10"/>
                <a:gd name="T2" fmla="*/ 10 w 17"/>
                <a:gd name="T3" fmla="*/ 2 h 10"/>
                <a:gd name="T4" fmla="*/ 8 w 17"/>
                <a:gd name="T5" fmla="*/ 4 h 10"/>
                <a:gd name="T6" fmla="*/ 12 w 17"/>
                <a:gd name="T7" fmla="*/ 7 h 10"/>
                <a:gd name="T8" fmla="*/ 9 w 17"/>
                <a:gd name="T9" fmla="*/ 7 h 10"/>
                <a:gd name="T10" fmla="*/ 11 w 17"/>
                <a:gd name="T11" fmla="*/ 10 h 10"/>
                <a:gd name="T12" fmla="*/ 8 w 17"/>
                <a:gd name="T13" fmla="*/ 9 h 10"/>
                <a:gd name="T14" fmla="*/ 0 w 17"/>
                <a:gd name="T15" fmla="*/ 4 h 10"/>
                <a:gd name="T16" fmla="*/ 0 w 17"/>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10">
                  <a:moveTo>
                    <a:pt x="0" y="4"/>
                  </a:moveTo>
                  <a:cubicBezTo>
                    <a:pt x="1" y="0"/>
                    <a:pt x="7" y="2"/>
                    <a:pt x="10" y="2"/>
                  </a:cubicBezTo>
                  <a:cubicBezTo>
                    <a:pt x="17" y="3"/>
                    <a:pt x="8" y="4"/>
                    <a:pt x="8" y="4"/>
                  </a:cubicBezTo>
                  <a:cubicBezTo>
                    <a:pt x="8" y="6"/>
                    <a:pt x="12" y="5"/>
                    <a:pt x="12" y="7"/>
                  </a:cubicBezTo>
                  <a:cubicBezTo>
                    <a:pt x="12" y="7"/>
                    <a:pt x="10" y="6"/>
                    <a:pt x="9" y="7"/>
                  </a:cubicBezTo>
                  <a:cubicBezTo>
                    <a:pt x="9" y="7"/>
                    <a:pt x="12" y="10"/>
                    <a:pt x="11" y="10"/>
                  </a:cubicBezTo>
                  <a:cubicBezTo>
                    <a:pt x="10" y="10"/>
                    <a:pt x="9" y="9"/>
                    <a:pt x="8" y="9"/>
                  </a:cubicBezTo>
                  <a:cubicBezTo>
                    <a:pt x="6" y="8"/>
                    <a:pt x="0" y="7"/>
                    <a:pt x="0" y="4"/>
                  </a:cubicBezTo>
                  <a:cubicBezTo>
                    <a:pt x="0" y="3"/>
                    <a:pt x="0" y="7"/>
                    <a:pt x="0"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2" name="Freeform 787">
              <a:extLst>
                <a:ext uri="{FF2B5EF4-FFF2-40B4-BE49-F238E27FC236}">
                  <a16:creationId xmlns:a16="http://schemas.microsoft.com/office/drawing/2014/main" id="{D9F050F4-FF6E-B041-982B-F1C6B8949E4C}"/>
                </a:ext>
              </a:extLst>
            </p:cNvPr>
            <p:cNvSpPr>
              <a:spLocks/>
            </p:cNvSpPr>
            <p:nvPr/>
          </p:nvSpPr>
          <p:spPr bwMode="auto">
            <a:xfrm>
              <a:off x="10537774" y="4777183"/>
              <a:ext cx="82803" cy="28672"/>
            </a:xfrm>
            <a:custGeom>
              <a:avLst/>
              <a:gdLst>
                <a:gd name="T0" fmla="*/ 8 w 9"/>
                <a:gd name="T1" fmla="*/ 1 h 3"/>
                <a:gd name="T2" fmla="*/ 5 w 9"/>
                <a:gd name="T3" fmla="*/ 0 h 3"/>
                <a:gd name="T4" fmla="*/ 0 w 9"/>
                <a:gd name="T5" fmla="*/ 0 h 3"/>
                <a:gd name="T6" fmla="*/ 8 w 9"/>
                <a:gd name="T7" fmla="*/ 1 h 3"/>
                <a:gd name="T8" fmla="*/ 8 w 9"/>
                <a:gd name="T9" fmla="*/ 1 h 3"/>
              </a:gdLst>
              <a:ahLst/>
              <a:cxnLst>
                <a:cxn ang="0">
                  <a:pos x="T0" y="T1"/>
                </a:cxn>
                <a:cxn ang="0">
                  <a:pos x="T2" y="T3"/>
                </a:cxn>
                <a:cxn ang="0">
                  <a:pos x="T4" y="T5"/>
                </a:cxn>
                <a:cxn ang="0">
                  <a:pos x="T6" y="T7"/>
                </a:cxn>
                <a:cxn ang="0">
                  <a:pos x="T8" y="T9"/>
                </a:cxn>
              </a:cxnLst>
              <a:rect l="0" t="0" r="r" b="b"/>
              <a:pathLst>
                <a:path w="9" h="3">
                  <a:moveTo>
                    <a:pt x="8" y="1"/>
                  </a:moveTo>
                  <a:cubicBezTo>
                    <a:pt x="9" y="1"/>
                    <a:pt x="5" y="0"/>
                    <a:pt x="5" y="0"/>
                  </a:cubicBezTo>
                  <a:cubicBezTo>
                    <a:pt x="3" y="0"/>
                    <a:pt x="1" y="0"/>
                    <a:pt x="0" y="0"/>
                  </a:cubicBezTo>
                  <a:cubicBezTo>
                    <a:pt x="2" y="0"/>
                    <a:pt x="6" y="3"/>
                    <a:pt x="8" y="1"/>
                  </a:cubicBezTo>
                  <a:cubicBezTo>
                    <a:pt x="9" y="1"/>
                    <a:pt x="7" y="2"/>
                    <a:pt x="8"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3" name="Freeform 788">
              <a:extLst>
                <a:ext uri="{FF2B5EF4-FFF2-40B4-BE49-F238E27FC236}">
                  <a16:creationId xmlns:a16="http://schemas.microsoft.com/office/drawing/2014/main" id="{F0FBF315-82F1-DE43-B75B-D73BD2E0A4ED}"/>
                </a:ext>
              </a:extLst>
            </p:cNvPr>
            <p:cNvSpPr>
              <a:spLocks/>
            </p:cNvSpPr>
            <p:nvPr/>
          </p:nvSpPr>
          <p:spPr bwMode="auto">
            <a:xfrm>
              <a:off x="10407201" y="4974685"/>
              <a:ext cx="121018" cy="63711"/>
            </a:xfrm>
            <a:custGeom>
              <a:avLst/>
              <a:gdLst>
                <a:gd name="T0" fmla="*/ 12 w 13"/>
                <a:gd name="T1" fmla="*/ 4 h 7"/>
                <a:gd name="T2" fmla="*/ 12 w 13"/>
                <a:gd name="T3" fmla="*/ 1 h 7"/>
                <a:gd name="T4" fmla="*/ 7 w 13"/>
                <a:gd name="T5" fmla="*/ 2 h 7"/>
                <a:gd name="T6" fmla="*/ 3 w 13"/>
                <a:gd name="T7" fmla="*/ 3 h 7"/>
                <a:gd name="T8" fmla="*/ 0 w 13"/>
                <a:gd name="T9" fmla="*/ 5 h 7"/>
                <a:gd name="T10" fmla="*/ 12 w 13"/>
                <a:gd name="T11" fmla="*/ 4 h 7"/>
                <a:gd name="T12" fmla="*/ 12 w 13"/>
                <a:gd name="T13" fmla="*/ 4 h 7"/>
              </a:gdLst>
              <a:ahLst/>
              <a:cxnLst>
                <a:cxn ang="0">
                  <a:pos x="T0" y="T1"/>
                </a:cxn>
                <a:cxn ang="0">
                  <a:pos x="T2" y="T3"/>
                </a:cxn>
                <a:cxn ang="0">
                  <a:pos x="T4" y="T5"/>
                </a:cxn>
                <a:cxn ang="0">
                  <a:pos x="T6" y="T7"/>
                </a:cxn>
                <a:cxn ang="0">
                  <a:pos x="T8" y="T9"/>
                </a:cxn>
                <a:cxn ang="0">
                  <a:pos x="T10" y="T11"/>
                </a:cxn>
                <a:cxn ang="0">
                  <a:pos x="T12" y="T13"/>
                </a:cxn>
              </a:cxnLst>
              <a:rect l="0" t="0" r="r" b="b"/>
              <a:pathLst>
                <a:path w="13" h="7">
                  <a:moveTo>
                    <a:pt x="12" y="4"/>
                  </a:moveTo>
                  <a:cubicBezTo>
                    <a:pt x="13" y="3"/>
                    <a:pt x="13" y="2"/>
                    <a:pt x="12" y="1"/>
                  </a:cubicBezTo>
                  <a:cubicBezTo>
                    <a:pt x="11" y="0"/>
                    <a:pt x="8" y="1"/>
                    <a:pt x="7" y="2"/>
                  </a:cubicBezTo>
                  <a:cubicBezTo>
                    <a:pt x="6" y="2"/>
                    <a:pt x="4" y="2"/>
                    <a:pt x="3" y="3"/>
                  </a:cubicBezTo>
                  <a:cubicBezTo>
                    <a:pt x="3" y="3"/>
                    <a:pt x="0" y="5"/>
                    <a:pt x="0" y="5"/>
                  </a:cubicBezTo>
                  <a:cubicBezTo>
                    <a:pt x="3" y="7"/>
                    <a:pt x="10" y="6"/>
                    <a:pt x="12" y="4"/>
                  </a:cubicBezTo>
                  <a:cubicBezTo>
                    <a:pt x="13" y="3"/>
                    <a:pt x="9" y="6"/>
                    <a:pt x="12" y="4"/>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4" name="Freeform 789">
              <a:extLst>
                <a:ext uri="{FF2B5EF4-FFF2-40B4-BE49-F238E27FC236}">
                  <a16:creationId xmlns:a16="http://schemas.microsoft.com/office/drawing/2014/main" id="{8BF025C8-2916-F642-A67B-C333810EB434}"/>
                </a:ext>
              </a:extLst>
            </p:cNvPr>
            <p:cNvSpPr>
              <a:spLocks/>
            </p:cNvSpPr>
            <p:nvPr/>
          </p:nvSpPr>
          <p:spPr bwMode="auto">
            <a:xfrm>
              <a:off x="9305288" y="5067067"/>
              <a:ext cx="38217" cy="57338"/>
            </a:xfrm>
            <a:custGeom>
              <a:avLst/>
              <a:gdLst>
                <a:gd name="T0" fmla="*/ 3 w 4"/>
                <a:gd name="T1" fmla="*/ 2 h 6"/>
                <a:gd name="T2" fmla="*/ 1 w 4"/>
                <a:gd name="T3" fmla="*/ 3 h 6"/>
                <a:gd name="T4" fmla="*/ 3 w 4"/>
                <a:gd name="T5" fmla="*/ 2 h 6"/>
                <a:gd name="T6" fmla="*/ 3 w 4"/>
                <a:gd name="T7" fmla="*/ 2 h 6"/>
              </a:gdLst>
              <a:ahLst/>
              <a:cxnLst>
                <a:cxn ang="0">
                  <a:pos x="T0" y="T1"/>
                </a:cxn>
                <a:cxn ang="0">
                  <a:pos x="T2" y="T3"/>
                </a:cxn>
                <a:cxn ang="0">
                  <a:pos x="T4" y="T5"/>
                </a:cxn>
                <a:cxn ang="0">
                  <a:pos x="T6" y="T7"/>
                </a:cxn>
              </a:cxnLst>
              <a:rect l="0" t="0" r="r" b="b"/>
              <a:pathLst>
                <a:path w="4" h="6">
                  <a:moveTo>
                    <a:pt x="3" y="2"/>
                  </a:moveTo>
                  <a:cubicBezTo>
                    <a:pt x="2" y="0"/>
                    <a:pt x="1" y="1"/>
                    <a:pt x="1" y="3"/>
                  </a:cubicBezTo>
                  <a:cubicBezTo>
                    <a:pt x="0" y="6"/>
                    <a:pt x="4" y="4"/>
                    <a:pt x="3" y="2"/>
                  </a:cubicBezTo>
                  <a:cubicBezTo>
                    <a:pt x="3" y="2"/>
                    <a:pt x="4" y="3"/>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5" name="Freeform 790">
              <a:extLst>
                <a:ext uri="{FF2B5EF4-FFF2-40B4-BE49-F238E27FC236}">
                  <a16:creationId xmlns:a16="http://schemas.microsoft.com/office/drawing/2014/main" id="{8DFAC838-0CAA-F147-9113-3DA3182894CE}"/>
                </a:ext>
              </a:extLst>
            </p:cNvPr>
            <p:cNvSpPr>
              <a:spLocks/>
            </p:cNvSpPr>
            <p:nvPr/>
          </p:nvSpPr>
          <p:spPr bwMode="auto">
            <a:xfrm>
              <a:off x="9222485" y="4946016"/>
              <a:ext cx="35033" cy="38227"/>
            </a:xfrm>
            <a:custGeom>
              <a:avLst/>
              <a:gdLst>
                <a:gd name="T0" fmla="*/ 4 w 4"/>
                <a:gd name="T1" fmla="*/ 2 h 4"/>
                <a:gd name="T2" fmla="*/ 1 w 4"/>
                <a:gd name="T3" fmla="*/ 1 h 4"/>
                <a:gd name="T4" fmla="*/ 4 w 4"/>
                <a:gd name="T5" fmla="*/ 2 h 4"/>
                <a:gd name="T6" fmla="*/ 4 w 4"/>
                <a:gd name="T7" fmla="*/ 2 h 4"/>
              </a:gdLst>
              <a:ahLst/>
              <a:cxnLst>
                <a:cxn ang="0">
                  <a:pos x="T0" y="T1"/>
                </a:cxn>
                <a:cxn ang="0">
                  <a:pos x="T2" y="T3"/>
                </a:cxn>
                <a:cxn ang="0">
                  <a:pos x="T4" y="T5"/>
                </a:cxn>
                <a:cxn ang="0">
                  <a:pos x="T6" y="T7"/>
                </a:cxn>
              </a:cxnLst>
              <a:rect l="0" t="0" r="r" b="b"/>
              <a:pathLst>
                <a:path w="4" h="4">
                  <a:moveTo>
                    <a:pt x="4" y="2"/>
                  </a:moveTo>
                  <a:cubicBezTo>
                    <a:pt x="3" y="2"/>
                    <a:pt x="1" y="0"/>
                    <a:pt x="1" y="1"/>
                  </a:cubicBezTo>
                  <a:cubicBezTo>
                    <a:pt x="0" y="4"/>
                    <a:pt x="4" y="2"/>
                    <a:pt x="4" y="2"/>
                  </a:cubicBezTo>
                  <a:cubicBezTo>
                    <a:pt x="3" y="2"/>
                    <a:pt x="4" y="2"/>
                    <a:pt x="4"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6" name="Freeform 791">
              <a:extLst>
                <a:ext uri="{FF2B5EF4-FFF2-40B4-BE49-F238E27FC236}">
                  <a16:creationId xmlns:a16="http://schemas.microsoft.com/office/drawing/2014/main" id="{BEF3421D-0EF7-EC42-96E1-DEAD3D23CAA1}"/>
                </a:ext>
              </a:extLst>
            </p:cNvPr>
            <p:cNvSpPr>
              <a:spLocks/>
            </p:cNvSpPr>
            <p:nvPr/>
          </p:nvSpPr>
          <p:spPr bwMode="auto">
            <a:xfrm>
              <a:off x="10865798" y="4347133"/>
              <a:ext cx="19109" cy="19114"/>
            </a:xfrm>
            <a:custGeom>
              <a:avLst/>
              <a:gdLst>
                <a:gd name="T0" fmla="*/ 2 w 2"/>
                <a:gd name="T1" fmla="*/ 1 h 2"/>
                <a:gd name="T2" fmla="*/ 0 w 2"/>
                <a:gd name="T3" fmla="*/ 2 h 2"/>
                <a:gd name="T4" fmla="*/ 2 w 2"/>
                <a:gd name="T5" fmla="*/ 1 h 2"/>
              </a:gdLst>
              <a:ahLst/>
              <a:cxnLst>
                <a:cxn ang="0">
                  <a:pos x="T0" y="T1"/>
                </a:cxn>
                <a:cxn ang="0">
                  <a:pos x="T2" y="T3"/>
                </a:cxn>
                <a:cxn ang="0">
                  <a:pos x="T4" y="T5"/>
                </a:cxn>
              </a:cxnLst>
              <a:rect l="0" t="0" r="r" b="b"/>
              <a:pathLst>
                <a:path w="2" h="2">
                  <a:moveTo>
                    <a:pt x="2" y="1"/>
                  </a:moveTo>
                  <a:cubicBezTo>
                    <a:pt x="2" y="0"/>
                    <a:pt x="0" y="1"/>
                    <a:pt x="0" y="2"/>
                  </a:cubicBezTo>
                  <a:cubicBezTo>
                    <a:pt x="1" y="2"/>
                    <a:pt x="2" y="2"/>
                    <a:pt x="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7" name="Freeform 792">
              <a:extLst>
                <a:ext uri="{FF2B5EF4-FFF2-40B4-BE49-F238E27FC236}">
                  <a16:creationId xmlns:a16="http://schemas.microsoft.com/office/drawing/2014/main" id="{E224410F-2847-6849-A22A-C72E03BBFDAA}"/>
                </a:ext>
              </a:extLst>
            </p:cNvPr>
            <p:cNvSpPr>
              <a:spLocks/>
            </p:cNvSpPr>
            <p:nvPr/>
          </p:nvSpPr>
          <p:spPr bwMode="auto">
            <a:xfrm>
              <a:off x="10789366" y="4245195"/>
              <a:ext cx="28664" cy="15928"/>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1" y="0"/>
                    <a:pt x="0" y="1"/>
                    <a:pt x="1" y="1"/>
                  </a:cubicBezTo>
                  <a:cubicBezTo>
                    <a:pt x="2" y="2"/>
                    <a:pt x="3" y="1"/>
                    <a:pt x="2"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8" name="Freeform 793">
              <a:extLst>
                <a:ext uri="{FF2B5EF4-FFF2-40B4-BE49-F238E27FC236}">
                  <a16:creationId xmlns:a16="http://schemas.microsoft.com/office/drawing/2014/main" id="{26C6B8C8-46A7-924C-B342-F3D46BA9A886}"/>
                </a:ext>
              </a:extLst>
            </p:cNvPr>
            <p:cNvSpPr>
              <a:spLocks/>
            </p:cNvSpPr>
            <p:nvPr/>
          </p:nvSpPr>
          <p:spPr bwMode="auto">
            <a:xfrm>
              <a:off x="10865798" y="4206968"/>
              <a:ext cx="25477" cy="28672"/>
            </a:xfrm>
            <a:custGeom>
              <a:avLst/>
              <a:gdLst>
                <a:gd name="T0" fmla="*/ 2 w 3"/>
                <a:gd name="T1" fmla="*/ 1 h 3"/>
                <a:gd name="T2" fmla="*/ 1 w 3"/>
                <a:gd name="T3" fmla="*/ 2 h 3"/>
                <a:gd name="T4" fmla="*/ 2 w 3"/>
                <a:gd name="T5" fmla="*/ 1 h 3"/>
              </a:gdLst>
              <a:ahLst/>
              <a:cxnLst>
                <a:cxn ang="0">
                  <a:pos x="T0" y="T1"/>
                </a:cxn>
                <a:cxn ang="0">
                  <a:pos x="T2" y="T3"/>
                </a:cxn>
                <a:cxn ang="0">
                  <a:pos x="T4" y="T5"/>
                </a:cxn>
              </a:cxnLst>
              <a:rect l="0" t="0" r="r" b="b"/>
              <a:pathLst>
                <a:path w="3" h="3">
                  <a:moveTo>
                    <a:pt x="2" y="1"/>
                  </a:moveTo>
                  <a:cubicBezTo>
                    <a:pt x="2" y="0"/>
                    <a:pt x="0" y="1"/>
                    <a:pt x="1" y="2"/>
                  </a:cubicBezTo>
                  <a:cubicBezTo>
                    <a:pt x="1" y="3"/>
                    <a:pt x="3" y="1"/>
                    <a:pt x="2"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19" name="Freeform 794">
              <a:extLst>
                <a:ext uri="{FF2B5EF4-FFF2-40B4-BE49-F238E27FC236}">
                  <a16:creationId xmlns:a16="http://schemas.microsoft.com/office/drawing/2014/main" id="{CE51CACD-7866-6640-8F48-B2548FD82484}"/>
                </a:ext>
              </a:extLst>
            </p:cNvPr>
            <p:cNvSpPr>
              <a:spLocks/>
            </p:cNvSpPr>
            <p:nvPr/>
          </p:nvSpPr>
          <p:spPr bwMode="auto">
            <a:xfrm>
              <a:off x="8314841" y="4394916"/>
              <a:ext cx="47770" cy="6370"/>
            </a:xfrm>
            <a:custGeom>
              <a:avLst/>
              <a:gdLst>
                <a:gd name="T0" fmla="*/ 5 w 5"/>
                <a:gd name="T1" fmla="*/ 1 h 1"/>
                <a:gd name="T2" fmla="*/ 1 w 5"/>
                <a:gd name="T3" fmla="*/ 0 h 1"/>
                <a:gd name="T4" fmla="*/ 5 w 5"/>
                <a:gd name="T5" fmla="*/ 1 h 1"/>
              </a:gdLst>
              <a:ahLst/>
              <a:cxnLst>
                <a:cxn ang="0">
                  <a:pos x="T0" y="T1"/>
                </a:cxn>
                <a:cxn ang="0">
                  <a:pos x="T2" y="T3"/>
                </a:cxn>
                <a:cxn ang="0">
                  <a:pos x="T4" y="T5"/>
                </a:cxn>
              </a:cxnLst>
              <a:rect l="0" t="0" r="r" b="b"/>
              <a:pathLst>
                <a:path w="5" h="1">
                  <a:moveTo>
                    <a:pt x="5" y="1"/>
                  </a:moveTo>
                  <a:cubicBezTo>
                    <a:pt x="4" y="0"/>
                    <a:pt x="0" y="0"/>
                    <a:pt x="1" y="0"/>
                  </a:cubicBezTo>
                  <a:cubicBezTo>
                    <a:pt x="2" y="1"/>
                    <a:pt x="5" y="1"/>
                    <a:pt x="5" y="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0" name="Freeform 795">
              <a:extLst>
                <a:ext uri="{FF2B5EF4-FFF2-40B4-BE49-F238E27FC236}">
                  <a16:creationId xmlns:a16="http://schemas.microsoft.com/office/drawing/2014/main" id="{767E1D3D-2FBB-FB4C-AB2A-51D818A834E3}"/>
                </a:ext>
              </a:extLst>
            </p:cNvPr>
            <p:cNvSpPr>
              <a:spLocks/>
            </p:cNvSpPr>
            <p:nvPr/>
          </p:nvSpPr>
          <p:spPr bwMode="auto">
            <a:xfrm>
              <a:off x="8372164" y="4394916"/>
              <a:ext cx="57323"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1" name="Freeform 796">
              <a:extLst>
                <a:ext uri="{FF2B5EF4-FFF2-40B4-BE49-F238E27FC236}">
                  <a16:creationId xmlns:a16="http://schemas.microsoft.com/office/drawing/2014/main" id="{BD78888A-4582-A342-A8BF-8E32E8CDABB3}"/>
                </a:ext>
              </a:extLst>
            </p:cNvPr>
            <p:cNvSpPr>
              <a:spLocks/>
            </p:cNvSpPr>
            <p:nvPr/>
          </p:nvSpPr>
          <p:spPr bwMode="auto">
            <a:xfrm>
              <a:off x="9445417" y="3802407"/>
              <a:ext cx="38217" cy="19114"/>
            </a:xfrm>
            <a:custGeom>
              <a:avLst/>
              <a:gdLst>
                <a:gd name="T0" fmla="*/ 3 w 4"/>
                <a:gd name="T1" fmla="*/ 2 h 2"/>
                <a:gd name="T2" fmla="*/ 2 w 4"/>
                <a:gd name="T3" fmla="*/ 0 h 2"/>
                <a:gd name="T4" fmla="*/ 3 w 4"/>
                <a:gd name="T5" fmla="*/ 2 h 2"/>
              </a:gdLst>
              <a:ahLst/>
              <a:cxnLst>
                <a:cxn ang="0">
                  <a:pos x="T0" y="T1"/>
                </a:cxn>
                <a:cxn ang="0">
                  <a:pos x="T2" y="T3"/>
                </a:cxn>
                <a:cxn ang="0">
                  <a:pos x="T4" y="T5"/>
                </a:cxn>
              </a:cxnLst>
              <a:rect l="0" t="0" r="r" b="b"/>
              <a:pathLst>
                <a:path w="4" h="2">
                  <a:moveTo>
                    <a:pt x="3" y="2"/>
                  </a:moveTo>
                  <a:cubicBezTo>
                    <a:pt x="1" y="2"/>
                    <a:pt x="0" y="0"/>
                    <a:pt x="2" y="0"/>
                  </a:cubicBezTo>
                  <a:cubicBezTo>
                    <a:pt x="3" y="0"/>
                    <a:pt x="4" y="2"/>
                    <a:pt x="3" y="2"/>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sp>
          <p:nvSpPr>
            <p:cNvPr id="422" name="Freeform 797">
              <a:extLst>
                <a:ext uri="{FF2B5EF4-FFF2-40B4-BE49-F238E27FC236}">
                  <a16:creationId xmlns:a16="http://schemas.microsoft.com/office/drawing/2014/main" id="{87C75789-DD49-2245-9CB9-3701052C2E8D}"/>
                </a:ext>
              </a:extLst>
            </p:cNvPr>
            <p:cNvSpPr>
              <a:spLocks/>
            </p:cNvSpPr>
            <p:nvPr/>
          </p:nvSpPr>
          <p:spPr bwMode="auto">
            <a:xfrm>
              <a:off x="5467694" y="6086410"/>
              <a:ext cx="85988" cy="111494"/>
            </a:xfrm>
            <a:custGeom>
              <a:avLst/>
              <a:gdLst>
                <a:gd name="T0" fmla="*/ 9 w 9"/>
                <a:gd name="T1" fmla="*/ 11 h 12"/>
                <a:gd name="T2" fmla="*/ 5 w 9"/>
                <a:gd name="T3" fmla="*/ 2 h 12"/>
                <a:gd name="T4" fmla="*/ 2 w 9"/>
                <a:gd name="T5" fmla="*/ 2 h 12"/>
                <a:gd name="T6" fmla="*/ 0 w 9"/>
                <a:gd name="T7" fmla="*/ 3 h 12"/>
                <a:gd name="T8" fmla="*/ 3 w 9"/>
                <a:gd name="T9" fmla="*/ 5 h 12"/>
                <a:gd name="T10" fmla="*/ 3 w 9"/>
                <a:gd name="T11" fmla="*/ 7 h 12"/>
                <a:gd name="T12" fmla="*/ 4 w 9"/>
                <a:gd name="T13" fmla="*/ 7 h 12"/>
                <a:gd name="T14" fmla="*/ 3 w 9"/>
                <a:gd name="T15" fmla="*/ 8 h 12"/>
                <a:gd name="T16" fmla="*/ 6 w 9"/>
                <a:gd name="T17" fmla="*/ 11 h 12"/>
                <a:gd name="T18" fmla="*/ 6 w 9"/>
                <a:gd name="T19" fmla="*/ 9 h 12"/>
                <a:gd name="T20" fmla="*/ 9 w 9"/>
                <a:gd name="T21" fmla="*/ 11 h 12"/>
                <a:gd name="T22" fmla="*/ 9 w 9"/>
                <a:gd name="T23"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12">
                  <a:moveTo>
                    <a:pt x="9" y="11"/>
                  </a:moveTo>
                  <a:cubicBezTo>
                    <a:pt x="8" y="8"/>
                    <a:pt x="7" y="4"/>
                    <a:pt x="5" y="2"/>
                  </a:cubicBezTo>
                  <a:cubicBezTo>
                    <a:pt x="4" y="1"/>
                    <a:pt x="3" y="0"/>
                    <a:pt x="2" y="2"/>
                  </a:cubicBezTo>
                  <a:cubicBezTo>
                    <a:pt x="2" y="2"/>
                    <a:pt x="0" y="2"/>
                    <a:pt x="0" y="3"/>
                  </a:cubicBezTo>
                  <a:cubicBezTo>
                    <a:pt x="1" y="4"/>
                    <a:pt x="3" y="3"/>
                    <a:pt x="3" y="5"/>
                  </a:cubicBezTo>
                  <a:cubicBezTo>
                    <a:pt x="3" y="6"/>
                    <a:pt x="3" y="6"/>
                    <a:pt x="3" y="7"/>
                  </a:cubicBezTo>
                  <a:cubicBezTo>
                    <a:pt x="3" y="8"/>
                    <a:pt x="4" y="7"/>
                    <a:pt x="4" y="7"/>
                  </a:cubicBezTo>
                  <a:cubicBezTo>
                    <a:pt x="5" y="8"/>
                    <a:pt x="3" y="8"/>
                    <a:pt x="3" y="8"/>
                  </a:cubicBezTo>
                  <a:cubicBezTo>
                    <a:pt x="3" y="9"/>
                    <a:pt x="5" y="11"/>
                    <a:pt x="6" y="11"/>
                  </a:cubicBezTo>
                  <a:cubicBezTo>
                    <a:pt x="6" y="11"/>
                    <a:pt x="2" y="7"/>
                    <a:pt x="6" y="9"/>
                  </a:cubicBezTo>
                  <a:cubicBezTo>
                    <a:pt x="7" y="9"/>
                    <a:pt x="9" y="12"/>
                    <a:pt x="9" y="11"/>
                  </a:cubicBezTo>
                  <a:cubicBezTo>
                    <a:pt x="8" y="10"/>
                    <a:pt x="9" y="12"/>
                    <a:pt x="9" y="11"/>
                  </a:cubicBezTo>
                  <a:close/>
                </a:path>
              </a:pathLst>
            </a:custGeom>
            <a:grpFill/>
            <a:ln w="0" cap="flat">
              <a:solidFill>
                <a:schemeClr val="accent2"/>
              </a:solidFill>
              <a:prstDash val="solid"/>
              <a:round/>
              <a:headEnd/>
              <a:tailEnd/>
            </a:ln>
          </p:spPr>
          <p:txBody>
            <a:bodyPr vert="horz" wrap="square" lIns="91440" tIns="45720" rIns="91440" bIns="45720" numCol="1" anchor="t" anchorCtr="0" compatLnSpc="1">
              <a:prstTxWarp prst="textNoShape">
                <a:avLst/>
              </a:prstTxWarp>
            </a:bodyPr>
            <a:lstStyle/>
            <a:p>
              <a:endParaRPr lang="id-ID" dirty="0">
                <a:latin typeface="Montserrat Light" pitchFamily="2" charset="77"/>
              </a:endParaRPr>
            </a:p>
          </p:txBody>
        </p:sp>
      </p:grpSp>
      <p:sp>
        <p:nvSpPr>
          <p:cNvPr id="425" name="TextBox 424">
            <a:extLst>
              <a:ext uri="{FF2B5EF4-FFF2-40B4-BE49-F238E27FC236}">
                <a16:creationId xmlns:a16="http://schemas.microsoft.com/office/drawing/2014/main" id="{62A7F628-31E4-EC46-9127-8AF90D66C10B}"/>
              </a:ext>
            </a:extLst>
          </p:cNvPr>
          <p:cNvSpPr txBox="1"/>
          <p:nvPr/>
        </p:nvSpPr>
        <p:spPr>
          <a:xfrm>
            <a:off x="1458833" y="2145601"/>
            <a:ext cx="5102679" cy="3046988"/>
          </a:xfrm>
          <a:prstGeom prst="rect">
            <a:avLst/>
          </a:prstGeom>
          <a:noFill/>
        </p:spPr>
        <p:txBody>
          <a:bodyPr wrap="none" rtlCol="0" anchor="t">
            <a:spAutoFit/>
          </a:bodyPr>
          <a:lstStyle/>
          <a:p>
            <a:r>
              <a:rPr lang="en-US" sz="9600" b="1" spc="300" dirty="0">
                <a:solidFill>
                  <a:schemeClr val="tx2"/>
                </a:solidFill>
                <a:latin typeface="Playfair Display SC" pitchFamily="2" charset="77"/>
              </a:rPr>
              <a:t>WORLD</a:t>
            </a:r>
          </a:p>
          <a:p>
            <a:r>
              <a:rPr lang="en-US" sz="9600" b="1" spc="300" dirty="0">
                <a:solidFill>
                  <a:schemeClr val="tx2"/>
                </a:solidFill>
                <a:latin typeface="Playfair Display SC" pitchFamily="2" charset="77"/>
              </a:rPr>
              <a:t>MAP</a:t>
            </a:r>
          </a:p>
        </p:txBody>
      </p:sp>
      <p:sp>
        <p:nvSpPr>
          <p:cNvPr id="426" name="Subtitle 2">
            <a:extLst>
              <a:ext uri="{FF2B5EF4-FFF2-40B4-BE49-F238E27FC236}">
                <a16:creationId xmlns:a16="http://schemas.microsoft.com/office/drawing/2014/main" id="{D3E2C036-83CC-5843-A00D-EB476FFA2A23}"/>
              </a:ext>
            </a:extLst>
          </p:cNvPr>
          <p:cNvSpPr txBox="1">
            <a:spLocks/>
          </p:cNvSpPr>
          <p:nvPr/>
        </p:nvSpPr>
        <p:spPr>
          <a:xfrm>
            <a:off x="1458833" y="1504950"/>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427" name="Freeform 931">
            <a:extLst>
              <a:ext uri="{FF2B5EF4-FFF2-40B4-BE49-F238E27FC236}">
                <a16:creationId xmlns:a16="http://schemas.microsoft.com/office/drawing/2014/main" id="{F7F750CC-9FE2-E548-90A2-2DDE10A4D0CA}"/>
              </a:ext>
            </a:extLst>
          </p:cNvPr>
          <p:cNvSpPr>
            <a:spLocks noChangeArrowheads="1"/>
          </p:cNvSpPr>
          <p:nvPr/>
        </p:nvSpPr>
        <p:spPr bwMode="auto">
          <a:xfrm>
            <a:off x="1526756" y="11064539"/>
            <a:ext cx="1078772" cy="1075562"/>
          </a:xfrm>
          <a:custGeom>
            <a:avLst/>
            <a:gdLst>
              <a:gd name="T0" fmla="*/ 718796 w 293328"/>
              <a:gd name="T1" fmla="*/ 752190 h 293326"/>
              <a:gd name="T2" fmla="*/ 375932 w 293328"/>
              <a:gd name="T3" fmla="*/ 692916 h 293326"/>
              <a:gd name="T4" fmla="*/ 406258 w 293328"/>
              <a:gd name="T5" fmla="*/ 723158 h 293326"/>
              <a:gd name="T6" fmla="*/ 779457 w 293328"/>
              <a:gd name="T7" fmla="*/ 723158 h 293326"/>
              <a:gd name="T8" fmla="*/ 718796 w 293328"/>
              <a:gd name="T9" fmla="*/ 662677 h 293326"/>
              <a:gd name="T10" fmla="*/ 375932 w 293328"/>
              <a:gd name="T11" fmla="*/ 782432 h 293326"/>
              <a:gd name="T12" fmla="*/ 547978 w 293328"/>
              <a:gd name="T13" fmla="*/ 599563 h 293326"/>
              <a:gd name="T14" fmla="*/ 605847 w 293328"/>
              <a:gd name="T15" fmla="*/ 659272 h 293326"/>
              <a:gd name="T16" fmla="*/ 547978 w 293328"/>
              <a:gd name="T17" fmla="*/ 652110 h 293326"/>
              <a:gd name="T18" fmla="*/ 610671 w 293328"/>
              <a:gd name="T19" fmla="*/ 764356 h 293326"/>
              <a:gd name="T20" fmla="*/ 547978 w 293328"/>
              <a:gd name="T21" fmla="*/ 845558 h 293326"/>
              <a:gd name="T22" fmla="*/ 490099 w 293328"/>
              <a:gd name="T23" fmla="*/ 785849 h 293326"/>
              <a:gd name="T24" fmla="*/ 547978 w 293328"/>
              <a:gd name="T25" fmla="*/ 791823 h 293326"/>
              <a:gd name="T26" fmla="*/ 485279 w 293328"/>
              <a:gd name="T27" fmla="*/ 679571 h 293326"/>
              <a:gd name="T28" fmla="*/ 547978 w 293328"/>
              <a:gd name="T29" fmla="*/ 599563 h 293326"/>
              <a:gd name="T30" fmla="*/ 234424 w 293328"/>
              <a:gd name="T31" fmla="*/ 795181 h 293326"/>
              <a:gd name="T32" fmla="*/ 856268 w 293328"/>
              <a:gd name="T33" fmla="*/ 795181 h 293326"/>
              <a:gd name="T34" fmla="*/ 291820 w 293328"/>
              <a:gd name="T35" fmla="*/ 587350 h 293326"/>
              <a:gd name="T36" fmla="*/ 826375 w 293328"/>
              <a:gd name="T37" fmla="*/ 571821 h 293326"/>
              <a:gd name="T38" fmla="*/ 884969 w 293328"/>
              <a:gd name="T39" fmla="*/ 808322 h 293326"/>
              <a:gd name="T40" fmla="*/ 812022 w 293328"/>
              <a:gd name="T41" fmla="*/ 882378 h 293326"/>
              <a:gd name="T42" fmla="*/ 220062 w 293328"/>
              <a:gd name="T43" fmla="*/ 822656 h 293326"/>
              <a:gd name="T44" fmla="*/ 220062 w 293328"/>
              <a:gd name="T45" fmla="*/ 616016 h 293326"/>
              <a:gd name="T46" fmla="*/ 145983 w 293328"/>
              <a:gd name="T47" fmla="*/ 499191 h 293326"/>
              <a:gd name="T48" fmla="*/ 945897 w 293328"/>
              <a:gd name="T49" fmla="*/ 499191 h 293326"/>
              <a:gd name="T50" fmla="*/ 960270 w 293328"/>
              <a:gd name="T51" fmla="*/ 468077 h 293326"/>
              <a:gd name="T52" fmla="*/ 960270 w 293328"/>
              <a:gd name="T53" fmla="*/ 971779 h 293326"/>
              <a:gd name="T54" fmla="*/ 116046 w 293328"/>
              <a:gd name="T55" fmla="*/ 483635 h 293326"/>
              <a:gd name="T56" fmla="*/ 579410 w 293328"/>
              <a:gd name="T57" fmla="*/ 383934 h 293326"/>
              <a:gd name="T58" fmla="*/ 357126 w 293328"/>
              <a:gd name="T59" fmla="*/ 414273 h 293326"/>
              <a:gd name="T60" fmla="*/ 109270 w 293328"/>
              <a:gd name="T61" fmla="*/ 383934 h 293326"/>
              <a:gd name="T62" fmla="*/ 269315 w 293328"/>
              <a:gd name="T63" fmla="*/ 414273 h 293326"/>
              <a:gd name="T64" fmla="*/ 109270 w 293328"/>
              <a:gd name="T65" fmla="*/ 383934 h 293326"/>
              <a:gd name="T66" fmla="*/ 679252 w 293328"/>
              <a:gd name="T67" fmla="*/ 314347 h 293326"/>
              <a:gd name="T68" fmla="*/ 564404 w 293328"/>
              <a:gd name="T69" fmla="*/ 314347 h 293326"/>
              <a:gd name="T70" fmla="*/ 506653 w 293328"/>
              <a:gd name="T71" fmla="*/ 299781 h 293326"/>
              <a:gd name="T72" fmla="*/ 421713 w 293328"/>
              <a:gd name="T73" fmla="*/ 330126 h 293326"/>
              <a:gd name="T74" fmla="*/ 267544 w 293328"/>
              <a:gd name="T75" fmla="*/ 299781 h 293326"/>
              <a:gd name="T76" fmla="*/ 352481 w 293328"/>
              <a:gd name="T77" fmla="*/ 330126 h 293326"/>
              <a:gd name="T78" fmla="*/ 267544 w 293328"/>
              <a:gd name="T79" fmla="*/ 299781 h 293326"/>
              <a:gd name="T80" fmla="*/ 209785 w 293328"/>
              <a:gd name="T81" fmla="*/ 314347 h 293326"/>
              <a:gd name="T82" fmla="*/ 94945 w 293328"/>
              <a:gd name="T83" fmla="*/ 314347 h 293326"/>
              <a:gd name="T84" fmla="*/ 592238 w 293328"/>
              <a:gd name="T85" fmla="*/ 134472 h 293326"/>
              <a:gd name="T86" fmla="*/ 616081 w 293328"/>
              <a:gd name="T87" fmla="*/ 194786 h 293326"/>
              <a:gd name="T88" fmla="*/ 533827 w 293328"/>
              <a:gd name="T89" fmla="*/ 124821 h 293326"/>
              <a:gd name="T90" fmla="*/ 568394 w 293328"/>
              <a:gd name="T91" fmla="*/ 159805 h 293326"/>
              <a:gd name="T92" fmla="*/ 124871 w 293328"/>
              <a:gd name="T93" fmla="*/ 129647 h 293326"/>
              <a:gd name="T94" fmla="*/ 227820 w 293328"/>
              <a:gd name="T95" fmla="*/ 194786 h 293326"/>
              <a:gd name="T96" fmla="*/ 227820 w 293328"/>
              <a:gd name="T97" fmla="*/ 124821 h 293326"/>
              <a:gd name="T98" fmla="*/ 574357 w 293328"/>
              <a:gd name="T99" fmla="*/ 110345 h 293326"/>
              <a:gd name="T100" fmla="*/ 616081 w 293328"/>
              <a:gd name="T101" fmla="*/ 224946 h 293326"/>
              <a:gd name="T102" fmla="*/ 469460 w 293328"/>
              <a:gd name="T103" fmla="*/ 159805 h 293326"/>
              <a:gd name="T104" fmla="*/ 227820 w 293328"/>
              <a:gd name="T105" fmla="*/ 94663 h 293326"/>
              <a:gd name="T106" fmla="*/ 227820 w 293328"/>
              <a:gd name="T107" fmla="*/ 224946 h 293326"/>
              <a:gd name="T108" fmla="*/ 94945 w 293328"/>
              <a:gd name="T109" fmla="*/ 129647 h 293326"/>
              <a:gd name="T110" fmla="*/ 724396 w 293328"/>
              <a:gd name="T111" fmla="*/ 0 h 293326"/>
              <a:gd name="T112" fmla="*/ 763906 w 293328"/>
              <a:gd name="T113" fmla="*/ 440597 h 293326"/>
              <a:gd name="T114" fmla="*/ 724396 w 293328"/>
              <a:gd name="T115" fmla="*/ 29690 h 293326"/>
              <a:gd name="T116" fmla="*/ 28740 w 293328"/>
              <a:gd name="T117" fmla="*/ 533229 h 293326"/>
              <a:gd name="T118" fmla="*/ 87402 w 293328"/>
              <a:gd name="T119" fmla="*/ 572418 h 293326"/>
              <a:gd name="T120" fmla="*/ 0 w 293328"/>
              <a:gd name="T121" fmla="*/ 533229 h 293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3328" h="293326">
                <a:moveTo>
                  <a:pt x="216329" y="209153"/>
                </a:moveTo>
                <a:cubicBezTo>
                  <a:pt x="211582" y="209153"/>
                  <a:pt x="207566" y="213169"/>
                  <a:pt x="207566" y="218281"/>
                </a:cubicBezTo>
                <a:cubicBezTo>
                  <a:pt x="207566" y="223028"/>
                  <a:pt x="211582" y="227044"/>
                  <a:pt x="216329" y="227044"/>
                </a:cubicBezTo>
                <a:cubicBezTo>
                  <a:pt x="221441" y="227044"/>
                  <a:pt x="225457" y="223028"/>
                  <a:pt x="225457" y="218281"/>
                </a:cubicBezTo>
                <a:cubicBezTo>
                  <a:pt x="225457" y="213169"/>
                  <a:pt x="221441" y="209153"/>
                  <a:pt x="216329" y="209153"/>
                </a:cubicBezTo>
                <a:close/>
                <a:moveTo>
                  <a:pt x="113141" y="209153"/>
                </a:moveTo>
                <a:cubicBezTo>
                  <a:pt x="108395" y="209153"/>
                  <a:pt x="104013" y="213169"/>
                  <a:pt x="104013" y="218281"/>
                </a:cubicBezTo>
                <a:cubicBezTo>
                  <a:pt x="104013" y="223028"/>
                  <a:pt x="108395" y="227044"/>
                  <a:pt x="113141" y="227044"/>
                </a:cubicBezTo>
                <a:cubicBezTo>
                  <a:pt x="118253" y="227044"/>
                  <a:pt x="122269" y="223028"/>
                  <a:pt x="122269" y="218281"/>
                </a:cubicBezTo>
                <a:cubicBezTo>
                  <a:pt x="122269" y="213169"/>
                  <a:pt x="118253" y="209153"/>
                  <a:pt x="113141" y="209153"/>
                </a:cubicBezTo>
                <a:close/>
                <a:moveTo>
                  <a:pt x="216329" y="200025"/>
                </a:moveTo>
                <a:cubicBezTo>
                  <a:pt x="226552" y="200025"/>
                  <a:pt x="234585" y="208423"/>
                  <a:pt x="234585" y="218281"/>
                </a:cubicBezTo>
                <a:cubicBezTo>
                  <a:pt x="234585" y="228139"/>
                  <a:pt x="226552" y="236172"/>
                  <a:pt x="216329" y="236172"/>
                </a:cubicBezTo>
                <a:cubicBezTo>
                  <a:pt x="206836" y="236172"/>
                  <a:pt x="198438" y="228139"/>
                  <a:pt x="198438" y="218281"/>
                </a:cubicBezTo>
                <a:cubicBezTo>
                  <a:pt x="198438" y="208423"/>
                  <a:pt x="206836" y="200025"/>
                  <a:pt x="216329" y="200025"/>
                </a:cubicBezTo>
                <a:close/>
                <a:moveTo>
                  <a:pt x="113141" y="200025"/>
                </a:moveTo>
                <a:cubicBezTo>
                  <a:pt x="123000" y="200025"/>
                  <a:pt x="131398" y="208423"/>
                  <a:pt x="131398" y="218281"/>
                </a:cubicBezTo>
                <a:cubicBezTo>
                  <a:pt x="131398" y="228139"/>
                  <a:pt x="123000" y="236172"/>
                  <a:pt x="113141" y="236172"/>
                </a:cubicBezTo>
                <a:cubicBezTo>
                  <a:pt x="103283" y="236172"/>
                  <a:pt x="95250" y="228139"/>
                  <a:pt x="95250" y="218281"/>
                </a:cubicBezTo>
                <a:cubicBezTo>
                  <a:pt x="95250" y="208423"/>
                  <a:pt x="103283" y="200025"/>
                  <a:pt x="113141" y="200025"/>
                </a:cubicBezTo>
                <a:close/>
                <a:moveTo>
                  <a:pt x="164919" y="180975"/>
                </a:moveTo>
                <a:cubicBezTo>
                  <a:pt x="167096" y="180975"/>
                  <a:pt x="169273" y="182777"/>
                  <a:pt x="169273" y="185300"/>
                </a:cubicBezTo>
                <a:lnTo>
                  <a:pt x="169273" y="188544"/>
                </a:lnTo>
                <a:cubicBezTo>
                  <a:pt x="175079" y="189986"/>
                  <a:pt x="180159" y="193591"/>
                  <a:pt x="182336" y="198997"/>
                </a:cubicBezTo>
                <a:cubicBezTo>
                  <a:pt x="183062" y="201160"/>
                  <a:pt x="182336" y="203683"/>
                  <a:pt x="179796" y="204764"/>
                </a:cubicBezTo>
                <a:cubicBezTo>
                  <a:pt x="177256" y="205846"/>
                  <a:pt x="175079" y="204764"/>
                  <a:pt x="173990" y="202241"/>
                </a:cubicBezTo>
                <a:cubicBezTo>
                  <a:pt x="172539" y="198997"/>
                  <a:pt x="168910" y="196835"/>
                  <a:pt x="164919" y="196835"/>
                </a:cubicBezTo>
                <a:cubicBezTo>
                  <a:pt x="159476" y="196835"/>
                  <a:pt x="155122" y="200800"/>
                  <a:pt x="155122" y="205125"/>
                </a:cubicBezTo>
                <a:cubicBezTo>
                  <a:pt x="155122" y="210892"/>
                  <a:pt x="158387" y="213415"/>
                  <a:pt x="164919" y="213415"/>
                </a:cubicBezTo>
                <a:cubicBezTo>
                  <a:pt x="176167" y="213415"/>
                  <a:pt x="183787" y="220264"/>
                  <a:pt x="183787" y="230716"/>
                </a:cubicBezTo>
                <a:cubicBezTo>
                  <a:pt x="183787" y="239007"/>
                  <a:pt x="177256" y="245495"/>
                  <a:pt x="169273" y="247657"/>
                </a:cubicBezTo>
                <a:lnTo>
                  <a:pt x="169273" y="250901"/>
                </a:lnTo>
                <a:cubicBezTo>
                  <a:pt x="169273" y="253064"/>
                  <a:pt x="167096" y="255227"/>
                  <a:pt x="164919" y="255227"/>
                </a:cubicBezTo>
                <a:cubicBezTo>
                  <a:pt x="162379" y="255227"/>
                  <a:pt x="160564" y="253064"/>
                  <a:pt x="160564" y="250901"/>
                </a:cubicBezTo>
                <a:lnTo>
                  <a:pt x="160564" y="247657"/>
                </a:lnTo>
                <a:cubicBezTo>
                  <a:pt x="154759" y="246216"/>
                  <a:pt x="149679" y="242611"/>
                  <a:pt x="147502" y="237204"/>
                </a:cubicBezTo>
                <a:cubicBezTo>
                  <a:pt x="146413" y="235042"/>
                  <a:pt x="147502" y="232519"/>
                  <a:pt x="150042" y="231437"/>
                </a:cubicBezTo>
                <a:cubicBezTo>
                  <a:pt x="152219" y="230356"/>
                  <a:pt x="154759" y="231437"/>
                  <a:pt x="155847" y="233600"/>
                </a:cubicBezTo>
                <a:cubicBezTo>
                  <a:pt x="157299" y="237204"/>
                  <a:pt x="160927" y="239007"/>
                  <a:pt x="164919" y="239007"/>
                </a:cubicBezTo>
                <a:cubicBezTo>
                  <a:pt x="170362" y="239007"/>
                  <a:pt x="174716" y="235402"/>
                  <a:pt x="174716" y="230716"/>
                </a:cubicBezTo>
                <a:cubicBezTo>
                  <a:pt x="174716" y="225310"/>
                  <a:pt x="171450" y="222426"/>
                  <a:pt x="164919" y="222426"/>
                </a:cubicBezTo>
                <a:cubicBezTo>
                  <a:pt x="151130" y="222426"/>
                  <a:pt x="146050" y="213415"/>
                  <a:pt x="146050" y="205125"/>
                </a:cubicBezTo>
                <a:cubicBezTo>
                  <a:pt x="146050" y="197195"/>
                  <a:pt x="152219" y="190347"/>
                  <a:pt x="160564" y="188544"/>
                </a:cubicBezTo>
                <a:lnTo>
                  <a:pt x="160564" y="185300"/>
                </a:lnTo>
                <a:cubicBezTo>
                  <a:pt x="160564" y="182777"/>
                  <a:pt x="162379" y="180975"/>
                  <a:pt x="164919" y="180975"/>
                </a:cubicBezTo>
                <a:close/>
                <a:moveTo>
                  <a:pt x="87826" y="177288"/>
                </a:moveTo>
                <a:cubicBezTo>
                  <a:pt x="86387" y="185941"/>
                  <a:pt x="79548" y="192791"/>
                  <a:pt x="70551" y="194594"/>
                </a:cubicBezTo>
                <a:lnTo>
                  <a:pt x="70551" y="240021"/>
                </a:lnTo>
                <a:cubicBezTo>
                  <a:pt x="79548" y="241823"/>
                  <a:pt x="86387" y="248674"/>
                  <a:pt x="87826" y="257326"/>
                </a:cubicBezTo>
                <a:lnTo>
                  <a:pt x="240067" y="257326"/>
                </a:lnTo>
                <a:cubicBezTo>
                  <a:pt x="241867" y="248674"/>
                  <a:pt x="248705" y="241823"/>
                  <a:pt x="257702" y="240021"/>
                </a:cubicBezTo>
                <a:lnTo>
                  <a:pt x="257702" y="194594"/>
                </a:lnTo>
                <a:cubicBezTo>
                  <a:pt x="248705" y="192791"/>
                  <a:pt x="241867" y="185941"/>
                  <a:pt x="240067" y="177288"/>
                </a:cubicBezTo>
                <a:lnTo>
                  <a:pt x="87826" y="177288"/>
                </a:lnTo>
                <a:close/>
                <a:moveTo>
                  <a:pt x="83867" y="168275"/>
                </a:moveTo>
                <a:lnTo>
                  <a:pt x="244386" y="168275"/>
                </a:lnTo>
                <a:cubicBezTo>
                  <a:pt x="246545" y="168275"/>
                  <a:pt x="248705" y="170078"/>
                  <a:pt x="248705" y="172601"/>
                </a:cubicBezTo>
                <a:cubicBezTo>
                  <a:pt x="248705" y="180172"/>
                  <a:pt x="254463" y="185941"/>
                  <a:pt x="262021" y="185941"/>
                </a:cubicBezTo>
                <a:cubicBezTo>
                  <a:pt x="264541" y="185941"/>
                  <a:pt x="266340" y="188104"/>
                  <a:pt x="266340" y="190628"/>
                </a:cubicBezTo>
                <a:lnTo>
                  <a:pt x="266340" y="243987"/>
                </a:lnTo>
                <a:cubicBezTo>
                  <a:pt x="266340" y="246510"/>
                  <a:pt x="264541" y="248313"/>
                  <a:pt x="262021" y="248313"/>
                </a:cubicBezTo>
                <a:cubicBezTo>
                  <a:pt x="254463" y="248313"/>
                  <a:pt x="248705" y="254442"/>
                  <a:pt x="248705" y="262013"/>
                </a:cubicBezTo>
                <a:cubicBezTo>
                  <a:pt x="248705" y="264176"/>
                  <a:pt x="246545" y="266340"/>
                  <a:pt x="244386" y="266340"/>
                </a:cubicBezTo>
                <a:lnTo>
                  <a:pt x="83867" y="266340"/>
                </a:lnTo>
                <a:cubicBezTo>
                  <a:pt x="81348" y="266340"/>
                  <a:pt x="79548" y="264176"/>
                  <a:pt x="79548" y="262013"/>
                </a:cubicBezTo>
                <a:cubicBezTo>
                  <a:pt x="79548" y="254442"/>
                  <a:pt x="73790" y="248313"/>
                  <a:pt x="66232" y="248313"/>
                </a:cubicBezTo>
                <a:cubicBezTo>
                  <a:pt x="63712" y="248313"/>
                  <a:pt x="61913" y="246510"/>
                  <a:pt x="61913" y="243987"/>
                </a:cubicBezTo>
                <a:lnTo>
                  <a:pt x="61913" y="190628"/>
                </a:lnTo>
                <a:cubicBezTo>
                  <a:pt x="61913" y="188104"/>
                  <a:pt x="63712" y="185941"/>
                  <a:pt x="66232" y="185941"/>
                </a:cubicBezTo>
                <a:cubicBezTo>
                  <a:pt x="73790" y="185941"/>
                  <a:pt x="79548" y="180172"/>
                  <a:pt x="79548" y="172601"/>
                </a:cubicBezTo>
                <a:cubicBezTo>
                  <a:pt x="79548" y="170078"/>
                  <a:pt x="81348" y="168275"/>
                  <a:pt x="83867" y="168275"/>
                </a:cubicBezTo>
                <a:close/>
                <a:moveTo>
                  <a:pt x="43935" y="150677"/>
                </a:moveTo>
                <a:lnTo>
                  <a:pt x="43935" y="284297"/>
                </a:lnTo>
                <a:lnTo>
                  <a:pt x="284678" y="284297"/>
                </a:lnTo>
                <a:lnTo>
                  <a:pt x="284678" y="150677"/>
                </a:lnTo>
                <a:lnTo>
                  <a:pt x="43935" y="150677"/>
                </a:lnTo>
                <a:close/>
                <a:moveTo>
                  <a:pt x="39610" y="141287"/>
                </a:moveTo>
                <a:lnTo>
                  <a:pt x="289003" y="141287"/>
                </a:lnTo>
                <a:cubicBezTo>
                  <a:pt x="291526" y="141287"/>
                  <a:pt x="293328" y="143454"/>
                  <a:pt x="293328" y="145982"/>
                </a:cubicBezTo>
                <a:lnTo>
                  <a:pt x="293328" y="288992"/>
                </a:lnTo>
                <a:cubicBezTo>
                  <a:pt x="293328" y="291520"/>
                  <a:pt x="291526" y="293326"/>
                  <a:pt x="289003" y="293326"/>
                </a:cubicBezTo>
                <a:lnTo>
                  <a:pt x="39610" y="293326"/>
                </a:lnTo>
                <a:cubicBezTo>
                  <a:pt x="37087" y="293326"/>
                  <a:pt x="34925" y="291520"/>
                  <a:pt x="34925" y="288992"/>
                </a:cubicBezTo>
                <a:lnTo>
                  <a:pt x="34925" y="145982"/>
                </a:lnTo>
                <a:cubicBezTo>
                  <a:pt x="34925" y="143454"/>
                  <a:pt x="37087" y="141287"/>
                  <a:pt x="39610" y="141287"/>
                </a:cubicBezTo>
                <a:close/>
                <a:moveTo>
                  <a:pt x="107481" y="115887"/>
                </a:moveTo>
                <a:lnTo>
                  <a:pt x="174380" y="115887"/>
                </a:lnTo>
                <a:cubicBezTo>
                  <a:pt x="177242" y="115887"/>
                  <a:pt x="179030" y="118085"/>
                  <a:pt x="179030" y="120283"/>
                </a:cubicBezTo>
                <a:cubicBezTo>
                  <a:pt x="179030" y="122848"/>
                  <a:pt x="177242" y="125046"/>
                  <a:pt x="174380" y="125046"/>
                </a:cubicBezTo>
                <a:lnTo>
                  <a:pt x="107481" y="125046"/>
                </a:lnTo>
                <a:cubicBezTo>
                  <a:pt x="104977" y="125046"/>
                  <a:pt x="103188" y="122848"/>
                  <a:pt x="103188" y="120283"/>
                </a:cubicBezTo>
                <a:cubicBezTo>
                  <a:pt x="103188" y="118085"/>
                  <a:pt x="104977" y="115887"/>
                  <a:pt x="107481" y="115887"/>
                </a:cubicBezTo>
                <a:close/>
                <a:moveTo>
                  <a:pt x="32888" y="115887"/>
                </a:moveTo>
                <a:lnTo>
                  <a:pt x="81052" y="115887"/>
                </a:lnTo>
                <a:cubicBezTo>
                  <a:pt x="83568" y="115887"/>
                  <a:pt x="85365" y="118085"/>
                  <a:pt x="85365" y="120283"/>
                </a:cubicBezTo>
                <a:cubicBezTo>
                  <a:pt x="85365" y="122848"/>
                  <a:pt x="83568" y="125046"/>
                  <a:pt x="81052" y="125046"/>
                </a:cubicBezTo>
                <a:lnTo>
                  <a:pt x="32888" y="125046"/>
                </a:lnTo>
                <a:cubicBezTo>
                  <a:pt x="30372" y="125046"/>
                  <a:pt x="28575" y="122848"/>
                  <a:pt x="28575" y="120283"/>
                </a:cubicBezTo>
                <a:cubicBezTo>
                  <a:pt x="28575" y="118085"/>
                  <a:pt x="30372" y="115887"/>
                  <a:pt x="32888" y="115887"/>
                </a:cubicBezTo>
                <a:close/>
                <a:moveTo>
                  <a:pt x="174544" y="90487"/>
                </a:moveTo>
                <a:lnTo>
                  <a:pt x="200107" y="90487"/>
                </a:lnTo>
                <a:cubicBezTo>
                  <a:pt x="202628" y="90487"/>
                  <a:pt x="204428" y="92685"/>
                  <a:pt x="204428" y="94883"/>
                </a:cubicBezTo>
                <a:cubicBezTo>
                  <a:pt x="204428" y="97448"/>
                  <a:pt x="202628" y="99646"/>
                  <a:pt x="200107" y="99646"/>
                </a:cubicBezTo>
                <a:lnTo>
                  <a:pt x="174544" y="99646"/>
                </a:lnTo>
                <a:cubicBezTo>
                  <a:pt x="172023" y="99646"/>
                  <a:pt x="169863" y="97448"/>
                  <a:pt x="169863" y="94883"/>
                </a:cubicBezTo>
                <a:cubicBezTo>
                  <a:pt x="169863" y="92685"/>
                  <a:pt x="172023" y="90487"/>
                  <a:pt x="174544" y="90487"/>
                </a:cubicBezTo>
                <a:close/>
                <a:moveTo>
                  <a:pt x="126919" y="90487"/>
                </a:moveTo>
                <a:lnTo>
                  <a:pt x="152482" y="90487"/>
                </a:lnTo>
                <a:cubicBezTo>
                  <a:pt x="154643" y="90487"/>
                  <a:pt x="156803" y="92685"/>
                  <a:pt x="156803" y="94883"/>
                </a:cubicBezTo>
                <a:cubicBezTo>
                  <a:pt x="156803" y="97448"/>
                  <a:pt x="154643" y="99646"/>
                  <a:pt x="152482" y="99646"/>
                </a:cubicBezTo>
                <a:lnTo>
                  <a:pt x="126919" y="99646"/>
                </a:lnTo>
                <a:cubicBezTo>
                  <a:pt x="124398" y="99646"/>
                  <a:pt x="122238" y="97448"/>
                  <a:pt x="122238" y="94883"/>
                </a:cubicBezTo>
                <a:cubicBezTo>
                  <a:pt x="122238" y="92685"/>
                  <a:pt x="124398" y="90487"/>
                  <a:pt x="126919" y="90487"/>
                </a:cubicBezTo>
                <a:close/>
                <a:moveTo>
                  <a:pt x="80520" y="90487"/>
                </a:moveTo>
                <a:lnTo>
                  <a:pt x="106084" y="90487"/>
                </a:lnTo>
                <a:cubicBezTo>
                  <a:pt x="108965" y="90487"/>
                  <a:pt x="110765" y="92685"/>
                  <a:pt x="110765" y="94883"/>
                </a:cubicBezTo>
                <a:cubicBezTo>
                  <a:pt x="110765" y="97448"/>
                  <a:pt x="108965" y="99646"/>
                  <a:pt x="106084" y="99646"/>
                </a:cubicBezTo>
                <a:lnTo>
                  <a:pt x="80520" y="99646"/>
                </a:lnTo>
                <a:cubicBezTo>
                  <a:pt x="78000" y="99646"/>
                  <a:pt x="76200" y="97448"/>
                  <a:pt x="76200" y="94883"/>
                </a:cubicBezTo>
                <a:cubicBezTo>
                  <a:pt x="76200" y="92685"/>
                  <a:pt x="78000" y="90487"/>
                  <a:pt x="80520" y="90487"/>
                </a:cubicBezTo>
                <a:close/>
                <a:moveTo>
                  <a:pt x="32940" y="90487"/>
                </a:moveTo>
                <a:lnTo>
                  <a:pt x="58770" y="90487"/>
                </a:lnTo>
                <a:cubicBezTo>
                  <a:pt x="61317" y="90487"/>
                  <a:pt x="63136" y="92685"/>
                  <a:pt x="63136" y="94883"/>
                </a:cubicBezTo>
                <a:cubicBezTo>
                  <a:pt x="63136" y="97448"/>
                  <a:pt x="61317" y="99646"/>
                  <a:pt x="58770" y="99646"/>
                </a:cubicBezTo>
                <a:lnTo>
                  <a:pt x="32940" y="99646"/>
                </a:lnTo>
                <a:cubicBezTo>
                  <a:pt x="30394" y="99646"/>
                  <a:pt x="28575" y="97448"/>
                  <a:pt x="28575" y="94883"/>
                </a:cubicBezTo>
                <a:cubicBezTo>
                  <a:pt x="28575" y="92685"/>
                  <a:pt x="30394" y="90487"/>
                  <a:pt x="32940" y="90487"/>
                </a:cubicBezTo>
                <a:close/>
                <a:moveTo>
                  <a:pt x="185415" y="37677"/>
                </a:moveTo>
                <a:cubicBezTo>
                  <a:pt x="182545" y="37677"/>
                  <a:pt x="180034" y="38770"/>
                  <a:pt x="178240" y="40590"/>
                </a:cubicBezTo>
                <a:cubicBezTo>
                  <a:pt x="179316" y="42775"/>
                  <a:pt x="179675" y="45688"/>
                  <a:pt x="179675" y="48236"/>
                </a:cubicBezTo>
                <a:cubicBezTo>
                  <a:pt x="179675" y="50785"/>
                  <a:pt x="179316" y="53698"/>
                  <a:pt x="178240" y="56247"/>
                </a:cubicBezTo>
                <a:cubicBezTo>
                  <a:pt x="180034" y="57703"/>
                  <a:pt x="182545" y="58795"/>
                  <a:pt x="185415" y="58795"/>
                </a:cubicBezTo>
                <a:cubicBezTo>
                  <a:pt x="190797" y="58795"/>
                  <a:pt x="195460" y="54062"/>
                  <a:pt x="195460" y="48236"/>
                </a:cubicBezTo>
                <a:cubicBezTo>
                  <a:pt x="195460" y="42411"/>
                  <a:pt x="190797" y="37677"/>
                  <a:pt x="185415" y="37677"/>
                </a:cubicBezTo>
                <a:close/>
                <a:moveTo>
                  <a:pt x="160661" y="37677"/>
                </a:moveTo>
                <a:cubicBezTo>
                  <a:pt x="154921" y="37677"/>
                  <a:pt x="150257" y="42411"/>
                  <a:pt x="150257" y="48236"/>
                </a:cubicBezTo>
                <a:cubicBezTo>
                  <a:pt x="150257" y="54062"/>
                  <a:pt x="154921" y="58795"/>
                  <a:pt x="160661" y="58795"/>
                </a:cubicBezTo>
                <a:cubicBezTo>
                  <a:pt x="166401" y="58795"/>
                  <a:pt x="171065" y="54062"/>
                  <a:pt x="171065" y="48236"/>
                </a:cubicBezTo>
                <a:cubicBezTo>
                  <a:pt x="171065" y="42411"/>
                  <a:pt x="166401" y="37677"/>
                  <a:pt x="160661" y="37677"/>
                </a:cubicBezTo>
                <a:close/>
                <a:moveTo>
                  <a:pt x="39023" y="37677"/>
                </a:moveTo>
                <a:cubicBezTo>
                  <a:pt x="38303" y="37677"/>
                  <a:pt x="37582" y="38406"/>
                  <a:pt x="37582" y="39134"/>
                </a:cubicBezTo>
                <a:lnTo>
                  <a:pt x="37582" y="57339"/>
                </a:lnTo>
                <a:cubicBezTo>
                  <a:pt x="37582" y="58067"/>
                  <a:pt x="38303" y="58795"/>
                  <a:pt x="39023" y="58795"/>
                </a:cubicBezTo>
                <a:lnTo>
                  <a:pt x="68566" y="58795"/>
                </a:lnTo>
                <a:cubicBezTo>
                  <a:pt x="69647" y="58795"/>
                  <a:pt x="70007" y="58067"/>
                  <a:pt x="70007" y="57339"/>
                </a:cubicBezTo>
                <a:lnTo>
                  <a:pt x="70007" y="39134"/>
                </a:lnTo>
                <a:cubicBezTo>
                  <a:pt x="70007" y="38406"/>
                  <a:pt x="69647" y="37677"/>
                  <a:pt x="68566" y="37677"/>
                </a:cubicBezTo>
                <a:lnTo>
                  <a:pt x="39023" y="37677"/>
                </a:lnTo>
                <a:close/>
                <a:moveTo>
                  <a:pt x="160661" y="28575"/>
                </a:moveTo>
                <a:cubicBezTo>
                  <a:pt x="165325" y="28575"/>
                  <a:pt x="169630" y="30760"/>
                  <a:pt x="172859" y="33308"/>
                </a:cubicBezTo>
                <a:cubicBezTo>
                  <a:pt x="176446" y="30395"/>
                  <a:pt x="180393" y="28575"/>
                  <a:pt x="185415" y="28575"/>
                </a:cubicBezTo>
                <a:cubicBezTo>
                  <a:pt x="195819" y="28575"/>
                  <a:pt x="204429" y="37313"/>
                  <a:pt x="204429" y="48236"/>
                </a:cubicBezTo>
                <a:cubicBezTo>
                  <a:pt x="204429" y="59159"/>
                  <a:pt x="195819" y="67898"/>
                  <a:pt x="185415" y="67898"/>
                </a:cubicBezTo>
                <a:cubicBezTo>
                  <a:pt x="180393" y="67898"/>
                  <a:pt x="176446" y="66077"/>
                  <a:pt x="172859" y="63165"/>
                </a:cubicBezTo>
                <a:cubicBezTo>
                  <a:pt x="169630" y="66077"/>
                  <a:pt x="165325" y="67898"/>
                  <a:pt x="160661" y="67898"/>
                </a:cubicBezTo>
                <a:cubicBezTo>
                  <a:pt x="149898" y="67898"/>
                  <a:pt x="141288" y="59159"/>
                  <a:pt x="141288" y="48236"/>
                </a:cubicBezTo>
                <a:cubicBezTo>
                  <a:pt x="141288" y="37313"/>
                  <a:pt x="149898" y="28575"/>
                  <a:pt x="160661" y="28575"/>
                </a:cubicBezTo>
                <a:close/>
                <a:moveTo>
                  <a:pt x="39023" y="28575"/>
                </a:moveTo>
                <a:lnTo>
                  <a:pt x="68566" y="28575"/>
                </a:lnTo>
                <a:cubicBezTo>
                  <a:pt x="74331" y="28575"/>
                  <a:pt x="79015" y="33308"/>
                  <a:pt x="79015" y="39134"/>
                </a:cubicBezTo>
                <a:lnTo>
                  <a:pt x="79015" y="57339"/>
                </a:lnTo>
                <a:cubicBezTo>
                  <a:pt x="79015" y="63165"/>
                  <a:pt x="74331" y="67898"/>
                  <a:pt x="68566" y="67898"/>
                </a:cubicBezTo>
                <a:lnTo>
                  <a:pt x="39023" y="67898"/>
                </a:lnTo>
                <a:cubicBezTo>
                  <a:pt x="32898" y="67898"/>
                  <a:pt x="28575" y="63165"/>
                  <a:pt x="28575" y="57339"/>
                </a:cubicBezTo>
                <a:lnTo>
                  <a:pt x="28575" y="39134"/>
                </a:lnTo>
                <a:cubicBezTo>
                  <a:pt x="28575" y="33308"/>
                  <a:pt x="32898" y="28575"/>
                  <a:pt x="39023" y="28575"/>
                </a:cubicBezTo>
                <a:close/>
                <a:moveTo>
                  <a:pt x="16216" y="0"/>
                </a:moveTo>
                <a:lnTo>
                  <a:pt x="218014" y="0"/>
                </a:lnTo>
                <a:cubicBezTo>
                  <a:pt x="227022" y="0"/>
                  <a:pt x="234590" y="7169"/>
                  <a:pt x="234590" y="16131"/>
                </a:cubicBezTo>
                <a:lnTo>
                  <a:pt x="234590" y="128331"/>
                </a:lnTo>
                <a:cubicBezTo>
                  <a:pt x="234590" y="130841"/>
                  <a:pt x="232428" y="132991"/>
                  <a:pt x="229905" y="132991"/>
                </a:cubicBezTo>
                <a:cubicBezTo>
                  <a:pt x="227383" y="132991"/>
                  <a:pt x="225581" y="130841"/>
                  <a:pt x="225581" y="128331"/>
                </a:cubicBezTo>
                <a:lnTo>
                  <a:pt x="225581" y="16131"/>
                </a:lnTo>
                <a:cubicBezTo>
                  <a:pt x="225581" y="12188"/>
                  <a:pt x="222338" y="8962"/>
                  <a:pt x="218014" y="8962"/>
                </a:cubicBezTo>
                <a:lnTo>
                  <a:pt x="16216" y="8962"/>
                </a:lnTo>
                <a:cubicBezTo>
                  <a:pt x="11892" y="8962"/>
                  <a:pt x="8648" y="12188"/>
                  <a:pt x="8648" y="16131"/>
                </a:cubicBezTo>
                <a:lnTo>
                  <a:pt x="8648" y="160952"/>
                </a:lnTo>
                <a:cubicBezTo>
                  <a:pt x="8648" y="165254"/>
                  <a:pt x="11892" y="168480"/>
                  <a:pt x="16216" y="168480"/>
                </a:cubicBezTo>
                <a:lnTo>
                  <a:pt x="21981" y="168480"/>
                </a:lnTo>
                <a:cubicBezTo>
                  <a:pt x="24504" y="168480"/>
                  <a:pt x="26306" y="170272"/>
                  <a:pt x="26306" y="172781"/>
                </a:cubicBezTo>
                <a:cubicBezTo>
                  <a:pt x="26306" y="175291"/>
                  <a:pt x="24504" y="177441"/>
                  <a:pt x="21981" y="177441"/>
                </a:cubicBezTo>
                <a:lnTo>
                  <a:pt x="16216" y="177441"/>
                </a:lnTo>
                <a:cubicBezTo>
                  <a:pt x="7207" y="177441"/>
                  <a:pt x="0" y="169914"/>
                  <a:pt x="0" y="160952"/>
                </a:cubicBezTo>
                <a:lnTo>
                  <a:pt x="0" y="16131"/>
                </a:lnTo>
                <a:cubicBezTo>
                  <a:pt x="0" y="7169"/>
                  <a:pt x="7207" y="0"/>
                  <a:pt x="16216" y="0"/>
                </a:cubicBezTo>
                <a:close/>
              </a:path>
            </a:pathLst>
          </a:custGeom>
          <a:solidFill>
            <a:schemeClr val="accent4"/>
          </a:solidFill>
          <a:ln>
            <a:noFill/>
          </a:ln>
          <a:effectLst/>
        </p:spPr>
        <p:txBody>
          <a:bodyPr anchor="ctr"/>
          <a:lstStyle/>
          <a:p>
            <a:endParaRPr lang="en-US" dirty="0">
              <a:latin typeface="Montserrat Light" pitchFamily="2" charset="77"/>
            </a:endParaRPr>
          </a:p>
        </p:txBody>
      </p:sp>
      <p:sp>
        <p:nvSpPr>
          <p:cNvPr id="428" name="Freeform 940">
            <a:extLst>
              <a:ext uri="{FF2B5EF4-FFF2-40B4-BE49-F238E27FC236}">
                <a16:creationId xmlns:a16="http://schemas.microsoft.com/office/drawing/2014/main" id="{73EA27FE-C37E-4745-8076-53A5EF2B0218}"/>
              </a:ext>
            </a:extLst>
          </p:cNvPr>
          <p:cNvSpPr>
            <a:spLocks noChangeArrowheads="1"/>
          </p:cNvSpPr>
          <p:nvPr/>
        </p:nvSpPr>
        <p:spPr bwMode="auto">
          <a:xfrm>
            <a:off x="1526756" y="8345123"/>
            <a:ext cx="1078772" cy="1078772"/>
          </a:xfrm>
          <a:custGeom>
            <a:avLst/>
            <a:gdLst>
              <a:gd name="T0" fmla="*/ 923218 w 293328"/>
              <a:gd name="T1" fmla="*/ 504041 h 293328"/>
              <a:gd name="T2" fmla="*/ 416165 w 293328"/>
              <a:gd name="T3" fmla="*/ 402512 h 293328"/>
              <a:gd name="T4" fmla="*/ 382682 w 293328"/>
              <a:gd name="T5" fmla="*/ 530321 h 293328"/>
              <a:gd name="T6" fmla="*/ 493902 w 293328"/>
              <a:gd name="T7" fmla="*/ 601981 h 293328"/>
              <a:gd name="T8" fmla="*/ 591959 w 293328"/>
              <a:gd name="T9" fmla="*/ 530321 h 293328"/>
              <a:gd name="T10" fmla="*/ 559671 w 293328"/>
              <a:gd name="T11" fmla="*/ 402512 h 293328"/>
              <a:gd name="T12" fmla="*/ 486699 w 293328"/>
              <a:gd name="T13" fmla="*/ 100218 h 293328"/>
              <a:gd name="T14" fmla="*/ 569258 w 293328"/>
              <a:gd name="T15" fmla="*/ 138565 h 293328"/>
              <a:gd name="T16" fmla="*/ 663780 w 293328"/>
              <a:gd name="T17" fmla="*/ 161343 h 293328"/>
              <a:gd name="T18" fmla="*/ 718825 w 293328"/>
              <a:gd name="T19" fmla="*/ 197294 h 293328"/>
              <a:gd name="T20" fmla="*/ 773862 w 293328"/>
              <a:gd name="T21" fmla="*/ 276389 h 293328"/>
              <a:gd name="T22" fmla="*/ 842064 w 293328"/>
              <a:gd name="T23" fmla="*/ 338708 h 293328"/>
              <a:gd name="T24" fmla="*/ 838471 w 293328"/>
              <a:gd name="T25" fmla="*/ 430989 h 293328"/>
              <a:gd name="T26" fmla="*/ 806166 w 293328"/>
              <a:gd name="T27" fmla="*/ 390243 h 293328"/>
              <a:gd name="T28" fmla="*/ 801382 w 293328"/>
              <a:gd name="T29" fmla="*/ 336312 h 293328"/>
              <a:gd name="T30" fmla="*/ 745145 w 293328"/>
              <a:gd name="T31" fmla="*/ 253618 h 293328"/>
              <a:gd name="T32" fmla="*/ 697287 w 293328"/>
              <a:gd name="T33" fmla="*/ 227253 h 293328"/>
              <a:gd name="T34" fmla="*/ 621902 w 293328"/>
              <a:gd name="T35" fmla="*/ 156548 h 293328"/>
              <a:gd name="T36" fmla="*/ 520202 w 293328"/>
              <a:gd name="T37" fmla="*/ 154149 h 293328"/>
              <a:gd name="T38" fmla="*/ 467554 w 293328"/>
              <a:gd name="T39" fmla="*/ 137374 h 293328"/>
              <a:gd name="T40" fmla="*/ 369440 w 293328"/>
              <a:gd name="T41" fmla="*/ 157743 h 293328"/>
              <a:gd name="T42" fmla="*/ 327560 w 293328"/>
              <a:gd name="T43" fmla="*/ 192495 h 293328"/>
              <a:gd name="T44" fmla="*/ 234239 w 293328"/>
              <a:gd name="T45" fmla="*/ 234443 h 293328"/>
              <a:gd name="T46" fmla="*/ 192351 w 293328"/>
              <a:gd name="T47" fmla="*/ 327923 h 293328"/>
              <a:gd name="T48" fmla="*/ 157650 w 293328"/>
              <a:gd name="T49" fmla="*/ 369864 h 293328"/>
              <a:gd name="T50" fmla="*/ 137318 w 293328"/>
              <a:gd name="T51" fmla="*/ 468142 h 293328"/>
              <a:gd name="T52" fmla="*/ 154068 w 293328"/>
              <a:gd name="T53" fmla="*/ 520867 h 293328"/>
              <a:gd name="T54" fmla="*/ 156461 w 293328"/>
              <a:gd name="T55" fmla="*/ 623933 h 293328"/>
              <a:gd name="T56" fmla="*/ 228245 w 293328"/>
              <a:gd name="T57" fmla="*/ 698236 h 293328"/>
              <a:gd name="T58" fmla="*/ 253380 w 293328"/>
              <a:gd name="T59" fmla="*/ 746178 h 293328"/>
              <a:gd name="T60" fmla="*/ 335934 w 293328"/>
              <a:gd name="T61" fmla="*/ 802504 h 293328"/>
              <a:gd name="T62" fmla="*/ 389776 w 293328"/>
              <a:gd name="T63" fmla="*/ 807292 h 293328"/>
              <a:gd name="T64" fmla="*/ 430458 w 293328"/>
              <a:gd name="T65" fmla="*/ 839653 h 293328"/>
              <a:gd name="T66" fmla="*/ 358675 w 293328"/>
              <a:gd name="T67" fmla="*/ 848038 h 293328"/>
              <a:gd name="T68" fmla="*/ 300039 w 293328"/>
              <a:gd name="T69" fmla="*/ 791715 h 293328"/>
              <a:gd name="T70" fmla="*/ 213891 w 293328"/>
              <a:gd name="T71" fmla="*/ 760553 h 293328"/>
              <a:gd name="T72" fmla="*/ 181582 w 293328"/>
              <a:gd name="T73" fmla="*/ 673073 h 293328"/>
              <a:gd name="T74" fmla="*/ 130135 w 293328"/>
              <a:gd name="T75" fmla="*/ 591576 h 293328"/>
              <a:gd name="T76" fmla="*/ 116971 w 293328"/>
              <a:gd name="T77" fmla="*/ 526861 h 293328"/>
              <a:gd name="T78" fmla="*/ 133721 w 293328"/>
              <a:gd name="T79" fmla="*/ 430989 h 293328"/>
              <a:gd name="T80" fmla="*/ 128946 w 293328"/>
              <a:gd name="T81" fmla="*/ 338708 h 293328"/>
              <a:gd name="T82" fmla="*/ 198332 w 293328"/>
              <a:gd name="T83" fmla="*/ 276389 h 293328"/>
              <a:gd name="T84" fmla="*/ 253380 w 293328"/>
              <a:gd name="T85" fmla="*/ 197294 h 293328"/>
              <a:gd name="T86" fmla="*/ 308415 w 293328"/>
              <a:gd name="T87" fmla="*/ 161343 h 293328"/>
              <a:gd name="T88" fmla="*/ 402940 w 293328"/>
              <a:gd name="T89" fmla="*/ 138565 h 293328"/>
              <a:gd name="T90" fmla="*/ 486699 w 293328"/>
              <a:gd name="T91" fmla="*/ 100218 h 293328"/>
              <a:gd name="T92" fmla="*/ 472373 w 293328"/>
              <a:gd name="T93" fmla="*/ 944779 h 293328"/>
              <a:gd name="T94" fmla="*/ 346802 w 293328"/>
              <a:gd name="T95" fmla="*/ 704703 h 293328"/>
              <a:gd name="T96" fmla="*/ 325274 w 293328"/>
              <a:gd name="T97" fmla="*/ 689171 h 293328"/>
              <a:gd name="T98" fmla="*/ 234397 w 293328"/>
              <a:gd name="T99" fmla="*/ 408489 h 293328"/>
              <a:gd name="T100" fmla="*/ 473564 w 293328"/>
              <a:gd name="T101" fmla="*/ 232910 h 293328"/>
              <a:gd name="T102" fmla="*/ 727093 w 293328"/>
              <a:gd name="T103" fmla="*/ 397742 h 293328"/>
              <a:gd name="T104" fmla="*/ 621856 w 293328"/>
              <a:gd name="T105" fmla="*/ 533902 h 293328"/>
              <a:gd name="T106" fmla="*/ 487917 w 293328"/>
              <a:gd name="T107" fmla="*/ 29861 h 293328"/>
              <a:gd name="T108" fmla="*/ 971052 w 293328"/>
              <a:gd name="T109" fmla="*/ 498071 h 293328"/>
              <a:gd name="T110" fmla="*/ 0 w 293328"/>
              <a:gd name="T111" fmla="*/ 487324 h 293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3328" h="293328">
                <a:moveTo>
                  <a:pt x="277852" y="151696"/>
                </a:moveTo>
                <a:cubicBezTo>
                  <a:pt x="210908" y="157088"/>
                  <a:pt x="156922" y="211009"/>
                  <a:pt x="151523" y="277870"/>
                </a:cubicBezTo>
                <a:lnTo>
                  <a:pt x="277852" y="151696"/>
                </a:lnTo>
                <a:close/>
                <a:moveTo>
                  <a:pt x="146844" y="81959"/>
                </a:moveTo>
                <a:lnTo>
                  <a:pt x="128489" y="118625"/>
                </a:lnTo>
                <a:cubicBezTo>
                  <a:pt x="127769" y="120423"/>
                  <a:pt x="126689" y="121141"/>
                  <a:pt x="125249" y="121141"/>
                </a:cubicBezTo>
                <a:lnTo>
                  <a:pt x="84579" y="127252"/>
                </a:lnTo>
                <a:lnTo>
                  <a:pt x="114092" y="155651"/>
                </a:lnTo>
                <a:cubicBezTo>
                  <a:pt x="114812" y="156729"/>
                  <a:pt x="115532" y="158167"/>
                  <a:pt x="115172" y="159605"/>
                </a:cubicBezTo>
                <a:lnTo>
                  <a:pt x="108334" y="200225"/>
                </a:lnTo>
                <a:lnTo>
                  <a:pt x="144685" y="181173"/>
                </a:lnTo>
                <a:cubicBezTo>
                  <a:pt x="145764" y="180454"/>
                  <a:pt x="147204" y="180454"/>
                  <a:pt x="148644" y="181173"/>
                </a:cubicBezTo>
                <a:lnTo>
                  <a:pt x="175997" y="195552"/>
                </a:lnTo>
                <a:cubicBezTo>
                  <a:pt x="178156" y="193035"/>
                  <a:pt x="180316" y="190160"/>
                  <a:pt x="182835" y="188003"/>
                </a:cubicBezTo>
                <a:lnTo>
                  <a:pt x="178156" y="159605"/>
                </a:lnTo>
                <a:cubicBezTo>
                  <a:pt x="177797" y="158167"/>
                  <a:pt x="178516" y="156729"/>
                  <a:pt x="179596" y="155651"/>
                </a:cubicBezTo>
                <a:lnTo>
                  <a:pt x="208749" y="127252"/>
                </a:lnTo>
                <a:lnTo>
                  <a:pt x="168439" y="121141"/>
                </a:lnTo>
                <a:cubicBezTo>
                  <a:pt x="166639" y="121141"/>
                  <a:pt x="165560" y="120423"/>
                  <a:pt x="164840" y="118625"/>
                </a:cubicBezTo>
                <a:lnTo>
                  <a:pt x="146844" y="81959"/>
                </a:lnTo>
                <a:close/>
                <a:moveTo>
                  <a:pt x="146477" y="30162"/>
                </a:moveTo>
                <a:cubicBezTo>
                  <a:pt x="150798" y="30162"/>
                  <a:pt x="155119" y="31965"/>
                  <a:pt x="158360" y="35212"/>
                </a:cubicBezTo>
                <a:lnTo>
                  <a:pt x="162681" y="40261"/>
                </a:lnTo>
                <a:cubicBezTo>
                  <a:pt x="165202" y="42425"/>
                  <a:pt x="168443" y="43147"/>
                  <a:pt x="171324" y="41704"/>
                </a:cubicBezTo>
                <a:lnTo>
                  <a:pt x="177806" y="39179"/>
                </a:lnTo>
                <a:cubicBezTo>
                  <a:pt x="181767" y="37376"/>
                  <a:pt x="186448" y="37015"/>
                  <a:pt x="190769" y="38818"/>
                </a:cubicBezTo>
                <a:cubicBezTo>
                  <a:pt x="195091" y="40622"/>
                  <a:pt x="197972" y="44229"/>
                  <a:pt x="199772" y="48557"/>
                </a:cubicBezTo>
                <a:lnTo>
                  <a:pt x="202293" y="54688"/>
                </a:lnTo>
                <a:cubicBezTo>
                  <a:pt x="203373" y="57574"/>
                  <a:pt x="206254" y="59377"/>
                  <a:pt x="209495" y="59738"/>
                </a:cubicBezTo>
                <a:lnTo>
                  <a:pt x="216337" y="59377"/>
                </a:lnTo>
                <a:cubicBezTo>
                  <a:pt x="220658" y="59377"/>
                  <a:pt x="225339" y="60820"/>
                  <a:pt x="228580" y="64427"/>
                </a:cubicBezTo>
                <a:cubicBezTo>
                  <a:pt x="231461" y="67673"/>
                  <a:pt x="233622" y="72001"/>
                  <a:pt x="233262" y="76329"/>
                </a:cubicBezTo>
                <a:lnTo>
                  <a:pt x="232902" y="83182"/>
                </a:lnTo>
                <a:cubicBezTo>
                  <a:pt x="232902" y="86428"/>
                  <a:pt x="235062" y="89314"/>
                  <a:pt x="237943" y="90396"/>
                </a:cubicBezTo>
                <a:lnTo>
                  <a:pt x="244425" y="92920"/>
                </a:lnTo>
                <a:cubicBezTo>
                  <a:pt x="248386" y="94363"/>
                  <a:pt x="251987" y="97609"/>
                  <a:pt x="253428" y="101937"/>
                </a:cubicBezTo>
                <a:cubicBezTo>
                  <a:pt x="255228" y="105905"/>
                  <a:pt x="255228" y="110954"/>
                  <a:pt x="253428" y="114922"/>
                </a:cubicBezTo>
                <a:lnTo>
                  <a:pt x="250547" y="121414"/>
                </a:lnTo>
                <a:cubicBezTo>
                  <a:pt x="249106" y="123939"/>
                  <a:pt x="249826" y="127546"/>
                  <a:pt x="252347" y="129710"/>
                </a:cubicBezTo>
                <a:cubicBezTo>
                  <a:pt x="254148" y="131513"/>
                  <a:pt x="254148" y="134399"/>
                  <a:pt x="252347" y="136202"/>
                </a:cubicBezTo>
                <a:cubicBezTo>
                  <a:pt x="250907" y="137645"/>
                  <a:pt x="248026" y="138005"/>
                  <a:pt x="246225" y="136202"/>
                </a:cubicBezTo>
                <a:cubicBezTo>
                  <a:pt x="241184" y="131513"/>
                  <a:pt x="239744" y="123939"/>
                  <a:pt x="242624" y="117447"/>
                </a:cubicBezTo>
                <a:lnTo>
                  <a:pt x="245145" y="111315"/>
                </a:lnTo>
                <a:cubicBezTo>
                  <a:pt x="246225" y="109512"/>
                  <a:pt x="246225" y="107348"/>
                  <a:pt x="245145" y="105544"/>
                </a:cubicBezTo>
                <a:cubicBezTo>
                  <a:pt x="244785" y="103380"/>
                  <a:pt x="242984" y="101937"/>
                  <a:pt x="241184" y="101216"/>
                </a:cubicBezTo>
                <a:lnTo>
                  <a:pt x="234702" y="98691"/>
                </a:lnTo>
                <a:cubicBezTo>
                  <a:pt x="228220" y="96167"/>
                  <a:pt x="223899" y="90035"/>
                  <a:pt x="224259" y="82821"/>
                </a:cubicBezTo>
                <a:lnTo>
                  <a:pt x="224259" y="76329"/>
                </a:lnTo>
                <a:cubicBezTo>
                  <a:pt x="224259" y="74165"/>
                  <a:pt x="223539" y="72001"/>
                  <a:pt x="222098" y="70558"/>
                </a:cubicBezTo>
                <a:cubicBezTo>
                  <a:pt x="220658" y="69116"/>
                  <a:pt x="218497" y="68394"/>
                  <a:pt x="216337" y="68394"/>
                </a:cubicBezTo>
                <a:lnTo>
                  <a:pt x="209855" y="68394"/>
                </a:lnTo>
                <a:cubicBezTo>
                  <a:pt x="202653" y="68755"/>
                  <a:pt x="196531" y="64427"/>
                  <a:pt x="194010" y="57934"/>
                </a:cubicBezTo>
                <a:lnTo>
                  <a:pt x="191490" y="51442"/>
                </a:lnTo>
                <a:cubicBezTo>
                  <a:pt x="190769" y="49639"/>
                  <a:pt x="189329" y="47835"/>
                  <a:pt x="187168" y="47114"/>
                </a:cubicBezTo>
                <a:cubicBezTo>
                  <a:pt x="185368" y="46393"/>
                  <a:pt x="183207" y="46393"/>
                  <a:pt x="181407" y="47475"/>
                </a:cubicBezTo>
                <a:lnTo>
                  <a:pt x="174925" y="49999"/>
                </a:lnTo>
                <a:cubicBezTo>
                  <a:pt x="168803" y="52885"/>
                  <a:pt x="161241" y="51442"/>
                  <a:pt x="156560" y="46393"/>
                </a:cubicBezTo>
                <a:lnTo>
                  <a:pt x="151878" y="41343"/>
                </a:lnTo>
                <a:cubicBezTo>
                  <a:pt x="150438" y="39900"/>
                  <a:pt x="148637" y="39179"/>
                  <a:pt x="146477" y="39179"/>
                </a:cubicBezTo>
                <a:cubicBezTo>
                  <a:pt x="144316" y="39179"/>
                  <a:pt x="142155" y="39900"/>
                  <a:pt x="140715" y="41343"/>
                </a:cubicBezTo>
                <a:lnTo>
                  <a:pt x="136034" y="46393"/>
                </a:lnTo>
                <a:cubicBezTo>
                  <a:pt x="131352" y="51442"/>
                  <a:pt x="123790" y="52885"/>
                  <a:pt x="117308" y="49999"/>
                </a:cubicBezTo>
                <a:lnTo>
                  <a:pt x="111186" y="47475"/>
                </a:lnTo>
                <a:cubicBezTo>
                  <a:pt x="109386" y="46393"/>
                  <a:pt x="107225" y="46393"/>
                  <a:pt x="105425" y="47114"/>
                </a:cubicBezTo>
                <a:cubicBezTo>
                  <a:pt x="103264" y="47835"/>
                  <a:pt x="101824" y="49639"/>
                  <a:pt x="101104" y="51442"/>
                </a:cubicBezTo>
                <a:lnTo>
                  <a:pt x="98583" y="57934"/>
                </a:lnTo>
                <a:cubicBezTo>
                  <a:pt x="96062" y="64427"/>
                  <a:pt x="89940" y="68755"/>
                  <a:pt x="82738" y="68394"/>
                </a:cubicBezTo>
                <a:lnTo>
                  <a:pt x="76256" y="68394"/>
                </a:lnTo>
                <a:cubicBezTo>
                  <a:pt x="74096" y="68394"/>
                  <a:pt x="71935" y="69116"/>
                  <a:pt x="70495" y="70558"/>
                </a:cubicBezTo>
                <a:cubicBezTo>
                  <a:pt x="69054" y="72001"/>
                  <a:pt x="68334" y="74165"/>
                  <a:pt x="68334" y="76329"/>
                </a:cubicBezTo>
                <a:lnTo>
                  <a:pt x="68694" y="82821"/>
                </a:lnTo>
                <a:cubicBezTo>
                  <a:pt x="68694" y="90035"/>
                  <a:pt x="64373" y="96167"/>
                  <a:pt x="57891" y="98691"/>
                </a:cubicBezTo>
                <a:lnTo>
                  <a:pt x="51409" y="101216"/>
                </a:lnTo>
                <a:cubicBezTo>
                  <a:pt x="49609" y="101937"/>
                  <a:pt x="47808" y="103380"/>
                  <a:pt x="47088" y="105544"/>
                </a:cubicBezTo>
                <a:cubicBezTo>
                  <a:pt x="46368" y="107348"/>
                  <a:pt x="46368" y="109512"/>
                  <a:pt x="47448" y="111315"/>
                </a:cubicBezTo>
                <a:lnTo>
                  <a:pt x="49969" y="117447"/>
                </a:lnTo>
                <a:cubicBezTo>
                  <a:pt x="52850" y="123939"/>
                  <a:pt x="51409" y="131513"/>
                  <a:pt x="46368" y="136202"/>
                </a:cubicBezTo>
                <a:lnTo>
                  <a:pt x="41326" y="140891"/>
                </a:lnTo>
                <a:cubicBezTo>
                  <a:pt x="39886" y="142334"/>
                  <a:pt x="39166" y="144498"/>
                  <a:pt x="39166" y="146301"/>
                </a:cubicBezTo>
                <a:cubicBezTo>
                  <a:pt x="39166" y="148465"/>
                  <a:pt x="39886" y="150629"/>
                  <a:pt x="41326" y="152072"/>
                </a:cubicBezTo>
                <a:lnTo>
                  <a:pt x="46368" y="156761"/>
                </a:lnTo>
                <a:cubicBezTo>
                  <a:pt x="51409" y="161450"/>
                  <a:pt x="52850" y="169024"/>
                  <a:pt x="49969" y="175155"/>
                </a:cubicBezTo>
                <a:lnTo>
                  <a:pt x="47448" y="181648"/>
                </a:lnTo>
                <a:cubicBezTo>
                  <a:pt x="46368" y="183451"/>
                  <a:pt x="46368" y="185615"/>
                  <a:pt x="47088" y="187779"/>
                </a:cubicBezTo>
                <a:cubicBezTo>
                  <a:pt x="47808" y="189583"/>
                  <a:pt x="49609" y="191025"/>
                  <a:pt x="51409" y="191747"/>
                </a:cubicBezTo>
                <a:lnTo>
                  <a:pt x="57891" y="194271"/>
                </a:lnTo>
                <a:cubicBezTo>
                  <a:pt x="64373" y="196796"/>
                  <a:pt x="68694" y="202928"/>
                  <a:pt x="68694" y="210141"/>
                </a:cubicBezTo>
                <a:lnTo>
                  <a:pt x="68334" y="216994"/>
                </a:lnTo>
                <a:cubicBezTo>
                  <a:pt x="68334" y="218798"/>
                  <a:pt x="69054" y="220962"/>
                  <a:pt x="70495" y="222405"/>
                </a:cubicBezTo>
                <a:cubicBezTo>
                  <a:pt x="71935" y="223847"/>
                  <a:pt x="74096" y="224929"/>
                  <a:pt x="76256" y="224569"/>
                </a:cubicBezTo>
                <a:lnTo>
                  <a:pt x="82738" y="224569"/>
                </a:lnTo>
                <a:cubicBezTo>
                  <a:pt x="89940" y="224569"/>
                  <a:pt x="96062" y="228536"/>
                  <a:pt x="98583" y="235028"/>
                </a:cubicBezTo>
                <a:lnTo>
                  <a:pt x="101104" y="241521"/>
                </a:lnTo>
                <a:cubicBezTo>
                  <a:pt x="101824" y="243324"/>
                  <a:pt x="103264" y="245127"/>
                  <a:pt x="105425" y="245488"/>
                </a:cubicBezTo>
                <a:cubicBezTo>
                  <a:pt x="107225" y="246570"/>
                  <a:pt x="109386" y="246570"/>
                  <a:pt x="111186" y="245488"/>
                </a:cubicBezTo>
                <a:lnTo>
                  <a:pt x="117308" y="242963"/>
                </a:lnTo>
                <a:cubicBezTo>
                  <a:pt x="123790" y="240078"/>
                  <a:pt x="131352" y="241521"/>
                  <a:pt x="136034" y="246570"/>
                </a:cubicBezTo>
                <a:cubicBezTo>
                  <a:pt x="137834" y="248373"/>
                  <a:pt x="137834" y="251259"/>
                  <a:pt x="136034" y="252702"/>
                </a:cubicBezTo>
                <a:cubicBezTo>
                  <a:pt x="134233" y="254505"/>
                  <a:pt x="131352" y="254505"/>
                  <a:pt x="129552" y="252702"/>
                </a:cubicBezTo>
                <a:cubicBezTo>
                  <a:pt x="127391" y="250177"/>
                  <a:pt x="123790" y="249816"/>
                  <a:pt x="121269" y="250898"/>
                </a:cubicBezTo>
                <a:lnTo>
                  <a:pt x="114788" y="253784"/>
                </a:lnTo>
                <a:cubicBezTo>
                  <a:pt x="112627" y="254866"/>
                  <a:pt x="110466" y="255226"/>
                  <a:pt x="107946" y="255226"/>
                </a:cubicBezTo>
                <a:cubicBezTo>
                  <a:pt x="105785" y="255226"/>
                  <a:pt x="103624" y="254866"/>
                  <a:pt x="101824" y="253784"/>
                </a:cubicBezTo>
                <a:cubicBezTo>
                  <a:pt x="97863" y="251980"/>
                  <a:pt x="94262" y="248734"/>
                  <a:pt x="92821" y="244406"/>
                </a:cubicBezTo>
                <a:lnTo>
                  <a:pt x="90300" y="238274"/>
                </a:lnTo>
                <a:cubicBezTo>
                  <a:pt x="89220" y="235389"/>
                  <a:pt x="85979" y="233225"/>
                  <a:pt x="83098" y="233225"/>
                </a:cubicBezTo>
                <a:lnTo>
                  <a:pt x="76256" y="233586"/>
                </a:lnTo>
                <a:cubicBezTo>
                  <a:pt x="71935" y="233586"/>
                  <a:pt x="67254" y="231782"/>
                  <a:pt x="64373" y="228897"/>
                </a:cubicBezTo>
                <a:cubicBezTo>
                  <a:pt x="60772" y="225651"/>
                  <a:pt x="59332" y="220962"/>
                  <a:pt x="59332" y="216634"/>
                </a:cubicBezTo>
                <a:lnTo>
                  <a:pt x="59692" y="209781"/>
                </a:lnTo>
                <a:cubicBezTo>
                  <a:pt x="59692" y="206535"/>
                  <a:pt x="57891" y="203649"/>
                  <a:pt x="54650" y="202567"/>
                </a:cubicBezTo>
                <a:lnTo>
                  <a:pt x="48528" y="200042"/>
                </a:lnTo>
                <a:cubicBezTo>
                  <a:pt x="44207" y="198239"/>
                  <a:pt x="40606" y="195354"/>
                  <a:pt x="38806" y="191025"/>
                </a:cubicBezTo>
                <a:cubicBezTo>
                  <a:pt x="37005" y="186697"/>
                  <a:pt x="37365" y="182008"/>
                  <a:pt x="39166" y="178041"/>
                </a:cubicBezTo>
                <a:lnTo>
                  <a:pt x="41686" y="171549"/>
                </a:lnTo>
                <a:cubicBezTo>
                  <a:pt x="43487" y="168663"/>
                  <a:pt x="42407" y="165417"/>
                  <a:pt x="40246" y="162892"/>
                </a:cubicBezTo>
                <a:lnTo>
                  <a:pt x="35205" y="158564"/>
                </a:lnTo>
                <a:cubicBezTo>
                  <a:pt x="32324" y="155318"/>
                  <a:pt x="30163" y="150990"/>
                  <a:pt x="30163" y="146301"/>
                </a:cubicBezTo>
                <a:cubicBezTo>
                  <a:pt x="30163" y="141973"/>
                  <a:pt x="32324" y="137645"/>
                  <a:pt x="35205" y="134399"/>
                </a:cubicBezTo>
                <a:lnTo>
                  <a:pt x="40246" y="129710"/>
                </a:lnTo>
                <a:cubicBezTo>
                  <a:pt x="42407" y="127546"/>
                  <a:pt x="43487" y="123939"/>
                  <a:pt x="41686" y="121414"/>
                </a:cubicBezTo>
                <a:lnTo>
                  <a:pt x="39166" y="114922"/>
                </a:lnTo>
                <a:cubicBezTo>
                  <a:pt x="37365" y="110954"/>
                  <a:pt x="37005" y="105905"/>
                  <a:pt x="38806" y="101937"/>
                </a:cubicBezTo>
                <a:cubicBezTo>
                  <a:pt x="40606" y="97609"/>
                  <a:pt x="44207" y="94363"/>
                  <a:pt x="48528" y="92920"/>
                </a:cubicBezTo>
                <a:lnTo>
                  <a:pt x="54650" y="90396"/>
                </a:lnTo>
                <a:cubicBezTo>
                  <a:pt x="57891" y="89314"/>
                  <a:pt x="59692" y="86428"/>
                  <a:pt x="59692" y="83182"/>
                </a:cubicBezTo>
                <a:lnTo>
                  <a:pt x="59332" y="76329"/>
                </a:lnTo>
                <a:cubicBezTo>
                  <a:pt x="59332" y="71640"/>
                  <a:pt x="60772" y="67673"/>
                  <a:pt x="64373" y="64427"/>
                </a:cubicBezTo>
                <a:cubicBezTo>
                  <a:pt x="67254" y="60820"/>
                  <a:pt x="71575" y="59377"/>
                  <a:pt x="76256" y="59377"/>
                </a:cubicBezTo>
                <a:lnTo>
                  <a:pt x="83098" y="59738"/>
                </a:lnTo>
                <a:cubicBezTo>
                  <a:pt x="86339" y="59377"/>
                  <a:pt x="89220" y="57574"/>
                  <a:pt x="90300" y="54688"/>
                </a:cubicBezTo>
                <a:lnTo>
                  <a:pt x="92821" y="48557"/>
                </a:lnTo>
                <a:cubicBezTo>
                  <a:pt x="94262" y="44229"/>
                  <a:pt x="97863" y="40622"/>
                  <a:pt x="101824" y="38818"/>
                </a:cubicBezTo>
                <a:cubicBezTo>
                  <a:pt x="105785" y="37015"/>
                  <a:pt x="110826" y="37376"/>
                  <a:pt x="114788" y="39179"/>
                </a:cubicBezTo>
                <a:lnTo>
                  <a:pt x="121269" y="41704"/>
                </a:lnTo>
                <a:cubicBezTo>
                  <a:pt x="124150" y="43147"/>
                  <a:pt x="127391" y="42425"/>
                  <a:pt x="129552" y="40261"/>
                </a:cubicBezTo>
                <a:lnTo>
                  <a:pt x="134233" y="35212"/>
                </a:lnTo>
                <a:cubicBezTo>
                  <a:pt x="137474" y="31965"/>
                  <a:pt x="141795" y="30162"/>
                  <a:pt x="146477" y="30162"/>
                </a:cubicBezTo>
                <a:close/>
                <a:moveTo>
                  <a:pt x="146844" y="8987"/>
                </a:moveTo>
                <a:cubicBezTo>
                  <a:pt x="70543" y="8987"/>
                  <a:pt x="8638" y="70816"/>
                  <a:pt x="8638" y="146664"/>
                </a:cubicBezTo>
                <a:cubicBezTo>
                  <a:pt x="8638" y="221434"/>
                  <a:pt x="68383" y="282184"/>
                  <a:pt x="142165" y="284341"/>
                </a:cubicBezTo>
                <a:cubicBezTo>
                  <a:pt x="143245" y="253786"/>
                  <a:pt x="153682" y="225747"/>
                  <a:pt x="170598" y="202741"/>
                </a:cubicBezTo>
                <a:lnTo>
                  <a:pt x="146844" y="189800"/>
                </a:lnTo>
                <a:lnTo>
                  <a:pt x="104375" y="212087"/>
                </a:lnTo>
                <a:cubicBezTo>
                  <a:pt x="103655" y="212447"/>
                  <a:pt x="102935" y="212806"/>
                  <a:pt x="102215" y="212806"/>
                </a:cubicBezTo>
                <a:cubicBezTo>
                  <a:pt x="101495" y="212806"/>
                  <a:pt x="100416" y="212447"/>
                  <a:pt x="99696" y="211728"/>
                </a:cubicBezTo>
                <a:cubicBezTo>
                  <a:pt x="98256" y="211009"/>
                  <a:pt x="97536" y="209212"/>
                  <a:pt x="97896" y="207414"/>
                </a:cubicBezTo>
                <a:lnTo>
                  <a:pt x="105814" y="160683"/>
                </a:lnTo>
                <a:lnTo>
                  <a:pt x="71982" y="127252"/>
                </a:lnTo>
                <a:cubicBezTo>
                  <a:pt x="70543" y="126174"/>
                  <a:pt x="70183" y="124377"/>
                  <a:pt x="70543" y="122939"/>
                </a:cubicBezTo>
                <a:cubicBezTo>
                  <a:pt x="71263" y="121141"/>
                  <a:pt x="72702" y="119704"/>
                  <a:pt x="74142" y="119704"/>
                </a:cubicBezTo>
                <a:lnTo>
                  <a:pt x="121650" y="112874"/>
                </a:lnTo>
                <a:lnTo>
                  <a:pt x="142525" y="70097"/>
                </a:lnTo>
                <a:cubicBezTo>
                  <a:pt x="143965" y="66861"/>
                  <a:pt x="149004" y="66861"/>
                  <a:pt x="150803" y="70097"/>
                </a:cubicBezTo>
                <a:lnTo>
                  <a:pt x="171678" y="112874"/>
                </a:lnTo>
                <a:lnTo>
                  <a:pt x="218826" y="119704"/>
                </a:lnTo>
                <a:cubicBezTo>
                  <a:pt x="220626" y="119704"/>
                  <a:pt x="222066" y="121141"/>
                  <a:pt x="222426" y="122939"/>
                </a:cubicBezTo>
                <a:cubicBezTo>
                  <a:pt x="223145" y="124377"/>
                  <a:pt x="222426" y="126174"/>
                  <a:pt x="221706" y="127252"/>
                </a:cubicBezTo>
                <a:lnTo>
                  <a:pt x="187154" y="160683"/>
                </a:lnTo>
                <a:lnTo>
                  <a:pt x="190753" y="180095"/>
                </a:lnTo>
                <a:cubicBezTo>
                  <a:pt x="215587" y="157448"/>
                  <a:pt x="248339" y="143429"/>
                  <a:pt x="284690" y="142350"/>
                </a:cubicBezTo>
                <a:cubicBezTo>
                  <a:pt x="282171" y="68659"/>
                  <a:pt x="221346" y="8987"/>
                  <a:pt x="146844" y="8987"/>
                </a:cubicBezTo>
                <a:close/>
                <a:moveTo>
                  <a:pt x="146844" y="0"/>
                </a:moveTo>
                <a:cubicBezTo>
                  <a:pt x="227464" y="0"/>
                  <a:pt x="293328" y="66143"/>
                  <a:pt x="293328" y="146664"/>
                </a:cubicBezTo>
                <a:cubicBezTo>
                  <a:pt x="293328" y="148102"/>
                  <a:pt x="292968" y="149180"/>
                  <a:pt x="292248" y="149899"/>
                </a:cubicBezTo>
                <a:lnTo>
                  <a:pt x="149723" y="292249"/>
                </a:lnTo>
                <a:cubicBezTo>
                  <a:pt x="149004" y="292968"/>
                  <a:pt x="147564" y="293328"/>
                  <a:pt x="146844" y="293328"/>
                </a:cubicBezTo>
                <a:cubicBezTo>
                  <a:pt x="65864" y="293328"/>
                  <a:pt x="0" y="227545"/>
                  <a:pt x="0" y="146664"/>
                </a:cubicBezTo>
                <a:cubicBezTo>
                  <a:pt x="0" y="66143"/>
                  <a:pt x="65864" y="0"/>
                  <a:pt x="146844" y="0"/>
                </a:cubicBezTo>
                <a:close/>
              </a:path>
            </a:pathLst>
          </a:custGeom>
          <a:solidFill>
            <a:schemeClr val="accent2"/>
          </a:solidFill>
          <a:ln>
            <a:noFill/>
          </a:ln>
          <a:effectLst/>
        </p:spPr>
        <p:txBody>
          <a:bodyPr anchor="ctr"/>
          <a:lstStyle/>
          <a:p>
            <a:endParaRPr lang="en-US" dirty="0">
              <a:latin typeface="Montserrat Light" pitchFamily="2" charset="77"/>
            </a:endParaRPr>
          </a:p>
        </p:txBody>
      </p:sp>
      <p:sp>
        <p:nvSpPr>
          <p:cNvPr id="429" name="TextBox 428">
            <a:extLst>
              <a:ext uri="{FF2B5EF4-FFF2-40B4-BE49-F238E27FC236}">
                <a16:creationId xmlns:a16="http://schemas.microsoft.com/office/drawing/2014/main" id="{A8B169EF-F60E-DE45-8F95-BF8886F48D95}"/>
              </a:ext>
            </a:extLst>
          </p:cNvPr>
          <p:cNvSpPr txBox="1"/>
          <p:nvPr/>
        </p:nvSpPr>
        <p:spPr>
          <a:xfrm>
            <a:off x="3034809" y="8075379"/>
            <a:ext cx="3576620"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YOUR TITLE 01</a:t>
            </a:r>
          </a:p>
        </p:txBody>
      </p:sp>
      <p:sp>
        <p:nvSpPr>
          <p:cNvPr id="430" name="Subtitle 2">
            <a:extLst>
              <a:ext uri="{FF2B5EF4-FFF2-40B4-BE49-F238E27FC236}">
                <a16:creationId xmlns:a16="http://schemas.microsoft.com/office/drawing/2014/main" id="{A4D62725-6727-3B45-9481-510B69AAFCD3}"/>
              </a:ext>
            </a:extLst>
          </p:cNvPr>
          <p:cNvSpPr txBox="1">
            <a:spLocks/>
          </p:cNvSpPr>
          <p:nvPr/>
        </p:nvSpPr>
        <p:spPr>
          <a:xfrm>
            <a:off x="3034809" y="8683388"/>
            <a:ext cx="7423641"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the companies seek to go above and beyond.</a:t>
            </a:r>
          </a:p>
        </p:txBody>
      </p:sp>
      <p:sp>
        <p:nvSpPr>
          <p:cNvPr id="431" name="TextBox 430">
            <a:extLst>
              <a:ext uri="{FF2B5EF4-FFF2-40B4-BE49-F238E27FC236}">
                <a16:creationId xmlns:a16="http://schemas.microsoft.com/office/drawing/2014/main" id="{A582B483-BC2E-AF4C-98D4-F507CE05D201}"/>
              </a:ext>
            </a:extLst>
          </p:cNvPr>
          <p:cNvSpPr txBox="1"/>
          <p:nvPr/>
        </p:nvSpPr>
        <p:spPr>
          <a:xfrm>
            <a:off x="3034809" y="10798567"/>
            <a:ext cx="3653564"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YOUR TITLE 02</a:t>
            </a:r>
          </a:p>
        </p:txBody>
      </p:sp>
      <p:sp>
        <p:nvSpPr>
          <p:cNvPr id="432" name="Subtitle 2">
            <a:extLst>
              <a:ext uri="{FF2B5EF4-FFF2-40B4-BE49-F238E27FC236}">
                <a16:creationId xmlns:a16="http://schemas.microsoft.com/office/drawing/2014/main" id="{28B55838-58DE-E74E-8541-2C09878CE17A}"/>
              </a:ext>
            </a:extLst>
          </p:cNvPr>
          <p:cNvSpPr txBox="1">
            <a:spLocks/>
          </p:cNvSpPr>
          <p:nvPr/>
        </p:nvSpPr>
        <p:spPr>
          <a:xfrm>
            <a:off x="3034809" y="11406576"/>
            <a:ext cx="7423641"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the companies seek to go above and beyond.</a:t>
            </a:r>
          </a:p>
        </p:txBody>
      </p:sp>
      <p:sp>
        <p:nvSpPr>
          <p:cNvPr id="433" name="Subtitle 2">
            <a:extLst>
              <a:ext uri="{FF2B5EF4-FFF2-40B4-BE49-F238E27FC236}">
                <a16:creationId xmlns:a16="http://schemas.microsoft.com/office/drawing/2014/main" id="{1286CE74-9C2A-E941-9F86-FAA05CC68915}"/>
              </a:ext>
            </a:extLst>
          </p:cNvPr>
          <p:cNvSpPr txBox="1">
            <a:spLocks/>
          </p:cNvSpPr>
          <p:nvPr/>
        </p:nvSpPr>
        <p:spPr>
          <a:xfrm>
            <a:off x="12864077" y="9350222"/>
            <a:ext cx="10076675" cy="289669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Tree>
    <p:extLst>
      <p:ext uri="{BB962C8B-B14F-4D97-AF65-F5344CB8AC3E}">
        <p14:creationId xmlns:p14="http://schemas.microsoft.com/office/powerpoint/2010/main" val="1549531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0BC35EDA-9D47-574C-BACD-FB9F24A391C7}"/>
              </a:ext>
            </a:extLst>
          </p:cNvPr>
          <p:cNvSpPr/>
          <p:nvPr/>
        </p:nvSpPr>
        <p:spPr>
          <a:xfrm>
            <a:off x="12188825" y="1"/>
            <a:ext cx="12188826" cy="7829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grpSp>
        <p:nvGrpSpPr>
          <p:cNvPr id="4" name="Group 3">
            <a:extLst>
              <a:ext uri="{FF2B5EF4-FFF2-40B4-BE49-F238E27FC236}">
                <a16:creationId xmlns:a16="http://schemas.microsoft.com/office/drawing/2014/main" id="{66762042-BA89-964D-8C31-AECF5CCD6984}"/>
              </a:ext>
            </a:extLst>
          </p:cNvPr>
          <p:cNvGrpSpPr/>
          <p:nvPr/>
        </p:nvGrpSpPr>
        <p:grpSpPr>
          <a:xfrm>
            <a:off x="13610492" y="762000"/>
            <a:ext cx="9330260" cy="6099717"/>
            <a:chOff x="5157992" y="1665629"/>
            <a:chExt cx="2936367" cy="1919171"/>
          </a:xfrm>
          <a:solidFill>
            <a:schemeClr val="bg1"/>
          </a:solidFill>
        </p:grpSpPr>
        <p:sp>
          <p:nvSpPr>
            <p:cNvPr id="5" name="Freeform 5">
              <a:extLst>
                <a:ext uri="{FF2B5EF4-FFF2-40B4-BE49-F238E27FC236}">
                  <a16:creationId xmlns:a16="http://schemas.microsoft.com/office/drawing/2014/main" id="{4BE5FADB-4F77-BB44-9FA2-CB7C2D8141C7}"/>
                </a:ext>
              </a:extLst>
            </p:cNvPr>
            <p:cNvSpPr>
              <a:spLocks/>
            </p:cNvSpPr>
            <p:nvPr/>
          </p:nvSpPr>
          <p:spPr bwMode="auto">
            <a:xfrm>
              <a:off x="5379188" y="1665629"/>
              <a:ext cx="365958" cy="271518"/>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6" name="Freeform 6">
              <a:extLst>
                <a:ext uri="{FF2B5EF4-FFF2-40B4-BE49-F238E27FC236}">
                  <a16:creationId xmlns:a16="http://schemas.microsoft.com/office/drawing/2014/main" id="{59C3C1A2-5316-7B47-AB73-5086F359CB87}"/>
                </a:ext>
              </a:extLst>
            </p:cNvPr>
            <p:cNvSpPr>
              <a:spLocks/>
            </p:cNvSpPr>
            <p:nvPr/>
          </p:nvSpPr>
          <p:spPr bwMode="auto">
            <a:xfrm>
              <a:off x="5925595" y="2621841"/>
              <a:ext cx="384509" cy="394627"/>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7" name="Freeform 7">
              <a:extLst>
                <a:ext uri="{FF2B5EF4-FFF2-40B4-BE49-F238E27FC236}">
                  <a16:creationId xmlns:a16="http://schemas.microsoft.com/office/drawing/2014/main" id="{C9E323D1-FCE9-6E46-9A7D-A779BA991A6F}"/>
                </a:ext>
              </a:extLst>
            </p:cNvPr>
            <p:cNvSpPr>
              <a:spLocks/>
            </p:cNvSpPr>
            <p:nvPr/>
          </p:nvSpPr>
          <p:spPr bwMode="auto">
            <a:xfrm>
              <a:off x="6068941" y="2696045"/>
              <a:ext cx="762272" cy="752153"/>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8" name="Freeform 8">
              <a:extLst>
                <a:ext uri="{FF2B5EF4-FFF2-40B4-BE49-F238E27FC236}">
                  <a16:creationId xmlns:a16="http://schemas.microsoft.com/office/drawing/2014/main" id="{A4038E9E-EB9A-2D46-868C-80DFF814A333}"/>
                </a:ext>
              </a:extLst>
            </p:cNvPr>
            <p:cNvSpPr>
              <a:spLocks/>
            </p:cNvSpPr>
            <p:nvPr/>
          </p:nvSpPr>
          <p:spPr bwMode="auto">
            <a:xfrm>
              <a:off x="5613602" y="2574620"/>
              <a:ext cx="369330" cy="435102"/>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bg1">
                    <a:lumMod val="95000"/>
                  </a:schemeClr>
                </a:solidFill>
                <a:latin typeface="Montserrat Light" pitchFamily="2" charset="77"/>
              </a:endParaRPr>
            </a:p>
          </p:txBody>
        </p:sp>
        <p:sp>
          <p:nvSpPr>
            <p:cNvPr id="9" name="Freeform 9">
              <a:extLst>
                <a:ext uri="{FF2B5EF4-FFF2-40B4-BE49-F238E27FC236}">
                  <a16:creationId xmlns:a16="http://schemas.microsoft.com/office/drawing/2014/main" id="{245346EB-61EB-2B47-B98A-8C9169972EED}"/>
                </a:ext>
              </a:extLst>
            </p:cNvPr>
            <p:cNvSpPr>
              <a:spLocks/>
            </p:cNvSpPr>
            <p:nvPr/>
          </p:nvSpPr>
          <p:spPr bwMode="auto">
            <a:xfrm>
              <a:off x="5239212" y="2105790"/>
              <a:ext cx="433415" cy="75046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0" name="Freeform 10">
              <a:extLst>
                <a:ext uri="{FF2B5EF4-FFF2-40B4-BE49-F238E27FC236}">
                  <a16:creationId xmlns:a16="http://schemas.microsoft.com/office/drawing/2014/main" id="{50B87A03-94E3-BC49-81F6-696228686607}"/>
                </a:ext>
              </a:extLst>
            </p:cNvPr>
            <p:cNvSpPr>
              <a:spLocks/>
            </p:cNvSpPr>
            <p:nvPr/>
          </p:nvSpPr>
          <p:spPr bwMode="auto">
            <a:xfrm>
              <a:off x="6303358" y="2660630"/>
              <a:ext cx="473890" cy="254654"/>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1" name="Freeform 11">
              <a:extLst>
                <a:ext uri="{FF2B5EF4-FFF2-40B4-BE49-F238E27FC236}">
                  <a16:creationId xmlns:a16="http://schemas.microsoft.com/office/drawing/2014/main" id="{AB20FA0A-2373-8047-867C-2389E1D8C49C}"/>
                </a:ext>
              </a:extLst>
            </p:cNvPr>
            <p:cNvSpPr>
              <a:spLocks/>
            </p:cNvSpPr>
            <p:nvPr/>
          </p:nvSpPr>
          <p:spPr bwMode="auto">
            <a:xfrm>
              <a:off x="6364070" y="2454884"/>
              <a:ext cx="401373" cy="222611"/>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2" name="Freeform 12">
              <a:extLst>
                <a:ext uri="{FF2B5EF4-FFF2-40B4-BE49-F238E27FC236}">
                  <a16:creationId xmlns:a16="http://schemas.microsoft.com/office/drawing/2014/main" id="{8D3EC73E-79A3-8D46-9229-AE0ECA10B9A9}"/>
                </a:ext>
              </a:extLst>
            </p:cNvPr>
            <p:cNvSpPr>
              <a:spLocks/>
            </p:cNvSpPr>
            <p:nvPr/>
          </p:nvSpPr>
          <p:spPr bwMode="auto">
            <a:xfrm>
              <a:off x="6279748" y="2242392"/>
              <a:ext cx="446907" cy="225984"/>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3" name="Freeform 13">
              <a:extLst>
                <a:ext uri="{FF2B5EF4-FFF2-40B4-BE49-F238E27FC236}">
                  <a16:creationId xmlns:a16="http://schemas.microsoft.com/office/drawing/2014/main" id="{CF734E08-D1DA-B642-B828-7384F32EE646}"/>
                </a:ext>
              </a:extLst>
            </p:cNvPr>
            <p:cNvSpPr>
              <a:spLocks/>
            </p:cNvSpPr>
            <p:nvPr/>
          </p:nvSpPr>
          <p:spPr bwMode="auto">
            <a:xfrm>
              <a:off x="6293239" y="2040019"/>
              <a:ext cx="384509" cy="256340"/>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4" name="Freeform 14">
              <a:extLst>
                <a:ext uri="{FF2B5EF4-FFF2-40B4-BE49-F238E27FC236}">
                  <a16:creationId xmlns:a16="http://schemas.microsoft.com/office/drawing/2014/main" id="{EC9A44D3-183D-9647-94C0-4484C3AED9D5}"/>
                </a:ext>
              </a:extLst>
            </p:cNvPr>
            <p:cNvSpPr>
              <a:spLocks/>
            </p:cNvSpPr>
            <p:nvPr/>
          </p:nvSpPr>
          <p:spPr bwMode="auto">
            <a:xfrm>
              <a:off x="5922222" y="2058569"/>
              <a:ext cx="386195" cy="318738"/>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5" name="Freeform 15">
              <a:extLst>
                <a:ext uri="{FF2B5EF4-FFF2-40B4-BE49-F238E27FC236}">
                  <a16:creationId xmlns:a16="http://schemas.microsoft.com/office/drawing/2014/main" id="{93AA6911-E990-4240-BA01-C006D9783F8A}"/>
                </a:ext>
              </a:extLst>
            </p:cNvPr>
            <p:cNvSpPr>
              <a:spLocks/>
            </p:cNvSpPr>
            <p:nvPr/>
          </p:nvSpPr>
          <p:spPr bwMode="auto">
            <a:xfrm>
              <a:off x="6313477" y="1829213"/>
              <a:ext cx="359212" cy="231044"/>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6" name="Freeform 16">
              <a:extLst>
                <a:ext uri="{FF2B5EF4-FFF2-40B4-BE49-F238E27FC236}">
                  <a16:creationId xmlns:a16="http://schemas.microsoft.com/office/drawing/2014/main" id="{82D81301-E3C6-EA41-B8F5-A2A37E2CD286}"/>
                </a:ext>
              </a:extLst>
            </p:cNvPr>
            <p:cNvSpPr>
              <a:spLocks/>
            </p:cNvSpPr>
            <p:nvPr/>
          </p:nvSpPr>
          <p:spPr bwMode="auto">
            <a:xfrm>
              <a:off x="5982934" y="2348638"/>
              <a:ext cx="401373" cy="315365"/>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7" name="Freeform 17">
              <a:extLst>
                <a:ext uri="{FF2B5EF4-FFF2-40B4-BE49-F238E27FC236}">
                  <a16:creationId xmlns:a16="http://schemas.microsoft.com/office/drawing/2014/main" id="{B6CC6469-87E8-0143-9EC7-8AD45EB69FFC}"/>
                </a:ext>
              </a:extLst>
            </p:cNvPr>
            <p:cNvSpPr>
              <a:spLocks/>
            </p:cNvSpPr>
            <p:nvPr/>
          </p:nvSpPr>
          <p:spPr bwMode="auto">
            <a:xfrm>
              <a:off x="5716476" y="2235646"/>
              <a:ext cx="308619" cy="386196"/>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8" name="Freeform 18">
              <a:extLst>
                <a:ext uri="{FF2B5EF4-FFF2-40B4-BE49-F238E27FC236}">
                  <a16:creationId xmlns:a16="http://schemas.microsoft.com/office/drawing/2014/main" id="{6D80498D-BF6B-2841-8BE1-956AF76C6B58}"/>
                </a:ext>
              </a:extLst>
            </p:cNvPr>
            <p:cNvSpPr>
              <a:spLocks/>
            </p:cNvSpPr>
            <p:nvPr/>
          </p:nvSpPr>
          <p:spPr bwMode="auto">
            <a:xfrm>
              <a:off x="5428094" y="2164816"/>
              <a:ext cx="354153" cy="536288"/>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19" name="Freeform 19">
              <a:extLst>
                <a:ext uri="{FF2B5EF4-FFF2-40B4-BE49-F238E27FC236}">
                  <a16:creationId xmlns:a16="http://schemas.microsoft.com/office/drawing/2014/main" id="{FCE2B166-96C6-7F40-BF0D-42202DE2A7DA}"/>
                </a:ext>
              </a:extLst>
            </p:cNvPr>
            <p:cNvSpPr>
              <a:spLocks/>
            </p:cNvSpPr>
            <p:nvPr/>
          </p:nvSpPr>
          <p:spPr bwMode="auto">
            <a:xfrm>
              <a:off x="5278001" y="1830900"/>
              <a:ext cx="440161" cy="372704"/>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0" name="Freeform 20">
              <a:extLst>
                <a:ext uri="{FF2B5EF4-FFF2-40B4-BE49-F238E27FC236}">
                  <a16:creationId xmlns:a16="http://schemas.microsoft.com/office/drawing/2014/main" id="{9666EE11-2209-664E-959C-7557FDB21230}"/>
                </a:ext>
              </a:extLst>
            </p:cNvPr>
            <p:cNvSpPr>
              <a:spLocks/>
            </p:cNvSpPr>
            <p:nvPr/>
          </p:nvSpPr>
          <p:spPr bwMode="auto">
            <a:xfrm>
              <a:off x="5637212" y="1731400"/>
              <a:ext cx="325483" cy="53291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1" name="Freeform 21">
              <a:extLst>
                <a:ext uri="{FF2B5EF4-FFF2-40B4-BE49-F238E27FC236}">
                  <a16:creationId xmlns:a16="http://schemas.microsoft.com/office/drawing/2014/main" id="{0397FF61-2AB7-E443-B52B-CBC47FB8A977}"/>
                </a:ext>
              </a:extLst>
            </p:cNvPr>
            <p:cNvSpPr>
              <a:spLocks/>
            </p:cNvSpPr>
            <p:nvPr/>
          </p:nvSpPr>
          <p:spPr bwMode="auto">
            <a:xfrm>
              <a:off x="5775501" y="1743205"/>
              <a:ext cx="558212" cy="3608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2" name="Freeform 22">
              <a:extLst>
                <a:ext uri="{FF2B5EF4-FFF2-40B4-BE49-F238E27FC236}">
                  <a16:creationId xmlns:a16="http://schemas.microsoft.com/office/drawing/2014/main" id="{33F770E5-301E-AD4E-B78A-6AC029A47721}"/>
                </a:ext>
              </a:extLst>
            </p:cNvPr>
            <p:cNvSpPr>
              <a:spLocks/>
            </p:cNvSpPr>
            <p:nvPr/>
          </p:nvSpPr>
          <p:spPr bwMode="auto">
            <a:xfrm>
              <a:off x="7897045" y="1787053"/>
              <a:ext cx="197314" cy="315365"/>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3" name="Freeform 23">
              <a:extLst>
                <a:ext uri="{FF2B5EF4-FFF2-40B4-BE49-F238E27FC236}">
                  <a16:creationId xmlns:a16="http://schemas.microsoft.com/office/drawing/2014/main" id="{B8D9C287-C098-5E4F-8015-D17B2E1BC17C}"/>
                </a:ext>
              </a:extLst>
            </p:cNvPr>
            <p:cNvSpPr>
              <a:spLocks/>
            </p:cNvSpPr>
            <p:nvPr/>
          </p:nvSpPr>
          <p:spPr bwMode="auto">
            <a:xfrm>
              <a:off x="7517596" y="2002918"/>
              <a:ext cx="408119" cy="300187"/>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2"/>
                </a:solidFill>
                <a:latin typeface="Montserrat Light" pitchFamily="2" charset="77"/>
              </a:endParaRPr>
            </a:p>
          </p:txBody>
        </p:sp>
        <p:sp>
          <p:nvSpPr>
            <p:cNvPr id="24" name="Freeform 24">
              <a:extLst>
                <a:ext uri="{FF2B5EF4-FFF2-40B4-BE49-F238E27FC236}">
                  <a16:creationId xmlns:a16="http://schemas.microsoft.com/office/drawing/2014/main" id="{7B768447-EC3A-5C4D-B6BE-D92AE7C4F704}"/>
                </a:ext>
              </a:extLst>
            </p:cNvPr>
            <p:cNvSpPr>
              <a:spLocks/>
            </p:cNvSpPr>
            <p:nvPr/>
          </p:nvSpPr>
          <p:spPr bwMode="auto">
            <a:xfrm>
              <a:off x="7792486" y="1982680"/>
              <a:ext cx="94441" cy="170331"/>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5" name="Freeform 25">
              <a:extLst>
                <a:ext uri="{FF2B5EF4-FFF2-40B4-BE49-F238E27FC236}">
                  <a16:creationId xmlns:a16="http://schemas.microsoft.com/office/drawing/2014/main" id="{EFF95E3D-EBA9-614E-9E0A-45AB2E174FB6}"/>
                </a:ext>
              </a:extLst>
            </p:cNvPr>
            <p:cNvSpPr>
              <a:spLocks/>
            </p:cNvSpPr>
            <p:nvPr/>
          </p:nvSpPr>
          <p:spPr bwMode="auto">
            <a:xfrm>
              <a:off x="7866689" y="1960756"/>
              <a:ext cx="84322" cy="187195"/>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6" name="Freeform 26">
              <a:extLst>
                <a:ext uri="{FF2B5EF4-FFF2-40B4-BE49-F238E27FC236}">
                  <a16:creationId xmlns:a16="http://schemas.microsoft.com/office/drawing/2014/main" id="{E47E3D96-121E-9F4D-B2F8-CA8BA60577C9}"/>
                </a:ext>
              </a:extLst>
            </p:cNvPr>
            <p:cNvSpPr>
              <a:spLocks/>
            </p:cNvSpPr>
            <p:nvPr/>
          </p:nvSpPr>
          <p:spPr bwMode="auto">
            <a:xfrm>
              <a:off x="7834648" y="2188426"/>
              <a:ext cx="94441" cy="86009"/>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7" name="Freeform 27">
              <a:extLst>
                <a:ext uri="{FF2B5EF4-FFF2-40B4-BE49-F238E27FC236}">
                  <a16:creationId xmlns:a16="http://schemas.microsoft.com/office/drawing/2014/main" id="{89F59B74-B713-B14E-8444-FBA0188D9AB7}"/>
                </a:ext>
              </a:extLst>
            </p:cNvPr>
            <p:cNvSpPr>
              <a:spLocks/>
            </p:cNvSpPr>
            <p:nvPr/>
          </p:nvSpPr>
          <p:spPr bwMode="auto">
            <a:xfrm>
              <a:off x="7918970" y="2179993"/>
              <a:ext cx="40475" cy="52280"/>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8" name="Freeform 28">
              <a:extLst>
                <a:ext uri="{FF2B5EF4-FFF2-40B4-BE49-F238E27FC236}">
                  <a16:creationId xmlns:a16="http://schemas.microsoft.com/office/drawing/2014/main" id="{093EA086-FE76-C14A-A78F-1CA476016FC9}"/>
                </a:ext>
              </a:extLst>
            </p:cNvPr>
            <p:cNvSpPr>
              <a:spLocks/>
            </p:cNvSpPr>
            <p:nvPr/>
          </p:nvSpPr>
          <p:spPr bwMode="auto">
            <a:xfrm>
              <a:off x="7834648" y="2119281"/>
              <a:ext cx="183822" cy="92755"/>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29" name="Freeform 29">
              <a:extLst>
                <a:ext uri="{FF2B5EF4-FFF2-40B4-BE49-F238E27FC236}">
                  <a16:creationId xmlns:a16="http://schemas.microsoft.com/office/drawing/2014/main" id="{3DEE110C-4332-4249-84EB-D35E29E74043}"/>
                </a:ext>
              </a:extLst>
            </p:cNvPr>
            <p:cNvSpPr>
              <a:spLocks/>
            </p:cNvSpPr>
            <p:nvPr/>
          </p:nvSpPr>
          <p:spPr bwMode="auto">
            <a:xfrm>
              <a:off x="7976309" y="2205290"/>
              <a:ext cx="16864" cy="1180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0" name="Freeform 30">
              <a:extLst>
                <a:ext uri="{FF2B5EF4-FFF2-40B4-BE49-F238E27FC236}">
                  <a16:creationId xmlns:a16="http://schemas.microsoft.com/office/drawing/2014/main" id="{2E77D927-0766-C24B-9C1E-84BE2E2FB972}"/>
                </a:ext>
              </a:extLst>
            </p:cNvPr>
            <p:cNvSpPr>
              <a:spLocks/>
            </p:cNvSpPr>
            <p:nvPr/>
          </p:nvSpPr>
          <p:spPr bwMode="auto">
            <a:xfrm>
              <a:off x="7763817" y="2269376"/>
              <a:ext cx="70830" cy="158525"/>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1" name="Freeform 31">
              <a:extLst>
                <a:ext uri="{FF2B5EF4-FFF2-40B4-BE49-F238E27FC236}">
                  <a16:creationId xmlns:a16="http://schemas.microsoft.com/office/drawing/2014/main" id="{58993114-4DE4-1F4E-82B8-B39D2BD8AC5B}"/>
                </a:ext>
              </a:extLst>
            </p:cNvPr>
            <p:cNvSpPr>
              <a:spLocks/>
            </p:cNvSpPr>
            <p:nvPr/>
          </p:nvSpPr>
          <p:spPr bwMode="auto">
            <a:xfrm>
              <a:off x="7750326" y="2378994"/>
              <a:ext cx="55652" cy="91068"/>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2" name="Freeform 32">
              <a:extLst>
                <a:ext uri="{FF2B5EF4-FFF2-40B4-BE49-F238E27FC236}">
                  <a16:creationId xmlns:a16="http://schemas.microsoft.com/office/drawing/2014/main" id="{AB179FD5-8DFD-E540-B2BA-592D42DDA5E8}"/>
                </a:ext>
              </a:extLst>
            </p:cNvPr>
            <p:cNvSpPr>
              <a:spLocks/>
            </p:cNvSpPr>
            <p:nvPr/>
          </p:nvSpPr>
          <p:spPr bwMode="auto">
            <a:xfrm>
              <a:off x="7480495" y="2227213"/>
              <a:ext cx="317051" cy="205746"/>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3" name="Freeform 33">
              <a:extLst>
                <a:ext uri="{FF2B5EF4-FFF2-40B4-BE49-F238E27FC236}">
                  <a16:creationId xmlns:a16="http://schemas.microsoft.com/office/drawing/2014/main" id="{FF6F7750-B890-CE40-8091-E5514F533A80}"/>
                </a:ext>
              </a:extLst>
            </p:cNvPr>
            <p:cNvSpPr>
              <a:spLocks/>
            </p:cNvSpPr>
            <p:nvPr/>
          </p:nvSpPr>
          <p:spPr bwMode="auto">
            <a:xfrm>
              <a:off x="7183681" y="3051885"/>
              <a:ext cx="490754" cy="384509"/>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4" name="Freeform 34">
              <a:extLst>
                <a:ext uri="{FF2B5EF4-FFF2-40B4-BE49-F238E27FC236}">
                  <a16:creationId xmlns:a16="http://schemas.microsoft.com/office/drawing/2014/main" id="{922E4B71-59E6-4044-AAEA-F91F4C45D122}"/>
                </a:ext>
              </a:extLst>
            </p:cNvPr>
            <p:cNvSpPr>
              <a:spLocks/>
            </p:cNvSpPr>
            <p:nvPr/>
          </p:nvSpPr>
          <p:spPr bwMode="auto">
            <a:xfrm>
              <a:off x="6802545" y="2950697"/>
              <a:ext cx="306933" cy="271518"/>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5" name="Freeform 35">
              <a:extLst>
                <a:ext uri="{FF2B5EF4-FFF2-40B4-BE49-F238E27FC236}">
                  <a16:creationId xmlns:a16="http://schemas.microsoft.com/office/drawing/2014/main" id="{8E64C65B-C5CD-D14F-B511-F3653C01AC8C}"/>
                </a:ext>
              </a:extLst>
            </p:cNvPr>
            <p:cNvSpPr>
              <a:spLocks/>
            </p:cNvSpPr>
            <p:nvPr/>
          </p:nvSpPr>
          <p:spPr bwMode="auto">
            <a:xfrm>
              <a:off x="6765443" y="2707850"/>
              <a:ext cx="274890" cy="247908"/>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6" name="Freeform 36">
              <a:extLst>
                <a:ext uri="{FF2B5EF4-FFF2-40B4-BE49-F238E27FC236}">
                  <a16:creationId xmlns:a16="http://schemas.microsoft.com/office/drawing/2014/main" id="{4AF8F1EE-F66C-8941-B8CD-C8D40EF8BB9F}"/>
                </a:ext>
              </a:extLst>
            </p:cNvPr>
            <p:cNvSpPr>
              <a:spLocks/>
            </p:cNvSpPr>
            <p:nvPr/>
          </p:nvSpPr>
          <p:spPr bwMode="auto">
            <a:xfrm>
              <a:off x="7011664" y="2657257"/>
              <a:ext cx="465458" cy="151779"/>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7" name="Freeform 37">
              <a:extLst>
                <a:ext uri="{FF2B5EF4-FFF2-40B4-BE49-F238E27FC236}">
                  <a16:creationId xmlns:a16="http://schemas.microsoft.com/office/drawing/2014/main" id="{ABF6FF9B-7A2C-0945-98F5-A771EE29763F}"/>
                </a:ext>
              </a:extLst>
            </p:cNvPr>
            <p:cNvSpPr>
              <a:spLocks/>
            </p:cNvSpPr>
            <p:nvPr/>
          </p:nvSpPr>
          <p:spPr bwMode="auto">
            <a:xfrm>
              <a:off x="7342207" y="2606663"/>
              <a:ext cx="465458" cy="205746"/>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38" name="Freeform 38">
              <a:extLst>
                <a:ext uri="{FF2B5EF4-FFF2-40B4-BE49-F238E27FC236}">
                  <a16:creationId xmlns:a16="http://schemas.microsoft.com/office/drawing/2014/main" id="{545BC524-F1FD-7A49-AD99-3C01DEED4565}"/>
                </a:ext>
              </a:extLst>
            </p:cNvPr>
            <p:cNvSpPr>
              <a:spLocks/>
            </p:cNvSpPr>
            <p:nvPr/>
          </p:nvSpPr>
          <p:spPr bwMode="auto">
            <a:xfrm>
              <a:off x="7274749" y="2775308"/>
              <a:ext cx="286695" cy="308620"/>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accent6"/>
                </a:solidFill>
                <a:latin typeface="Montserrat Light" pitchFamily="2" charset="77"/>
              </a:endParaRPr>
            </a:p>
          </p:txBody>
        </p:sp>
        <p:sp>
          <p:nvSpPr>
            <p:cNvPr id="39" name="Freeform 39">
              <a:extLst>
                <a:ext uri="{FF2B5EF4-FFF2-40B4-BE49-F238E27FC236}">
                  <a16:creationId xmlns:a16="http://schemas.microsoft.com/office/drawing/2014/main" id="{FFD785F3-6513-234C-986A-93DAEE55A6AF}"/>
                </a:ext>
              </a:extLst>
            </p:cNvPr>
            <p:cNvSpPr>
              <a:spLocks/>
            </p:cNvSpPr>
            <p:nvPr/>
          </p:nvSpPr>
          <p:spPr bwMode="auto">
            <a:xfrm>
              <a:off x="7369190" y="2432960"/>
              <a:ext cx="418238" cy="234416"/>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0" name="Freeform 40">
              <a:extLst>
                <a:ext uri="{FF2B5EF4-FFF2-40B4-BE49-F238E27FC236}">
                  <a16:creationId xmlns:a16="http://schemas.microsoft.com/office/drawing/2014/main" id="{9AD2F82E-6A9D-B34A-BE4C-A55189FC47A7}"/>
                </a:ext>
              </a:extLst>
            </p:cNvPr>
            <p:cNvSpPr>
              <a:spLocks/>
            </p:cNvSpPr>
            <p:nvPr/>
          </p:nvSpPr>
          <p:spPr bwMode="auto">
            <a:xfrm>
              <a:off x="7406291" y="2750011"/>
              <a:ext cx="269831" cy="209119"/>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1" name="Freeform 41">
              <a:extLst>
                <a:ext uri="{FF2B5EF4-FFF2-40B4-BE49-F238E27FC236}">
                  <a16:creationId xmlns:a16="http://schemas.microsoft.com/office/drawing/2014/main" id="{F1D4C6DD-DEF0-0046-B89A-94F062E55DA9}"/>
                </a:ext>
              </a:extLst>
            </p:cNvPr>
            <p:cNvSpPr>
              <a:spLocks/>
            </p:cNvSpPr>
            <p:nvPr/>
          </p:nvSpPr>
          <p:spPr bwMode="auto">
            <a:xfrm>
              <a:off x="7128028" y="2788799"/>
              <a:ext cx="212492" cy="340661"/>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2" name="Freeform 42">
              <a:extLst>
                <a:ext uri="{FF2B5EF4-FFF2-40B4-BE49-F238E27FC236}">
                  <a16:creationId xmlns:a16="http://schemas.microsoft.com/office/drawing/2014/main" id="{8A36FC10-63BA-B042-A60A-4BF002CD46FB}"/>
                </a:ext>
              </a:extLst>
            </p:cNvPr>
            <p:cNvSpPr>
              <a:spLocks/>
            </p:cNvSpPr>
            <p:nvPr/>
          </p:nvSpPr>
          <p:spPr bwMode="auto">
            <a:xfrm>
              <a:off x="6942519" y="2800604"/>
              <a:ext cx="195628" cy="34234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3" name="Freeform 43">
              <a:extLst>
                <a:ext uri="{FF2B5EF4-FFF2-40B4-BE49-F238E27FC236}">
                  <a16:creationId xmlns:a16="http://schemas.microsoft.com/office/drawing/2014/main" id="{7937184A-870B-094E-B46F-C05F18258E80}"/>
                </a:ext>
              </a:extLst>
            </p:cNvPr>
            <p:cNvSpPr>
              <a:spLocks/>
            </p:cNvSpPr>
            <p:nvPr/>
          </p:nvSpPr>
          <p:spPr bwMode="auto">
            <a:xfrm>
              <a:off x="7559758" y="2387426"/>
              <a:ext cx="242848" cy="17707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4" name="Freeform 44">
              <a:extLst>
                <a:ext uri="{FF2B5EF4-FFF2-40B4-BE49-F238E27FC236}">
                  <a16:creationId xmlns:a16="http://schemas.microsoft.com/office/drawing/2014/main" id="{AE6C0D39-91B6-874E-8854-F8FECA3DBECC}"/>
                </a:ext>
              </a:extLst>
            </p:cNvPr>
            <p:cNvSpPr>
              <a:spLocks/>
            </p:cNvSpPr>
            <p:nvPr/>
          </p:nvSpPr>
          <p:spPr bwMode="auto">
            <a:xfrm>
              <a:off x="7411350" y="2367189"/>
              <a:ext cx="249594" cy="246221"/>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5" name="Freeform 45">
              <a:extLst>
                <a:ext uri="{FF2B5EF4-FFF2-40B4-BE49-F238E27FC236}">
                  <a16:creationId xmlns:a16="http://schemas.microsoft.com/office/drawing/2014/main" id="{B65CEC75-CCA4-794A-97DD-B3E2F8986A14}"/>
                </a:ext>
              </a:extLst>
            </p:cNvPr>
            <p:cNvSpPr>
              <a:spLocks/>
            </p:cNvSpPr>
            <p:nvPr/>
          </p:nvSpPr>
          <p:spPr bwMode="auto">
            <a:xfrm>
              <a:off x="7045393" y="2498731"/>
              <a:ext cx="398000" cy="205746"/>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6" name="Freeform 46">
              <a:extLst>
                <a:ext uri="{FF2B5EF4-FFF2-40B4-BE49-F238E27FC236}">
                  <a16:creationId xmlns:a16="http://schemas.microsoft.com/office/drawing/2014/main" id="{99A45D48-C041-A048-821F-7C16A1F884EB}"/>
                </a:ext>
              </a:extLst>
            </p:cNvPr>
            <p:cNvSpPr>
              <a:spLocks/>
            </p:cNvSpPr>
            <p:nvPr/>
          </p:nvSpPr>
          <p:spPr bwMode="auto">
            <a:xfrm>
              <a:off x="6706417" y="2426214"/>
              <a:ext cx="362585" cy="315365"/>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7" name="Freeform 47">
              <a:extLst>
                <a:ext uri="{FF2B5EF4-FFF2-40B4-BE49-F238E27FC236}">
                  <a16:creationId xmlns:a16="http://schemas.microsoft.com/office/drawing/2014/main" id="{C96707CF-4A99-CD4B-AAAB-A68BCF36E002}"/>
                </a:ext>
              </a:extLst>
            </p:cNvPr>
            <p:cNvSpPr>
              <a:spLocks/>
            </p:cNvSpPr>
            <p:nvPr/>
          </p:nvSpPr>
          <p:spPr bwMode="auto">
            <a:xfrm>
              <a:off x="6642332" y="1820781"/>
              <a:ext cx="350780" cy="40811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8" name="Line 48">
              <a:extLst>
                <a:ext uri="{FF2B5EF4-FFF2-40B4-BE49-F238E27FC236}">
                  <a16:creationId xmlns:a16="http://schemas.microsoft.com/office/drawing/2014/main" id="{A0D5E35A-F24F-F54D-93D2-AB833432D57C}"/>
                </a:ext>
              </a:extLst>
            </p:cNvPr>
            <p:cNvSpPr>
              <a:spLocks noChangeShapeType="1"/>
            </p:cNvSpPr>
            <p:nvPr/>
          </p:nvSpPr>
          <p:spPr bwMode="auto">
            <a:xfrm>
              <a:off x="6881808" y="2014722"/>
              <a:ext cx="0" cy="0"/>
            </a:xfrm>
            <a:prstGeom prst="line">
              <a:avLst/>
            </a:prstGeom>
            <a:grpFill/>
            <a:ln w="317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49" name="Line 49">
              <a:extLst>
                <a:ext uri="{FF2B5EF4-FFF2-40B4-BE49-F238E27FC236}">
                  <a16:creationId xmlns:a16="http://schemas.microsoft.com/office/drawing/2014/main" id="{79FD6956-E059-9C4F-908D-AFC4B8C3746A}"/>
                </a:ext>
              </a:extLst>
            </p:cNvPr>
            <p:cNvSpPr>
              <a:spLocks noChangeShapeType="1"/>
            </p:cNvSpPr>
            <p:nvPr/>
          </p:nvSpPr>
          <p:spPr bwMode="auto">
            <a:xfrm>
              <a:off x="6881808" y="2014722"/>
              <a:ext cx="0" cy="0"/>
            </a:xfrm>
            <a:prstGeom prst="line">
              <a:avLst/>
            </a:pr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0" name="Freeform 50">
              <a:extLst>
                <a:ext uri="{FF2B5EF4-FFF2-40B4-BE49-F238E27FC236}">
                  <a16:creationId xmlns:a16="http://schemas.microsoft.com/office/drawing/2014/main" id="{63A01168-761F-A848-A1FE-E7EE799E503A}"/>
                </a:ext>
              </a:extLst>
            </p:cNvPr>
            <p:cNvSpPr>
              <a:spLocks/>
            </p:cNvSpPr>
            <p:nvPr/>
          </p:nvSpPr>
          <p:spPr bwMode="auto">
            <a:xfrm>
              <a:off x="6964444" y="1940519"/>
              <a:ext cx="409805" cy="386196"/>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1" name="Freeform 51">
              <a:extLst>
                <a:ext uri="{FF2B5EF4-FFF2-40B4-BE49-F238E27FC236}">
                  <a16:creationId xmlns:a16="http://schemas.microsoft.com/office/drawing/2014/main" id="{3EA2711C-F6E0-EA43-AD01-F069D993D281}"/>
                </a:ext>
              </a:extLst>
            </p:cNvPr>
            <p:cNvSpPr>
              <a:spLocks/>
            </p:cNvSpPr>
            <p:nvPr/>
          </p:nvSpPr>
          <p:spPr bwMode="auto">
            <a:xfrm>
              <a:off x="6848079" y="1986053"/>
              <a:ext cx="286695" cy="305247"/>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2" name="Freeform 52">
              <a:extLst>
                <a:ext uri="{FF2B5EF4-FFF2-40B4-BE49-F238E27FC236}">
                  <a16:creationId xmlns:a16="http://schemas.microsoft.com/office/drawing/2014/main" id="{7CEA614F-20A4-4F4E-BB1F-E858F357FF89}"/>
                </a:ext>
              </a:extLst>
            </p:cNvPr>
            <p:cNvSpPr>
              <a:spLocks/>
            </p:cNvSpPr>
            <p:nvPr/>
          </p:nvSpPr>
          <p:spPr bwMode="auto">
            <a:xfrm>
              <a:off x="7268003" y="2274434"/>
              <a:ext cx="229357" cy="263085"/>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3" name="Freeform 53">
              <a:extLst>
                <a:ext uri="{FF2B5EF4-FFF2-40B4-BE49-F238E27FC236}">
                  <a16:creationId xmlns:a16="http://schemas.microsoft.com/office/drawing/2014/main" id="{FEF8C6FF-3F16-F145-8969-AACE018C4A01}"/>
                </a:ext>
              </a:extLst>
            </p:cNvPr>
            <p:cNvSpPr>
              <a:spLocks/>
            </p:cNvSpPr>
            <p:nvPr/>
          </p:nvSpPr>
          <p:spPr bwMode="auto">
            <a:xfrm>
              <a:off x="7119596" y="2319969"/>
              <a:ext cx="168644" cy="290068"/>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4" name="Freeform 54">
              <a:extLst>
                <a:ext uri="{FF2B5EF4-FFF2-40B4-BE49-F238E27FC236}">
                  <a16:creationId xmlns:a16="http://schemas.microsoft.com/office/drawing/2014/main" id="{14D49886-C019-FD43-BFC6-5493517CEC2B}"/>
                </a:ext>
              </a:extLst>
            </p:cNvPr>
            <p:cNvSpPr>
              <a:spLocks/>
            </p:cNvSpPr>
            <p:nvPr/>
          </p:nvSpPr>
          <p:spPr bwMode="auto">
            <a:xfrm>
              <a:off x="6929028" y="2282867"/>
              <a:ext cx="217551" cy="381136"/>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5" name="Freeform 55">
              <a:extLst>
                <a:ext uri="{FF2B5EF4-FFF2-40B4-BE49-F238E27FC236}">
                  <a16:creationId xmlns:a16="http://schemas.microsoft.com/office/drawing/2014/main" id="{E7B92FEA-F346-D248-8F41-82425168E47B}"/>
                </a:ext>
              </a:extLst>
            </p:cNvPr>
            <p:cNvSpPr>
              <a:spLocks/>
            </p:cNvSpPr>
            <p:nvPr/>
          </p:nvSpPr>
          <p:spPr bwMode="auto">
            <a:xfrm>
              <a:off x="6662570" y="2198544"/>
              <a:ext cx="330543" cy="242848"/>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latin typeface="Montserrat Light" pitchFamily="2" charset="77"/>
              </a:endParaRPr>
            </a:p>
          </p:txBody>
        </p:sp>
        <p:sp>
          <p:nvSpPr>
            <p:cNvPr id="56" name="Freeform 55">
              <a:extLst>
                <a:ext uri="{FF2B5EF4-FFF2-40B4-BE49-F238E27FC236}">
                  <a16:creationId xmlns:a16="http://schemas.microsoft.com/office/drawing/2014/main" id="{116BA9B1-6777-1146-A556-A9BF38B5EAA3}"/>
                </a:ext>
              </a:extLst>
            </p:cNvPr>
            <p:cNvSpPr>
              <a:spLocks/>
            </p:cNvSpPr>
            <p:nvPr/>
          </p:nvSpPr>
          <p:spPr bwMode="auto">
            <a:xfrm>
              <a:off x="5157992" y="3013096"/>
              <a:ext cx="735560" cy="571704"/>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Montserrat Light" pitchFamily="2" charset="77"/>
              </a:endParaRPr>
            </a:p>
          </p:txBody>
        </p:sp>
        <p:sp>
          <p:nvSpPr>
            <p:cNvPr id="57" name="Freeform 56">
              <a:extLst>
                <a:ext uri="{FF2B5EF4-FFF2-40B4-BE49-F238E27FC236}">
                  <a16:creationId xmlns:a16="http://schemas.microsoft.com/office/drawing/2014/main" id="{77FDC666-F193-5D4A-8376-F44A77DCEBFF}"/>
                </a:ext>
              </a:extLst>
            </p:cNvPr>
            <p:cNvSpPr>
              <a:spLocks/>
            </p:cNvSpPr>
            <p:nvPr/>
          </p:nvSpPr>
          <p:spPr bwMode="auto">
            <a:xfrm>
              <a:off x="5957637" y="3282926"/>
              <a:ext cx="448593" cy="285010"/>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grpFill/>
            <a:ln w="3175"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dirty="0">
                <a:latin typeface="Montserrat Light" pitchFamily="2" charset="77"/>
              </a:endParaRPr>
            </a:p>
          </p:txBody>
        </p:sp>
      </p:grpSp>
      <p:sp>
        <p:nvSpPr>
          <p:cNvPr id="79" name="TextBox 78">
            <a:extLst>
              <a:ext uri="{FF2B5EF4-FFF2-40B4-BE49-F238E27FC236}">
                <a16:creationId xmlns:a16="http://schemas.microsoft.com/office/drawing/2014/main" id="{533B5A89-3A67-7A4D-AEC3-74F6444732C5}"/>
              </a:ext>
            </a:extLst>
          </p:cNvPr>
          <p:cNvSpPr txBox="1"/>
          <p:nvPr/>
        </p:nvSpPr>
        <p:spPr>
          <a:xfrm>
            <a:off x="1458833" y="2145601"/>
            <a:ext cx="5173211" cy="4524315"/>
          </a:xfrm>
          <a:prstGeom prst="rect">
            <a:avLst/>
          </a:prstGeom>
          <a:noFill/>
        </p:spPr>
        <p:txBody>
          <a:bodyPr wrap="none" rtlCol="0" anchor="t">
            <a:spAutoFit/>
          </a:bodyPr>
          <a:lstStyle/>
          <a:p>
            <a:r>
              <a:rPr lang="en-US" sz="9600" b="1" spc="300" dirty="0">
                <a:solidFill>
                  <a:schemeClr val="tx2"/>
                </a:solidFill>
                <a:latin typeface="Playfair Display SC" pitchFamily="2" charset="77"/>
              </a:rPr>
              <a:t>UNITED</a:t>
            </a:r>
          </a:p>
          <a:p>
            <a:r>
              <a:rPr lang="en-US" sz="9600" b="1" spc="300" dirty="0">
                <a:solidFill>
                  <a:schemeClr val="tx2"/>
                </a:solidFill>
                <a:latin typeface="Playfair Display SC" pitchFamily="2" charset="77"/>
              </a:rPr>
              <a:t>STATES</a:t>
            </a:r>
          </a:p>
          <a:p>
            <a:r>
              <a:rPr lang="en-US" sz="9600" b="1" spc="300" dirty="0">
                <a:solidFill>
                  <a:schemeClr val="tx2"/>
                </a:solidFill>
                <a:latin typeface="Playfair Display SC" pitchFamily="2" charset="77"/>
              </a:rPr>
              <a:t>MAP</a:t>
            </a:r>
          </a:p>
        </p:txBody>
      </p:sp>
      <p:sp>
        <p:nvSpPr>
          <p:cNvPr id="80" name="Subtitle 2">
            <a:extLst>
              <a:ext uri="{FF2B5EF4-FFF2-40B4-BE49-F238E27FC236}">
                <a16:creationId xmlns:a16="http://schemas.microsoft.com/office/drawing/2014/main" id="{76D62B92-CA3F-0F42-A5BC-1C626AC85399}"/>
              </a:ext>
            </a:extLst>
          </p:cNvPr>
          <p:cNvSpPr txBox="1">
            <a:spLocks/>
          </p:cNvSpPr>
          <p:nvPr/>
        </p:nvSpPr>
        <p:spPr>
          <a:xfrm>
            <a:off x="1458833" y="1504950"/>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83" name="Subtitle 2">
            <a:extLst>
              <a:ext uri="{FF2B5EF4-FFF2-40B4-BE49-F238E27FC236}">
                <a16:creationId xmlns:a16="http://schemas.microsoft.com/office/drawing/2014/main" id="{E23B8804-E409-8547-B75E-0965469AC70A}"/>
              </a:ext>
            </a:extLst>
          </p:cNvPr>
          <p:cNvSpPr txBox="1">
            <a:spLocks/>
          </p:cNvSpPr>
          <p:nvPr/>
        </p:nvSpPr>
        <p:spPr>
          <a:xfrm>
            <a:off x="12864077" y="9350222"/>
            <a:ext cx="10076675" cy="289669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84" name="Freeform 931">
            <a:extLst>
              <a:ext uri="{FF2B5EF4-FFF2-40B4-BE49-F238E27FC236}">
                <a16:creationId xmlns:a16="http://schemas.microsoft.com/office/drawing/2014/main" id="{666214CC-1CAC-9C48-870B-9F0CAA675CFC}"/>
              </a:ext>
            </a:extLst>
          </p:cNvPr>
          <p:cNvSpPr>
            <a:spLocks noChangeArrowheads="1"/>
          </p:cNvSpPr>
          <p:nvPr/>
        </p:nvSpPr>
        <p:spPr bwMode="auto">
          <a:xfrm>
            <a:off x="1526756" y="11064539"/>
            <a:ext cx="1078772" cy="1075562"/>
          </a:xfrm>
          <a:custGeom>
            <a:avLst/>
            <a:gdLst>
              <a:gd name="T0" fmla="*/ 718796 w 293328"/>
              <a:gd name="T1" fmla="*/ 752190 h 293326"/>
              <a:gd name="T2" fmla="*/ 375932 w 293328"/>
              <a:gd name="T3" fmla="*/ 692916 h 293326"/>
              <a:gd name="T4" fmla="*/ 406258 w 293328"/>
              <a:gd name="T5" fmla="*/ 723158 h 293326"/>
              <a:gd name="T6" fmla="*/ 779457 w 293328"/>
              <a:gd name="T7" fmla="*/ 723158 h 293326"/>
              <a:gd name="T8" fmla="*/ 718796 w 293328"/>
              <a:gd name="T9" fmla="*/ 662677 h 293326"/>
              <a:gd name="T10" fmla="*/ 375932 w 293328"/>
              <a:gd name="T11" fmla="*/ 782432 h 293326"/>
              <a:gd name="T12" fmla="*/ 547978 w 293328"/>
              <a:gd name="T13" fmla="*/ 599563 h 293326"/>
              <a:gd name="T14" fmla="*/ 605847 w 293328"/>
              <a:gd name="T15" fmla="*/ 659272 h 293326"/>
              <a:gd name="T16" fmla="*/ 547978 w 293328"/>
              <a:gd name="T17" fmla="*/ 652110 h 293326"/>
              <a:gd name="T18" fmla="*/ 610671 w 293328"/>
              <a:gd name="T19" fmla="*/ 764356 h 293326"/>
              <a:gd name="T20" fmla="*/ 547978 w 293328"/>
              <a:gd name="T21" fmla="*/ 845558 h 293326"/>
              <a:gd name="T22" fmla="*/ 490099 w 293328"/>
              <a:gd name="T23" fmla="*/ 785849 h 293326"/>
              <a:gd name="T24" fmla="*/ 547978 w 293328"/>
              <a:gd name="T25" fmla="*/ 791823 h 293326"/>
              <a:gd name="T26" fmla="*/ 485279 w 293328"/>
              <a:gd name="T27" fmla="*/ 679571 h 293326"/>
              <a:gd name="T28" fmla="*/ 547978 w 293328"/>
              <a:gd name="T29" fmla="*/ 599563 h 293326"/>
              <a:gd name="T30" fmla="*/ 234424 w 293328"/>
              <a:gd name="T31" fmla="*/ 795181 h 293326"/>
              <a:gd name="T32" fmla="*/ 856268 w 293328"/>
              <a:gd name="T33" fmla="*/ 795181 h 293326"/>
              <a:gd name="T34" fmla="*/ 291820 w 293328"/>
              <a:gd name="T35" fmla="*/ 587350 h 293326"/>
              <a:gd name="T36" fmla="*/ 826375 w 293328"/>
              <a:gd name="T37" fmla="*/ 571821 h 293326"/>
              <a:gd name="T38" fmla="*/ 884969 w 293328"/>
              <a:gd name="T39" fmla="*/ 808322 h 293326"/>
              <a:gd name="T40" fmla="*/ 812022 w 293328"/>
              <a:gd name="T41" fmla="*/ 882378 h 293326"/>
              <a:gd name="T42" fmla="*/ 220062 w 293328"/>
              <a:gd name="T43" fmla="*/ 822656 h 293326"/>
              <a:gd name="T44" fmla="*/ 220062 w 293328"/>
              <a:gd name="T45" fmla="*/ 616016 h 293326"/>
              <a:gd name="T46" fmla="*/ 145983 w 293328"/>
              <a:gd name="T47" fmla="*/ 499191 h 293326"/>
              <a:gd name="T48" fmla="*/ 945897 w 293328"/>
              <a:gd name="T49" fmla="*/ 499191 h 293326"/>
              <a:gd name="T50" fmla="*/ 960270 w 293328"/>
              <a:gd name="T51" fmla="*/ 468077 h 293326"/>
              <a:gd name="T52" fmla="*/ 960270 w 293328"/>
              <a:gd name="T53" fmla="*/ 971779 h 293326"/>
              <a:gd name="T54" fmla="*/ 116046 w 293328"/>
              <a:gd name="T55" fmla="*/ 483635 h 293326"/>
              <a:gd name="T56" fmla="*/ 579410 w 293328"/>
              <a:gd name="T57" fmla="*/ 383934 h 293326"/>
              <a:gd name="T58" fmla="*/ 357126 w 293328"/>
              <a:gd name="T59" fmla="*/ 414273 h 293326"/>
              <a:gd name="T60" fmla="*/ 109270 w 293328"/>
              <a:gd name="T61" fmla="*/ 383934 h 293326"/>
              <a:gd name="T62" fmla="*/ 269315 w 293328"/>
              <a:gd name="T63" fmla="*/ 414273 h 293326"/>
              <a:gd name="T64" fmla="*/ 109270 w 293328"/>
              <a:gd name="T65" fmla="*/ 383934 h 293326"/>
              <a:gd name="T66" fmla="*/ 679252 w 293328"/>
              <a:gd name="T67" fmla="*/ 314347 h 293326"/>
              <a:gd name="T68" fmla="*/ 564404 w 293328"/>
              <a:gd name="T69" fmla="*/ 314347 h 293326"/>
              <a:gd name="T70" fmla="*/ 506653 w 293328"/>
              <a:gd name="T71" fmla="*/ 299781 h 293326"/>
              <a:gd name="T72" fmla="*/ 421713 w 293328"/>
              <a:gd name="T73" fmla="*/ 330126 h 293326"/>
              <a:gd name="T74" fmla="*/ 267544 w 293328"/>
              <a:gd name="T75" fmla="*/ 299781 h 293326"/>
              <a:gd name="T76" fmla="*/ 352481 w 293328"/>
              <a:gd name="T77" fmla="*/ 330126 h 293326"/>
              <a:gd name="T78" fmla="*/ 267544 w 293328"/>
              <a:gd name="T79" fmla="*/ 299781 h 293326"/>
              <a:gd name="T80" fmla="*/ 209785 w 293328"/>
              <a:gd name="T81" fmla="*/ 314347 h 293326"/>
              <a:gd name="T82" fmla="*/ 94945 w 293328"/>
              <a:gd name="T83" fmla="*/ 314347 h 293326"/>
              <a:gd name="T84" fmla="*/ 592238 w 293328"/>
              <a:gd name="T85" fmla="*/ 134472 h 293326"/>
              <a:gd name="T86" fmla="*/ 616081 w 293328"/>
              <a:gd name="T87" fmla="*/ 194786 h 293326"/>
              <a:gd name="T88" fmla="*/ 533827 w 293328"/>
              <a:gd name="T89" fmla="*/ 124821 h 293326"/>
              <a:gd name="T90" fmla="*/ 568394 w 293328"/>
              <a:gd name="T91" fmla="*/ 159805 h 293326"/>
              <a:gd name="T92" fmla="*/ 124871 w 293328"/>
              <a:gd name="T93" fmla="*/ 129647 h 293326"/>
              <a:gd name="T94" fmla="*/ 227820 w 293328"/>
              <a:gd name="T95" fmla="*/ 194786 h 293326"/>
              <a:gd name="T96" fmla="*/ 227820 w 293328"/>
              <a:gd name="T97" fmla="*/ 124821 h 293326"/>
              <a:gd name="T98" fmla="*/ 574357 w 293328"/>
              <a:gd name="T99" fmla="*/ 110345 h 293326"/>
              <a:gd name="T100" fmla="*/ 616081 w 293328"/>
              <a:gd name="T101" fmla="*/ 224946 h 293326"/>
              <a:gd name="T102" fmla="*/ 469460 w 293328"/>
              <a:gd name="T103" fmla="*/ 159805 h 293326"/>
              <a:gd name="T104" fmla="*/ 227820 w 293328"/>
              <a:gd name="T105" fmla="*/ 94663 h 293326"/>
              <a:gd name="T106" fmla="*/ 227820 w 293328"/>
              <a:gd name="T107" fmla="*/ 224946 h 293326"/>
              <a:gd name="T108" fmla="*/ 94945 w 293328"/>
              <a:gd name="T109" fmla="*/ 129647 h 293326"/>
              <a:gd name="T110" fmla="*/ 724396 w 293328"/>
              <a:gd name="T111" fmla="*/ 0 h 293326"/>
              <a:gd name="T112" fmla="*/ 763906 w 293328"/>
              <a:gd name="T113" fmla="*/ 440597 h 293326"/>
              <a:gd name="T114" fmla="*/ 724396 w 293328"/>
              <a:gd name="T115" fmla="*/ 29690 h 293326"/>
              <a:gd name="T116" fmla="*/ 28740 w 293328"/>
              <a:gd name="T117" fmla="*/ 533229 h 293326"/>
              <a:gd name="T118" fmla="*/ 87402 w 293328"/>
              <a:gd name="T119" fmla="*/ 572418 h 293326"/>
              <a:gd name="T120" fmla="*/ 0 w 293328"/>
              <a:gd name="T121" fmla="*/ 533229 h 29332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3328" h="293326">
                <a:moveTo>
                  <a:pt x="216329" y="209153"/>
                </a:moveTo>
                <a:cubicBezTo>
                  <a:pt x="211582" y="209153"/>
                  <a:pt x="207566" y="213169"/>
                  <a:pt x="207566" y="218281"/>
                </a:cubicBezTo>
                <a:cubicBezTo>
                  <a:pt x="207566" y="223028"/>
                  <a:pt x="211582" y="227044"/>
                  <a:pt x="216329" y="227044"/>
                </a:cubicBezTo>
                <a:cubicBezTo>
                  <a:pt x="221441" y="227044"/>
                  <a:pt x="225457" y="223028"/>
                  <a:pt x="225457" y="218281"/>
                </a:cubicBezTo>
                <a:cubicBezTo>
                  <a:pt x="225457" y="213169"/>
                  <a:pt x="221441" y="209153"/>
                  <a:pt x="216329" y="209153"/>
                </a:cubicBezTo>
                <a:close/>
                <a:moveTo>
                  <a:pt x="113141" y="209153"/>
                </a:moveTo>
                <a:cubicBezTo>
                  <a:pt x="108395" y="209153"/>
                  <a:pt x="104013" y="213169"/>
                  <a:pt x="104013" y="218281"/>
                </a:cubicBezTo>
                <a:cubicBezTo>
                  <a:pt x="104013" y="223028"/>
                  <a:pt x="108395" y="227044"/>
                  <a:pt x="113141" y="227044"/>
                </a:cubicBezTo>
                <a:cubicBezTo>
                  <a:pt x="118253" y="227044"/>
                  <a:pt x="122269" y="223028"/>
                  <a:pt x="122269" y="218281"/>
                </a:cubicBezTo>
                <a:cubicBezTo>
                  <a:pt x="122269" y="213169"/>
                  <a:pt x="118253" y="209153"/>
                  <a:pt x="113141" y="209153"/>
                </a:cubicBezTo>
                <a:close/>
                <a:moveTo>
                  <a:pt x="216329" y="200025"/>
                </a:moveTo>
                <a:cubicBezTo>
                  <a:pt x="226552" y="200025"/>
                  <a:pt x="234585" y="208423"/>
                  <a:pt x="234585" y="218281"/>
                </a:cubicBezTo>
                <a:cubicBezTo>
                  <a:pt x="234585" y="228139"/>
                  <a:pt x="226552" y="236172"/>
                  <a:pt x="216329" y="236172"/>
                </a:cubicBezTo>
                <a:cubicBezTo>
                  <a:pt x="206836" y="236172"/>
                  <a:pt x="198438" y="228139"/>
                  <a:pt x="198438" y="218281"/>
                </a:cubicBezTo>
                <a:cubicBezTo>
                  <a:pt x="198438" y="208423"/>
                  <a:pt x="206836" y="200025"/>
                  <a:pt x="216329" y="200025"/>
                </a:cubicBezTo>
                <a:close/>
                <a:moveTo>
                  <a:pt x="113141" y="200025"/>
                </a:moveTo>
                <a:cubicBezTo>
                  <a:pt x="123000" y="200025"/>
                  <a:pt x="131398" y="208423"/>
                  <a:pt x="131398" y="218281"/>
                </a:cubicBezTo>
                <a:cubicBezTo>
                  <a:pt x="131398" y="228139"/>
                  <a:pt x="123000" y="236172"/>
                  <a:pt x="113141" y="236172"/>
                </a:cubicBezTo>
                <a:cubicBezTo>
                  <a:pt x="103283" y="236172"/>
                  <a:pt x="95250" y="228139"/>
                  <a:pt x="95250" y="218281"/>
                </a:cubicBezTo>
                <a:cubicBezTo>
                  <a:pt x="95250" y="208423"/>
                  <a:pt x="103283" y="200025"/>
                  <a:pt x="113141" y="200025"/>
                </a:cubicBezTo>
                <a:close/>
                <a:moveTo>
                  <a:pt x="164919" y="180975"/>
                </a:moveTo>
                <a:cubicBezTo>
                  <a:pt x="167096" y="180975"/>
                  <a:pt x="169273" y="182777"/>
                  <a:pt x="169273" y="185300"/>
                </a:cubicBezTo>
                <a:lnTo>
                  <a:pt x="169273" y="188544"/>
                </a:lnTo>
                <a:cubicBezTo>
                  <a:pt x="175079" y="189986"/>
                  <a:pt x="180159" y="193591"/>
                  <a:pt x="182336" y="198997"/>
                </a:cubicBezTo>
                <a:cubicBezTo>
                  <a:pt x="183062" y="201160"/>
                  <a:pt x="182336" y="203683"/>
                  <a:pt x="179796" y="204764"/>
                </a:cubicBezTo>
                <a:cubicBezTo>
                  <a:pt x="177256" y="205846"/>
                  <a:pt x="175079" y="204764"/>
                  <a:pt x="173990" y="202241"/>
                </a:cubicBezTo>
                <a:cubicBezTo>
                  <a:pt x="172539" y="198997"/>
                  <a:pt x="168910" y="196835"/>
                  <a:pt x="164919" y="196835"/>
                </a:cubicBezTo>
                <a:cubicBezTo>
                  <a:pt x="159476" y="196835"/>
                  <a:pt x="155122" y="200800"/>
                  <a:pt x="155122" y="205125"/>
                </a:cubicBezTo>
                <a:cubicBezTo>
                  <a:pt x="155122" y="210892"/>
                  <a:pt x="158387" y="213415"/>
                  <a:pt x="164919" y="213415"/>
                </a:cubicBezTo>
                <a:cubicBezTo>
                  <a:pt x="176167" y="213415"/>
                  <a:pt x="183787" y="220264"/>
                  <a:pt x="183787" y="230716"/>
                </a:cubicBezTo>
                <a:cubicBezTo>
                  <a:pt x="183787" y="239007"/>
                  <a:pt x="177256" y="245495"/>
                  <a:pt x="169273" y="247657"/>
                </a:cubicBezTo>
                <a:lnTo>
                  <a:pt x="169273" y="250901"/>
                </a:lnTo>
                <a:cubicBezTo>
                  <a:pt x="169273" y="253064"/>
                  <a:pt x="167096" y="255227"/>
                  <a:pt x="164919" y="255227"/>
                </a:cubicBezTo>
                <a:cubicBezTo>
                  <a:pt x="162379" y="255227"/>
                  <a:pt x="160564" y="253064"/>
                  <a:pt x="160564" y="250901"/>
                </a:cubicBezTo>
                <a:lnTo>
                  <a:pt x="160564" y="247657"/>
                </a:lnTo>
                <a:cubicBezTo>
                  <a:pt x="154759" y="246216"/>
                  <a:pt x="149679" y="242611"/>
                  <a:pt x="147502" y="237204"/>
                </a:cubicBezTo>
                <a:cubicBezTo>
                  <a:pt x="146413" y="235042"/>
                  <a:pt x="147502" y="232519"/>
                  <a:pt x="150042" y="231437"/>
                </a:cubicBezTo>
                <a:cubicBezTo>
                  <a:pt x="152219" y="230356"/>
                  <a:pt x="154759" y="231437"/>
                  <a:pt x="155847" y="233600"/>
                </a:cubicBezTo>
                <a:cubicBezTo>
                  <a:pt x="157299" y="237204"/>
                  <a:pt x="160927" y="239007"/>
                  <a:pt x="164919" y="239007"/>
                </a:cubicBezTo>
                <a:cubicBezTo>
                  <a:pt x="170362" y="239007"/>
                  <a:pt x="174716" y="235402"/>
                  <a:pt x="174716" y="230716"/>
                </a:cubicBezTo>
                <a:cubicBezTo>
                  <a:pt x="174716" y="225310"/>
                  <a:pt x="171450" y="222426"/>
                  <a:pt x="164919" y="222426"/>
                </a:cubicBezTo>
                <a:cubicBezTo>
                  <a:pt x="151130" y="222426"/>
                  <a:pt x="146050" y="213415"/>
                  <a:pt x="146050" y="205125"/>
                </a:cubicBezTo>
                <a:cubicBezTo>
                  <a:pt x="146050" y="197195"/>
                  <a:pt x="152219" y="190347"/>
                  <a:pt x="160564" y="188544"/>
                </a:cubicBezTo>
                <a:lnTo>
                  <a:pt x="160564" y="185300"/>
                </a:lnTo>
                <a:cubicBezTo>
                  <a:pt x="160564" y="182777"/>
                  <a:pt x="162379" y="180975"/>
                  <a:pt x="164919" y="180975"/>
                </a:cubicBezTo>
                <a:close/>
                <a:moveTo>
                  <a:pt x="87826" y="177288"/>
                </a:moveTo>
                <a:cubicBezTo>
                  <a:pt x="86387" y="185941"/>
                  <a:pt x="79548" y="192791"/>
                  <a:pt x="70551" y="194594"/>
                </a:cubicBezTo>
                <a:lnTo>
                  <a:pt x="70551" y="240021"/>
                </a:lnTo>
                <a:cubicBezTo>
                  <a:pt x="79548" y="241823"/>
                  <a:pt x="86387" y="248674"/>
                  <a:pt x="87826" y="257326"/>
                </a:cubicBezTo>
                <a:lnTo>
                  <a:pt x="240067" y="257326"/>
                </a:lnTo>
                <a:cubicBezTo>
                  <a:pt x="241867" y="248674"/>
                  <a:pt x="248705" y="241823"/>
                  <a:pt x="257702" y="240021"/>
                </a:cubicBezTo>
                <a:lnTo>
                  <a:pt x="257702" y="194594"/>
                </a:lnTo>
                <a:cubicBezTo>
                  <a:pt x="248705" y="192791"/>
                  <a:pt x="241867" y="185941"/>
                  <a:pt x="240067" y="177288"/>
                </a:cubicBezTo>
                <a:lnTo>
                  <a:pt x="87826" y="177288"/>
                </a:lnTo>
                <a:close/>
                <a:moveTo>
                  <a:pt x="83867" y="168275"/>
                </a:moveTo>
                <a:lnTo>
                  <a:pt x="244386" y="168275"/>
                </a:lnTo>
                <a:cubicBezTo>
                  <a:pt x="246545" y="168275"/>
                  <a:pt x="248705" y="170078"/>
                  <a:pt x="248705" y="172601"/>
                </a:cubicBezTo>
                <a:cubicBezTo>
                  <a:pt x="248705" y="180172"/>
                  <a:pt x="254463" y="185941"/>
                  <a:pt x="262021" y="185941"/>
                </a:cubicBezTo>
                <a:cubicBezTo>
                  <a:pt x="264541" y="185941"/>
                  <a:pt x="266340" y="188104"/>
                  <a:pt x="266340" y="190628"/>
                </a:cubicBezTo>
                <a:lnTo>
                  <a:pt x="266340" y="243987"/>
                </a:lnTo>
                <a:cubicBezTo>
                  <a:pt x="266340" y="246510"/>
                  <a:pt x="264541" y="248313"/>
                  <a:pt x="262021" y="248313"/>
                </a:cubicBezTo>
                <a:cubicBezTo>
                  <a:pt x="254463" y="248313"/>
                  <a:pt x="248705" y="254442"/>
                  <a:pt x="248705" y="262013"/>
                </a:cubicBezTo>
                <a:cubicBezTo>
                  <a:pt x="248705" y="264176"/>
                  <a:pt x="246545" y="266340"/>
                  <a:pt x="244386" y="266340"/>
                </a:cubicBezTo>
                <a:lnTo>
                  <a:pt x="83867" y="266340"/>
                </a:lnTo>
                <a:cubicBezTo>
                  <a:pt x="81348" y="266340"/>
                  <a:pt x="79548" y="264176"/>
                  <a:pt x="79548" y="262013"/>
                </a:cubicBezTo>
                <a:cubicBezTo>
                  <a:pt x="79548" y="254442"/>
                  <a:pt x="73790" y="248313"/>
                  <a:pt x="66232" y="248313"/>
                </a:cubicBezTo>
                <a:cubicBezTo>
                  <a:pt x="63712" y="248313"/>
                  <a:pt x="61913" y="246510"/>
                  <a:pt x="61913" y="243987"/>
                </a:cubicBezTo>
                <a:lnTo>
                  <a:pt x="61913" y="190628"/>
                </a:lnTo>
                <a:cubicBezTo>
                  <a:pt x="61913" y="188104"/>
                  <a:pt x="63712" y="185941"/>
                  <a:pt x="66232" y="185941"/>
                </a:cubicBezTo>
                <a:cubicBezTo>
                  <a:pt x="73790" y="185941"/>
                  <a:pt x="79548" y="180172"/>
                  <a:pt x="79548" y="172601"/>
                </a:cubicBezTo>
                <a:cubicBezTo>
                  <a:pt x="79548" y="170078"/>
                  <a:pt x="81348" y="168275"/>
                  <a:pt x="83867" y="168275"/>
                </a:cubicBezTo>
                <a:close/>
                <a:moveTo>
                  <a:pt x="43935" y="150677"/>
                </a:moveTo>
                <a:lnTo>
                  <a:pt x="43935" y="284297"/>
                </a:lnTo>
                <a:lnTo>
                  <a:pt x="284678" y="284297"/>
                </a:lnTo>
                <a:lnTo>
                  <a:pt x="284678" y="150677"/>
                </a:lnTo>
                <a:lnTo>
                  <a:pt x="43935" y="150677"/>
                </a:lnTo>
                <a:close/>
                <a:moveTo>
                  <a:pt x="39610" y="141287"/>
                </a:moveTo>
                <a:lnTo>
                  <a:pt x="289003" y="141287"/>
                </a:lnTo>
                <a:cubicBezTo>
                  <a:pt x="291526" y="141287"/>
                  <a:pt x="293328" y="143454"/>
                  <a:pt x="293328" y="145982"/>
                </a:cubicBezTo>
                <a:lnTo>
                  <a:pt x="293328" y="288992"/>
                </a:lnTo>
                <a:cubicBezTo>
                  <a:pt x="293328" y="291520"/>
                  <a:pt x="291526" y="293326"/>
                  <a:pt x="289003" y="293326"/>
                </a:cubicBezTo>
                <a:lnTo>
                  <a:pt x="39610" y="293326"/>
                </a:lnTo>
                <a:cubicBezTo>
                  <a:pt x="37087" y="293326"/>
                  <a:pt x="34925" y="291520"/>
                  <a:pt x="34925" y="288992"/>
                </a:cubicBezTo>
                <a:lnTo>
                  <a:pt x="34925" y="145982"/>
                </a:lnTo>
                <a:cubicBezTo>
                  <a:pt x="34925" y="143454"/>
                  <a:pt x="37087" y="141287"/>
                  <a:pt x="39610" y="141287"/>
                </a:cubicBezTo>
                <a:close/>
                <a:moveTo>
                  <a:pt x="107481" y="115887"/>
                </a:moveTo>
                <a:lnTo>
                  <a:pt x="174380" y="115887"/>
                </a:lnTo>
                <a:cubicBezTo>
                  <a:pt x="177242" y="115887"/>
                  <a:pt x="179030" y="118085"/>
                  <a:pt x="179030" y="120283"/>
                </a:cubicBezTo>
                <a:cubicBezTo>
                  <a:pt x="179030" y="122848"/>
                  <a:pt x="177242" y="125046"/>
                  <a:pt x="174380" y="125046"/>
                </a:cubicBezTo>
                <a:lnTo>
                  <a:pt x="107481" y="125046"/>
                </a:lnTo>
                <a:cubicBezTo>
                  <a:pt x="104977" y="125046"/>
                  <a:pt x="103188" y="122848"/>
                  <a:pt x="103188" y="120283"/>
                </a:cubicBezTo>
                <a:cubicBezTo>
                  <a:pt x="103188" y="118085"/>
                  <a:pt x="104977" y="115887"/>
                  <a:pt x="107481" y="115887"/>
                </a:cubicBezTo>
                <a:close/>
                <a:moveTo>
                  <a:pt x="32888" y="115887"/>
                </a:moveTo>
                <a:lnTo>
                  <a:pt x="81052" y="115887"/>
                </a:lnTo>
                <a:cubicBezTo>
                  <a:pt x="83568" y="115887"/>
                  <a:pt x="85365" y="118085"/>
                  <a:pt x="85365" y="120283"/>
                </a:cubicBezTo>
                <a:cubicBezTo>
                  <a:pt x="85365" y="122848"/>
                  <a:pt x="83568" y="125046"/>
                  <a:pt x="81052" y="125046"/>
                </a:cubicBezTo>
                <a:lnTo>
                  <a:pt x="32888" y="125046"/>
                </a:lnTo>
                <a:cubicBezTo>
                  <a:pt x="30372" y="125046"/>
                  <a:pt x="28575" y="122848"/>
                  <a:pt x="28575" y="120283"/>
                </a:cubicBezTo>
                <a:cubicBezTo>
                  <a:pt x="28575" y="118085"/>
                  <a:pt x="30372" y="115887"/>
                  <a:pt x="32888" y="115887"/>
                </a:cubicBezTo>
                <a:close/>
                <a:moveTo>
                  <a:pt x="174544" y="90487"/>
                </a:moveTo>
                <a:lnTo>
                  <a:pt x="200107" y="90487"/>
                </a:lnTo>
                <a:cubicBezTo>
                  <a:pt x="202628" y="90487"/>
                  <a:pt x="204428" y="92685"/>
                  <a:pt x="204428" y="94883"/>
                </a:cubicBezTo>
                <a:cubicBezTo>
                  <a:pt x="204428" y="97448"/>
                  <a:pt x="202628" y="99646"/>
                  <a:pt x="200107" y="99646"/>
                </a:cubicBezTo>
                <a:lnTo>
                  <a:pt x="174544" y="99646"/>
                </a:lnTo>
                <a:cubicBezTo>
                  <a:pt x="172023" y="99646"/>
                  <a:pt x="169863" y="97448"/>
                  <a:pt x="169863" y="94883"/>
                </a:cubicBezTo>
                <a:cubicBezTo>
                  <a:pt x="169863" y="92685"/>
                  <a:pt x="172023" y="90487"/>
                  <a:pt x="174544" y="90487"/>
                </a:cubicBezTo>
                <a:close/>
                <a:moveTo>
                  <a:pt x="126919" y="90487"/>
                </a:moveTo>
                <a:lnTo>
                  <a:pt x="152482" y="90487"/>
                </a:lnTo>
                <a:cubicBezTo>
                  <a:pt x="154643" y="90487"/>
                  <a:pt x="156803" y="92685"/>
                  <a:pt x="156803" y="94883"/>
                </a:cubicBezTo>
                <a:cubicBezTo>
                  <a:pt x="156803" y="97448"/>
                  <a:pt x="154643" y="99646"/>
                  <a:pt x="152482" y="99646"/>
                </a:cubicBezTo>
                <a:lnTo>
                  <a:pt x="126919" y="99646"/>
                </a:lnTo>
                <a:cubicBezTo>
                  <a:pt x="124398" y="99646"/>
                  <a:pt x="122238" y="97448"/>
                  <a:pt x="122238" y="94883"/>
                </a:cubicBezTo>
                <a:cubicBezTo>
                  <a:pt x="122238" y="92685"/>
                  <a:pt x="124398" y="90487"/>
                  <a:pt x="126919" y="90487"/>
                </a:cubicBezTo>
                <a:close/>
                <a:moveTo>
                  <a:pt x="80520" y="90487"/>
                </a:moveTo>
                <a:lnTo>
                  <a:pt x="106084" y="90487"/>
                </a:lnTo>
                <a:cubicBezTo>
                  <a:pt x="108965" y="90487"/>
                  <a:pt x="110765" y="92685"/>
                  <a:pt x="110765" y="94883"/>
                </a:cubicBezTo>
                <a:cubicBezTo>
                  <a:pt x="110765" y="97448"/>
                  <a:pt x="108965" y="99646"/>
                  <a:pt x="106084" y="99646"/>
                </a:cubicBezTo>
                <a:lnTo>
                  <a:pt x="80520" y="99646"/>
                </a:lnTo>
                <a:cubicBezTo>
                  <a:pt x="78000" y="99646"/>
                  <a:pt x="76200" y="97448"/>
                  <a:pt x="76200" y="94883"/>
                </a:cubicBezTo>
                <a:cubicBezTo>
                  <a:pt x="76200" y="92685"/>
                  <a:pt x="78000" y="90487"/>
                  <a:pt x="80520" y="90487"/>
                </a:cubicBezTo>
                <a:close/>
                <a:moveTo>
                  <a:pt x="32940" y="90487"/>
                </a:moveTo>
                <a:lnTo>
                  <a:pt x="58770" y="90487"/>
                </a:lnTo>
                <a:cubicBezTo>
                  <a:pt x="61317" y="90487"/>
                  <a:pt x="63136" y="92685"/>
                  <a:pt x="63136" y="94883"/>
                </a:cubicBezTo>
                <a:cubicBezTo>
                  <a:pt x="63136" y="97448"/>
                  <a:pt x="61317" y="99646"/>
                  <a:pt x="58770" y="99646"/>
                </a:cubicBezTo>
                <a:lnTo>
                  <a:pt x="32940" y="99646"/>
                </a:lnTo>
                <a:cubicBezTo>
                  <a:pt x="30394" y="99646"/>
                  <a:pt x="28575" y="97448"/>
                  <a:pt x="28575" y="94883"/>
                </a:cubicBezTo>
                <a:cubicBezTo>
                  <a:pt x="28575" y="92685"/>
                  <a:pt x="30394" y="90487"/>
                  <a:pt x="32940" y="90487"/>
                </a:cubicBezTo>
                <a:close/>
                <a:moveTo>
                  <a:pt x="185415" y="37677"/>
                </a:moveTo>
                <a:cubicBezTo>
                  <a:pt x="182545" y="37677"/>
                  <a:pt x="180034" y="38770"/>
                  <a:pt x="178240" y="40590"/>
                </a:cubicBezTo>
                <a:cubicBezTo>
                  <a:pt x="179316" y="42775"/>
                  <a:pt x="179675" y="45688"/>
                  <a:pt x="179675" y="48236"/>
                </a:cubicBezTo>
                <a:cubicBezTo>
                  <a:pt x="179675" y="50785"/>
                  <a:pt x="179316" y="53698"/>
                  <a:pt x="178240" y="56247"/>
                </a:cubicBezTo>
                <a:cubicBezTo>
                  <a:pt x="180034" y="57703"/>
                  <a:pt x="182545" y="58795"/>
                  <a:pt x="185415" y="58795"/>
                </a:cubicBezTo>
                <a:cubicBezTo>
                  <a:pt x="190797" y="58795"/>
                  <a:pt x="195460" y="54062"/>
                  <a:pt x="195460" y="48236"/>
                </a:cubicBezTo>
                <a:cubicBezTo>
                  <a:pt x="195460" y="42411"/>
                  <a:pt x="190797" y="37677"/>
                  <a:pt x="185415" y="37677"/>
                </a:cubicBezTo>
                <a:close/>
                <a:moveTo>
                  <a:pt x="160661" y="37677"/>
                </a:moveTo>
                <a:cubicBezTo>
                  <a:pt x="154921" y="37677"/>
                  <a:pt x="150257" y="42411"/>
                  <a:pt x="150257" y="48236"/>
                </a:cubicBezTo>
                <a:cubicBezTo>
                  <a:pt x="150257" y="54062"/>
                  <a:pt x="154921" y="58795"/>
                  <a:pt x="160661" y="58795"/>
                </a:cubicBezTo>
                <a:cubicBezTo>
                  <a:pt x="166401" y="58795"/>
                  <a:pt x="171065" y="54062"/>
                  <a:pt x="171065" y="48236"/>
                </a:cubicBezTo>
                <a:cubicBezTo>
                  <a:pt x="171065" y="42411"/>
                  <a:pt x="166401" y="37677"/>
                  <a:pt x="160661" y="37677"/>
                </a:cubicBezTo>
                <a:close/>
                <a:moveTo>
                  <a:pt x="39023" y="37677"/>
                </a:moveTo>
                <a:cubicBezTo>
                  <a:pt x="38303" y="37677"/>
                  <a:pt x="37582" y="38406"/>
                  <a:pt x="37582" y="39134"/>
                </a:cubicBezTo>
                <a:lnTo>
                  <a:pt x="37582" y="57339"/>
                </a:lnTo>
                <a:cubicBezTo>
                  <a:pt x="37582" y="58067"/>
                  <a:pt x="38303" y="58795"/>
                  <a:pt x="39023" y="58795"/>
                </a:cubicBezTo>
                <a:lnTo>
                  <a:pt x="68566" y="58795"/>
                </a:lnTo>
                <a:cubicBezTo>
                  <a:pt x="69647" y="58795"/>
                  <a:pt x="70007" y="58067"/>
                  <a:pt x="70007" y="57339"/>
                </a:cubicBezTo>
                <a:lnTo>
                  <a:pt x="70007" y="39134"/>
                </a:lnTo>
                <a:cubicBezTo>
                  <a:pt x="70007" y="38406"/>
                  <a:pt x="69647" y="37677"/>
                  <a:pt x="68566" y="37677"/>
                </a:cubicBezTo>
                <a:lnTo>
                  <a:pt x="39023" y="37677"/>
                </a:lnTo>
                <a:close/>
                <a:moveTo>
                  <a:pt x="160661" y="28575"/>
                </a:moveTo>
                <a:cubicBezTo>
                  <a:pt x="165325" y="28575"/>
                  <a:pt x="169630" y="30760"/>
                  <a:pt x="172859" y="33308"/>
                </a:cubicBezTo>
                <a:cubicBezTo>
                  <a:pt x="176446" y="30395"/>
                  <a:pt x="180393" y="28575"/>
                  <a:pt x="185415" y="28575"/>
                </a:cubicBezTo>
                <a:cubicBezTo>
                  <a:pt x="195819" y="28575"/>
                  <a:pt x="204429" y="37313"/>
                  <a:pt x="204429" y="48236"/>
                </a:cubicBezTo>
                <a:cubicBezTo>
                  <a:pt x="204429" y="59159"/>
                  <a:pt x="195819" y="67898"/>
                  <a:pt x="185415" y="67898"/>
                </a:cubicBezTo>
                <a:cubicBezTo>
                  <a:pt x="180393" y="67898"/>
                  <a:pt x="176446" y="66077"/>
                  <a:pt x="172859" y="63165"/>
                </a:cubicBezTo>
                <a:cubicBezTo>
                  <a:pt x="169630" y="66077"/>
                  <a:pt x="165325" y="67898"/>
                  <a:pt x="160661" y="67898"/>
                </a:cubicBezTo>
                <a:cubicBezTo>
                  <a:pt x="149898" y="67898"/>
                  <a:pt x="141288" y="59159"/>
                  <a:pt x="141288" y="48236"/>
                </a:cubicBezTo>
                <a:cubicBezTo>
                  <a:pt x="141288" y="37313"/>
                  <a:pt x="149898" y="28575"/>
                  <a:pt x="160661" y="28575"/>
                </a:cubicBezTo>
                <a:close/>
                <a:moveTo>
                  <a:pt x="39023" y="28575"/>
                </a:moveTo>
                <a:lnTo>
                  <a:pt x="68566" y="28575"/>
                </a:lnTo>
                <a:cubicBezTo>
                  <a:pt x="74331" y="28575"/>
                  <a:pt x="79015" y="33308"/>
                  <a:pt x="79015" y="39134"/>
                </a:cubicBezTo>
                <a:lnTo>
                  <a:pt x="79015" y="57339"/>
                </a:lnTo>
                <a:cubicBezTo>
                  <a:pt x="79015" y="63165"/>
                  <a:pt x="74331" y="67898"/>
                  <a:pt x="68566" y="67898"/>
                </a:cubicBezTo>
                <a:lnTo>
                  <a:pt x="39023" y="67898"/>
                </a:lnTo>
                <a:cubicBezTo>
                  <a:pt x="32898" y="67898"/>
                  <a:pt x="28575" y="63165"/>
                  <a:pt x="28575" y="57339"/>
                </a:cubicBezTo>
                <a:lnTo>
                  <a:pt x="28575" y="39134"/>
                </a:lnTo>
                <a:cubicBezTo>
                  <a:pt x="28575" y="33308"/>
                  <a:pt x="32898" y="28575"/>
                  <a:pt x="39023" y="28575"/>
                </a:cubicBezTo>
                <a:close/>
                <a:moveTo>
                  <a:pt x="16216" y="0"/>
                </a:moveTo>
                <a:lnTo>
                  <a:pt x="218014" y="0"/>
                </a:lnTo>
                <a:cubicBezTo>
                  <a:pt x="227022" y="0"/>
                  <a:pt x="234590" y="7169"/>
                  <a:pt x="234590" y="16131"/>
                </a:cubicBezTo>
                <a:lnTo>
                  <a:pt x="234590" y="128331"/>
                </a:lnTo>
                <a:cubicBezTo>
                  <a:pt x="234590" y="130841"/>
                  <a:pt x="232428" y="132991"/>
                  <a:pt x="229905" y="132991"/>
                </a:cubicBezTo>
                <a:cubicBezTo>
                  <a:pt x="227383" y="132991"/>
                  <a:pt x="225581" y="130841"/>
                  <a:pt x="225581" y="128331"/>
                </a:cubicBezTo>
                <a:lnTo>
                  <a:pt x="225581" y="16131"/>
                </a:lnTo>
                <a:cubicBezTo>
                  <a:pt x="225581" y="12188"/>
                  <a:pt x="222338" y="8962"/>
                  <a:pt x="218014" y="8962"/>
                </a:cubicBezTo>
                <a:lnTo>
                  <a:pt x="16216" y="8962"/>
                </a:lnTo>
                <a:cubicBezTo>
                  <a:pt x="11892" y="8962"/>
                  <a:pt x="8648" y="12188"/>
                  <a:pt x="8648" y="16131"/>
                </a:cubicBezTo>
                <a:lnTo>
                  <a:pt x="8648" y="160952"/>
                </a:lnTo>
                <a:cubicBezTo>
                  <a:pt x="8648" y="165254"/>
                  <a:pt x="11892" y="168480"/>
                  <a:pt x="16216" y="168480"/>
                </a:cubicBezTo>
                <a:lnTo>
                  <a:pt x="21981" y="168480"/>
                </a:lnTo>
                <a:cubicBezTo>
                  <a:pt x="24504" y="168480"/>
                  <a:pt x="26306" y="170272"/>
                  <a:pt x="26306" y="172781"/>
                </a:cubicBezTo>
                <a:cubicBezTo>
                  <a:pt x="26306" y="175291"/>
                  <a:pt x="24504" y="177441"/>
                  <a:pt x="21981" y="177441"/>
                </a:cubicBezTo>
                <a:lnTo>
                  <a:pt x="16216" y="177441"/>
                </a:lnTo>
                <a:cubicBezTo>
                  <a:pt x="7207" y="177441"/>
                  <a:pt x="0" y="169914"/>
                  <a:pt x="0" y="160952"/>
                </a:cubicBezTo>
                <a:lnTo>
                  <a:pt x="0" y="16131"/>
                </a:lnTo>
                <a:cubicBezTo>
                  <a:pt x="0" y="7169"/>
                  <a:pt x="7207" y="0"/>
                  <a:pt x="16216" y="0"/>
                </a:cubicBezTo>
                <a:close/>
              </a:path>
            </a:pathLst>
          </a:custGeom>
          <a:solidFill>
            <a:schemeClr val="accent4"/>
          </a:solidFill>
          <a:ln>
            <a:noFill/>
          </a:ln>
          <a:effectLst/>
        </p:spPr>
        <p:txBody>
          <a:bodyPr anchor="ctr"/>
          <a:lstStyle/>
          <a:p>
            <a:endParaRPr lang="en-US" dirty="0">
              <a:latin typeface="Montserrat Light" pitchFamily="2" charset="77"/>
            </a:endParaRPr>
          </a:p>
        </p:txBody>
      </p:sp>
      <p:sp>
        <p:nvSpPr>
          <p:cNvPr id="85" name="Freeform 940">
            <a:extLst>
              <a:ext uri="{FF2B5EF4-FFF2-40B4-BE49-F238E27FC236}">
                <a16:creationId xmlns:a16="http://schemas.microsoft.com/office/drawing/2014/main" id="{79319A31-0146-DD40-93EA-B9BE445A56A1}"/>
              </a:ext>
            </a:extLst>
          </p:cNvPr>
          <p:cNvSpPr>
            <a:spLocks noChangeArrowheads="1"/>
          </p:cNvSpPr>
          <p:nvPr/>
        </p:nvSpPr>
        <p:spPr bwMode="auto">
          <a:xfrm>
            <a:off x="1526756" y="8345123"/>
            <a:ext cx="1078772" cy="1078772"/>
          </a:xfrm>
          <a:custGeom>
            <a:avLst/>
            <a:gdLst>
              <a:gd name="T0" fmla="*/ 923218 w 293328"/>
              <a:gd name="T1" fmla="*/ 504041 h 293328"/>
              <a:gd name="T2" fmla="*/ 416165 w 293328"/>
              <a:gd name="T3" fmla="*/ 402512 h 293328"/>
              <a:gd name="T4" fmla="*/ 382682 w 293328"/>
              <a:gd name="T5" fmla="*/ 530321 h 293328"/>
              <a:gd name="T6" fmla="*/ 493902 w 293328"/>
              <a:gd name="T7" fmla="*/ 601981 h 293328"/>
              <a:gd name="T8" fmla="*/ 591959 w 293328"/>
              <a:gd name="T9" fmla="*/ 530321 h 293328"/>
              <a:gd name="T10" fmla="*/ 559671 w 293328"/>
              <a:gd name="T11" fmla="*/ 402512 h 293328"/>
              <a:gd name="T12" fmla="*/ 486699 w 293328"/>
              <a:gd name="T13" fmla="*/ 100218 h 293328"/>
              <a:gd name="T14" fmla="*/ 569258 w 293328"/>
              <a:gd name="T15" fmla="*/ 138565 h 293328"/>
              <a:gd name="T16" fmla="*/ 663780 w 293328"/>
              <a:gd name="T17" fmla="*/ 161343 h 293328"/>
              <a:gd name="T18" fmla="*/ 718825 w 293328"/>
              <a:gd name="T19" fmla="*/ 197294 h 293328"/>
              <a:gd name="T20" fmla="*/ 773862 w 293328"/>
              <a:gd name="T21" fmla="*/ 276389 h 293328"/>
              <a:gd name="T22" fmla="*/ 842064 w 293328"/>
              <a:gd name="T23" fmla="*/ 338708 h 293328"/>
              <a:gd name="T24" fmla="*/ 838471 w 293328"/>
              <a:gd name="T25" fmla="*/ 430989 h 293328"/>
              <a:gd name="T26" fmla="*/ 806166 w 293328"/>
              <a:gd name="T27" fmla="*/ 390243 h 293328"/>
              <a:gd name="T28" fmla="*/ 801382 w 293328"/>
              <a:gd name="T29" fmla="*/ 336312 h 293328"/>
              <a:gd name="T30" fmla="*/ 745145 w 293328"/>
              <a:gd name="T31" fmla="*/ 253618 h 293328"/>
              <a:gd name="T32" fmla="*/ 697287 w 293328"/>
              <a:gd name="T33" fmla="*/ 227253 h 293328"/>
              <a:gd name="T34" fmla="*/ 621902 w 293328"/>
              <a:gd name="T35" fmla="*/ 156548 h 293328"/>
              <a:gd name="T36" fmla="*/ 520202 w 293328"/>
              <a:gd name="T37" fmla="*/ 154149 h 293328"/>
              <a:gd name="T38" fmla="*/ 467554 w 293328"/>
              <a:gd name="T39" fmla="*/ 137374 h 293328"/>
              <a:gd name="T40" fmla="*/ 369440 w 293328"/>
              <a:gd name="T41" fmla="*/ 157743 h 293328"/>
              <a:gd name="T42" fmla="*/ 327560 w 293328"/>
              <a:gd name="T43" fmla="*/ 192495 h 293328"/>
              <a:gd name="T44" fmla="*/ 234239 w 293328"/>
              <a:gd name="T45" fmla="*/ 234443 h 293328"/>
              <a:gd name="T46" fmla="*/ 192351 w 293328"/>
              <a:gd name="T47" fmla="*/ 327923 h 293328"/>
              <a:gd name="T48" fmla="*/ 157650 w 293328"/>
              <a:gd name="T49" fmla="*/ 369864 h 293328"/>
              <a:gd name="T50" fmla="*/ 137318 w 293328"/>
              <a:gd name="T51" fmla="*/ 468142 h 293328"/>
              <a:gd name="T52" fmla="*/ 154068 w 293328"/>
              <a:gd name="T53" fmla="*/ 520867 h 293328"/>
              <a:gd name="T54" fmla="*/ 156461 w 293328"/>
              <a:gd name="T55" fmla="*/ 623933 h 293328"/>
              <a:gd name="T56" fmla="*/ 228245 w 293328"/>
              <a:gd name="T57" fmla="*/ 698236 h 293328"/>
              <a:gd name="T58" fmla="*/ 253380 w 293328"/>
              <a:gd name="T59" fmla="*/ 746178 h 293328"/>
              <a:gd name="T60" fmla="*/ 335934 w 293328"/>
              <a:gd name="T61" fmla="*/ 802504 h 293328"/>
              <a:gd name="T62" fmla="*/ 389776 w 293328"/>
              <a:gd name="T63" fmla="*/ 807292 h 293328"/>
              <a:gd name="T64" fmla="*/ 430458 w 293328"/>
              <a:gd name="T65" fmla="*/ 839653 h 293328"/>
              <a:gd name="T66" fmla="*/ 358675 w 293328"/>
              <a:gd name="T67" fmla="*/ 848038 h 293328"/>
              <a:gd name="T68" fmla="*/ 300039 w 293328"/>
              <a:gd name="T69" fmla="*/ 791715 h 293328"/>
              <a:gd name="T70" fmla="*/ 213891 w 293328"/>
              <a:gd name="T71" fmla="*/ 760553 h 293328"/>
              <a:gd name="T72" fmla="*/ 181582 w 293328"/>
              <a:gd name="T73" fmla="*/ 673073 h 293328"/>
              <a:gd name="T74" fmla="*/ 130135 w 293328"/>
              <a:gd name="T75" fmla="*/ 591576 h 293328"/>
              <a:gd name="T76" fmla="*/ 116971 w 293328"/>
              <a:gd name="T77" fmla="*/ 526861 h 293328"/>
              <a:gd name="T78" fmla="*/ 133721 w 293328"/>
              <a:gd name="T79" fmla="*/ 430989 h 293328"/>
              <a:gd name="T80" fmla="*/ 128946 w 293328"/>
              <a:gd name="T81" fmla="*/ 338708 h 293328"/>
              <a:gd name="T82" fmla="*/ 198332 w 293328"/>
              <a:gd name="T83" fmla="*/ 276389 h 293328"/>
              <a:gd name="T84" fmla="*/ 253380 w 293328"/>
              <a:gd name="T85" fmla="*/ 197294 h 293328"/>
              <a:gd name="T86" fmla="*/ 308415 w 293328"/>
              <a:gd name="T87" fmla="*/ 161343 h 293328"/>
              <a:gd name="T88" fmla="*/ 402940 w 293328"/>
              <a:gd name="T89" fmla="*/ 138565 h 293328"/>
              <a:gd name="T90" fmla="*/ 486699 w 293328"/>
              <a:gd name="T91" fmla="*/ 100218 h 293328"/>
              <a:gd name="T92" fmla="*/ 472373 w 293328"/>
              <a:gd name="T93" fmla="*/ 944779 h 293328"/>
              <a:gd name="T94" fmla="*/ 346802 w 293328"/>
              <a:gd name="T95" fmla="*/ 704703 h 293328"/>
              <a:gd name="T96" fmla="*/ 325274 w 293328"/>
              <a:gd name="T97" fmla="*/ 689171 h 293328"/>
              <a:gd name="T98" fmla="*/ 234397 w 293328"/>
              <a:gd name="T99" fmla="*/ 408489 h 293328"/>
              <a:gd name="T100" fmla="*/ 473564 w 293328"/>
              <a:gd name="T101" fmla="*/ 232910 h 293328"/>
              <a:gd name="T102" fmla="*/ 727093 w 293328"/>
              <a:gd name="T103" fmla="*/ 397742 h 293328"/>
              <a:gd name="T104" fmla="*/ 621856 w 293328"/>
              <a:gd name="T105" fmla="*/ 533902 h 293328"/>
              <a:gd name="T106" fmla="*/ 487917 w 293328"/>
              <a:gd name="T107" fmla="*/ 29861 h 293328"/>
              <a:gd name="T108" fmla="*/ 971052 w 293328"/>
              <a:gd name="T109" fmla="*/ 498071 h 293328"/>
              <a:gd name="T110" fmla="*/ 0 w 293328"/>
              <a:gd name="T111" fmla="*/ 487324 h 2933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93328" h="293328">
                <a:moveTo>
                  <a:pt x="277852" y="151696"/>
                </a:moveTo>
                <a:cubicBezTo>
                  <a:pt x="210908" y="157088"/>
                  <a:pt x="156922" y="211009"/>
                  <a:pt x="151523" y="277870"/>
                </a:cubicBezTo>
                <a:lnTo>
                  <a:pt x="277852" y="151696"/>
                </a:lnTo>
                <a:close/>
                <a:moveTo>
                  <a:pt x="146844" y="81959"/>
                </a:moveTo>
                <a:lnTo>
                  <a:pt x="128489" y="118625"/>
                </a:lnTo>
                <a:cubicBezTo>
                  <a:pt x="127769" y="120423"/>
                  <a:pt x="126689" y="121141"/>
                  <a:pt x="125249" y="121141"/>
                </a:cubicBezTo>
                <a:lnTo>
                  <a:pt x="84579" y="127252"/>
                </a:lnTo>
                <a:lnTo>
                  <a:pt x="114092" y="155651"/>
                </a:lnTo>
                <a:cubicBezTo>
                  <a:pt x="114812" y="156729"/>
                  <a:pt x="115532" y="158167"/>
                  <a:pt x="115172" y="159605"/>
                </a:cubicBezTo>
                <a:lnTo>
                  <a:pt x="108334" y="200225"/>
                </a:lnTo>
                <a:lnTo>
                  <a:pt x="144685" y="181173"/>
                </a:lnTo>
                <a:cubicBezTo>
                  <a:pt x="145764" y="180454"/>
                  <a:pt x="147204" y="180454"/>
                  <a:pt x="148644" y="181173"/>
                </a:cubicBezTo>
                <a:lnTo>
                  <a:pt x="175997" y="195552"/>
                </a:lnTo>
                <a:cubicBezTo>
                  <a:pt x="178156" y="193035"/>
                  <a:pt x="180316" y="190160"/>
                  <a:pt x="182835" y="188003"/>
                </a:cubicBezTo>
                <a:lnTo>
                  <a:pt x="178156" y="159605"/>
                </a:lnTo>
                <a:cubicBezTo>
                  <a:pt x="177797" y="158167"/>
                  <a:pt x="178516" y="156729"/>
                  <a:pt x="179596" y="155651"/>
                </a:cubicBezTo>
                <a:lnTo>
                  <a:pt x="208749" y="127252"/>
                </a:lnTo>
                <a:lnTo>
                  <a:pt x="168439" y="121141"/>
                </a:lnTo>
                <a:cubicBezTo>
                  <a:pt x="166639" y="121141"/>
                  <a:pt x="165560" y="120423"/>
                  <a:pt x="164840" y="118625"/>
                </a:cubicBezTo>
                <a:lnTo>
                  <a:pt x="146844" y="81959"/>
                </a:lnTo>
                <a:close/>
                <a:moveTo>
                  <a:pt x="146477" y="30162"/>
                </a:moveTo>
                <a:cubicBezTo>
                  <a:pt x="150798" y="30162"/>
                  <a:pt x="155119" y="31965"/>
                  <a:pt x="158360" y="35212"/>
                </a:cubicBezTo>
                <a:lnTo>
                  <a:pt x="162681" y="40261"/>
                </a:lnTo>
                <a:cubicBezTo>
                  <a:pt x="165202" y="42425"/>
                  <a:pt x="168443" y="43147"/>
                  <a:pt x="171324" y="41704"/>
                </a:cubicBezTo>
                <a:lnTo>
                  <a:pt x="177806" y="39179"/>
                </a:lnTo>
                <a:cubicBezTo>
                  <a:pt x="181767" y="37376"/>
                  <a:pt x="186448" y="37015"/>
                  <a:pt x="190769" y="38818"/>
                </a:cubicBezTo>
                <a:cubicBezTo>
                  <a:pt x="195091" y="40622"/>
                  <a:pt x="197972" y="44229"/>
                  <a:pt x="199772" y="48557"/>
                </a:cubicBezTo>
                <a:lnTo>
                  <a:pt x="202293" y="54688"/>
                </a:lnTo>
                <a:cubicBezTo>
                  <a:pt x="203373" y="57574"/>
                  <a:pt x="206254" y="59377"/>
                  <a:pt x="209495" y="59738"/>
                </a:cubicBezTo>
                <a:lnTo>
                  <a:pt x="216337" y="59377"/>
                </a:lnTo>
                <a:cubicBezTo>
                  <a:pt x="220658" y="59377"/>
                  <a:pt x="225339" y="60820"/>
                  <a:pt x="228580" y="64427"/>
                </a:cubicBezTo>
                <a:cubicBezTo>
                  <a:pt x="231461" y="67673"/>
                  <a:pt x="233622" y="72001"/>
                  <a:pt x="233262" y="76329"/>
                </a:cubicBezTo>
                <a:lnTo>
                  <a:pt x="232902" y="83182"/>
                </a:lnTo>
                <a:cubicBezTo>
                  <a:pt x="232902" y="86428"/>
                  <a:pt x="235062" y="89314"/>
                  <a:pt x="237943" y="90396"/>
                </a:cubicBezTo>
                <a:lnTo>
                  <a:pt x="244425" y="92920"/>
                </a:lnTo>
                <a:cubicBezTo>
                  <a:pt x="248386" y="94363"/>
                  <a:pt x="251987" y="97609"/>
                  <a:pt x="253428" y="101937"/>
                </a:cubicBezTo>
                <a:cubicBezTo>
                  <a:pt x="255228" y="105905"/>
                  <a:pt x="255228" y="110954"/>
                  <a:pt x="253428" y="114922"/>
                </a:cubicBezTo>
                <a:lnTo>
                  <a:pt x="250547" y="121414"/>
                </a:lnTo>
                <a:cubicBezTo>
                  <a:pt x="249106" y="123939"/>
                  <a:pt x="249826" y="127546"/>
                  <a:pt x="252347" y="129710"/>
                </a:cubicBezTo>
                <a:cubicBezTo>
                  <a:pt x="254148" y="131513"/>
                  <a:pt x="254148" y="134399"/>
                  <a:pt x="252347" y="136202"/>
                </a:cubicBezTo>
                <a:cubicBezTo>
                  <a:pt x="250907" y="137645"/>
                  <a:pt x="248026" y="138005"/>
                  <a:pt x="246225" y="136202"/>
                </a:cubicBezTo>
                <a:cubicBezTo>
                  <a:pt x="241184" y="131513"/>
                  <a:pt x="239744" y="123939"/>
                  <a:pt x="242624" y="117447"/>
                </a:cubicBezTo>
                <a:lnTo>
                  <a:pt x="245145" y="111315"/>
                </a:lnTo>
                <a:cubicBezTo>
                  <a:pt x="246225" y="109512"/>
                  <a:pt x="246225" y="107348"/>
                  <a:pt x="245145" y="105544"/>
                </a:cubicBezTo>
                <a:cubicBezTo>
                  <a:pt x="244785" y="103380"/>
                  <a:pt x="242984" y="101937"/>
                  <a:pt x="241184" y="101216"/>
                </a:cubicBezTo>
                <a:lnTo>
                  <a:pt x="234702" y="98691"/>
                </a:lnTo>
                <a:cubicBezTo>
                  <a:pt x="228220" y="96167"/>
                  <a:pt x="223899" y="90035"/>
                  <a:pt x="224259" y="82821"/>
                </a:cubicBezTo>
                <a:lnTo>
                  <a:pt x="224259" y="76329"/>
                </a:lnTo>
                <a:cubicBezTo>
                  <a:pt x="224259" y="74165"/>
                  <a:pt x="223539" y="72001"/>
                  <a:pt x="222098" y="70558"/>
                </a:cubicBezTo>
                <a:cubicBezTo>
                  <a:pt x="220658" y="69116"/>
                  <a:pt x="218497" y="68394"/>
                  <a:pt x="216337" y="68394"/>
                </a:cubicBezTo>
                <a:lnTo>
                  <a:pt x="209855" y="68394"/>
                </a:lnTo>
                <a:cubicBezTo>
                  <a:pt x="202653" y="68755"/>
                  <a:pt x="196531" y="64427"/>
                  <a:pt x="194010" y="57934"/>
                </a:cubicBezTo>
                <a:lnTo>
                  <a:pt x="191490" y="51442"/>
                </a:lnTo>
                <a:cubicBezTo>
                  <a:pt x="190769" y="49639"/>
                  <a:pt x="189329" y="47835"/>
                  <a:pt x="187168" y="47114"/>
                </a:cubicBezTo>
                <a:cubicBezTo>
                  <a:pt x="185368" y="46393"/>
                  <a:pt x="183207" y="46393"/>
                  <a:pt x="181407" y="47475"/>
                </a:cubicBezTo>
                <a:lnTo>
                  <a:pt x="174925" y="49999"/>
                </a:lnTo>
                <a:cubicBezTo>
                  <a:pt x="168803" y="52885"/>
                  <a:pt x="161241" y="51442"/>
                  <a:pt x="156560" y="46393"/>
                </a:cubicBezTo>
                <a:lnTo>
                  <a:pt x="151878" y="41343"/>
                </a:lnTo>
                <a:cubicBezTo>
                  <a:pt x="150438" y="39900"/>
                  <a:pt x="148637" y="39179"/>
                  <a:pt x="146477" y="39179"/>
                </a:cubicBezTo>
                <a:cubicBezTo>
                  <a:pt x="144316" y="39179"/>
                  <a:pt x="142155" y="39900"/>
                  <a:pt x="140715" y="41343"/>
                </a:cubicBezTo>
                <a:lnTo>
                  <a:pt x="136034" y="46393"/>
                </a:lnTo>
                <a:cubicBezTo>
                  <a:pt x="131352" y="51442"/>
                  <a:pt x="123790" y="52885"/>
                  <a:pt x="117308" y="49999"/>
                </a:cubicBezTo>
                <a:lnTo>
                  <a:pt x="111186" y="47475"/>
                </a:lnTo>
                <a:cubicBezTo>
                  <a:pt x="109386" y="46393"/>
                  <a:pt x="107225" y="46393"/>
                  <a:pt x="105425" y="47114"/>
                </a:cubicBezTo>
                <a:cubicBezTo>
                  <a:pt x="103264" y="47835"/>
                  <a:pt x="101824" y="49639"/>
                  <a:pt x="101104" y="51442"/>
                </a:cubicBezTo>
                <a:lnTo>
                  <a:pt x="98583" y="57934"/>
                </a:lnTo>
                <a:cubicBezTo>
                  <a:pt x="96062" y="64427"/>
                  <a:pt x="89940" y="68755"/>
                  <a:pt x="82738" y="68394"/>
                </a:cubicBezTo>
                <a:lnTo>
                  <a:pt x="76256" y="68394"/>
                </a:lnTo>
                <a:cubicBezTo>
                  <a:pt x="74096" y="68394"/>
                  <a:pt x="71935" y="69116"/>
                  <a:pt x="70495" y="70558"/>
                </a:cubicBezTo>
                <a:cubicBezTo>
                  <a:pt x="69054" y="72001"/>
                  <a:pt x="68334" y="74165"/>
                  <a:pt x="68334" y="76329"/>
                </a:cubicBezTo>
                <a:lnTo>
                  <a:pt x="68694" y="82821"/>
                </a:lnTo>
                <a:cubicBezTo>
                  <a:pt x="68694" y="90035"/>
                  <a:pt x="64373" y="96167"/>
                  <a:pt x="57891" y="98691"/>
                </a:cubicBezTo>
                <a:lnTo>
                  <a:pt x="51409" y="101216"/>
                </a:lnTo>
                <a:cubicBezTo>
                  <a:pt x="49609" y="101937"/>
                  <a:pt x="47808" y="103380"/>
                  <a:pt x="47088" y="105544"/>
                </a:cubicBezTo>
                <a:cubicBezTo>
                  <a:pt x="46368" y="107348"/>
                  <a:pt x="46368" y="109512"/>
                  <a:pt x="47448" y="111315"/>
                </a:cubicBezTo>
                <a:lnTo>
                  <a:pt x="49969" y="117447"/>
                </a:lnTo>
                <a:cubicBezTo>
                  <a:pt x="52850" y="123939"/>
                  <a:pt x="51409" y="131513"/>
                  <a:pt x="46368" y="136202"/>
                </a:cubicBezTo>
                <a:lnTo>
                  <a:pt x="41326" y="140891"/>
                </a:lnTo>
                <a:cubicBezTo>
                  <a:pt x="39886" y="142334"/>
                  <a:pt x="39166" y="144498"/>
                  <a:pt x="39166" y="146301"/>
                </a:cubicBezTo>
                <a:cubicBezTo>
                  <a:pt x="39166" y="148465"/>
                  <a:pt x="39886" y="150629"/>
                  <a:pt x="41326" y="152072"/>
                </a:cubicBezTo>
                <a:lnTo>
                  <a:pt x="46368" y="156761"/>
                </a:lnTo>
                <a:cubicBezTo>
                  <a:pt x="51409" y="161450"/>
                  <a:pt x="52850" y="169024"/>
                  <a:pt x="49969" y="175155"/>
                </a:cubicBezTo>
                <a:lnTo>
                  <a:pt x="47448" y="181648"/>
                </a:lnTo>
                <a:cubicBezTo>
                  <a:pt x="46368" y="183451"/>
                  <a:pt x="46368" y="185615"/>
                  <a:pt x="47088" y="187779"/>
                </a:cubicBezTo>
                <a:cubicBezTo>
                  <a:pt x="47808" y="189583"/>
                  <a:pt x="49609" y="191025"/>
                  <a:pt x="51409" y="191747"/>
                </a:cubicBezTo>
                <a:lnTo>
                  <a:pt x="57891" y="194271"/>
                </a:lnTo>
                <a:cubicBezTo>
                  <a:pt x="64373" y="196796"/>
                  <a:pt x="68694" y="202928"/>
                  <a:pt x="68694" y="210141"/>
                </a:cubicBezTo>
                <a:lnTo>
                  <a:pt x="68334" y="216994"/>
                </a:lnTo>
                <a:cubicBezTo>
                  <a:pt x="68334" y="218798"/>
                  <a:pt x="69054" y="220962"/>
                  <a:pt x="70495" y="222405"/>
                </a:cubicBezTo>
                <a:cubicBezTo>
                  <a:pt x="71935" y="223847"/>
                  <a:pt x="74096" y="224929"/>
                  <a:pt x="76256" y="224569"/>
                </a:cubicBezTo>
                <a:lnTo>
                  <a:pt x="82738" y="224569"/>
                </a:lnTo>
                <a:cubicBezTo>
                  <a:pt x="89940" y="224569"/>
                  <a:pt x="96062" y="228536"/>
                  <a:pt x="98583" y="235028"/>
                </a:cubicBezTo>
                <a:lnTo>
                  <a:pt x="101104" y="241521"/>
                </a:lnTo>
                <a:cubicBezTo>
                  <a:pt x="101824" y="243324"/>
                  <a:pt x="103264" y="245127"/>
                  <a:pt x="105425" y="245488"/>
                </a:cubicBezTo>
                <a:cubicBezTo>
                  <a:pt x="107225" y="246570"/>
                  <a:pt x="109386" y="246570"/>
                  <a:pt x="111186" y="245488"/>
                </a:cubicBezTo>
                <a:lnTo>
                  <a:pt x="117308" y="242963"/>
                </a:lnTo>
                <a:cubicBezTo>
                  <a:pt x="123790" y="240078"/>
                  <a:pt x="131352" y="241521"/>
                  <a:pt x="136034" y="246570"/>
                </a:cubicBezTo>
                <a:cubicBezTo>
                  <a:pt x="137834" y="248373"/>
                  <a:pt x="137834" y="251259"/>
                  <a:pt x="136034" y="252702"/>
                </a:cubicBezTo>
                <a:cubicBezTo>
                  <a:pt x="134233" y="254505"/>
                  <a:pt x="131352" y="254505"/>
                  <a:pt x="129552" y="252702"/>
                </a:cubicBezTo>
                <a:cubicBezTo>
                  <a:pt x="127391" y="250177"/>
                  <a:pt x="123790" y="249816"/>
                  <a:pt x="121269" y="250898"/>
                </a:cubicBezTo>
                <a:lnTo>
                  <a:pt x="114788" y="253784"/>
                </a:lnTo>
                <a:cubicBezTo>
                  <a:pt x="112627" y="254866"/>
                  <a:pt x="110466" y="255226"/>
                  <a:pt x="107946" y="255226"/>
                </a:cubicBezTo>
                <a:cubicBezTo>
                  <a:pt x="105785" y="255226"/>
                  <a:pt x="103624" y="254866"/>
                  <a:pt x="101824" y="253784"/>
                </a:cubicBezTo>
                <a:cubicBezTo>
                  <a:pt x="97863" y="251980"/>
                  <a:pt x="94262" y="248734"/>
                  <a:pt x="92821" y="244406"/>
                </a:cubicBezTo>
                <a:lnTo>
                  <a:pt x="90300" y="238274"/>
                </a:lnTo>
                <a:cubicBezTo>
                  <a:pt x="89220" y="235389"/>
                  <a:pt x="85979" y="233225"/>
                  <a:pt x="83098" y="233225"/>
                </a:cubicBezTo>
                <a:lnTo>
                  <a:pt x="76256" y="233586"/>
                </a:lnTo>
                <a:cubicBezTo>
                  <a:pt x="71935" y="233586"/>
                  <a:pt x="67254" y="231782"/>
                  <a:pt x="64373" y="228897"/>
                </a:cubicBezTo>
                <a:cubicBezTo>
                  <a:pt x="60772" y="225651"/>
                  <a:pt x="59332" y="220962"/>
                  <a:pt x="59332" y="216634"/>
                </a:cubicBezTo>
                <a:lnTo>
                  <a:pt x="59692" y="209781"/>
                </a:lnTo>
                <a:cubicBezTo>
                  <a:pt x="59692" y="206535"/>
                  <a:pt x="57891" y="203649"/>
                  <a:pt x="54650" y="202567"/>
                </a:cubicBezTo>
                <a:lnTo>
                  <a:pt x="48528" y="200042"/>
                </a:lnTo>
                <a:cubicBezTo>
                  <a:pt x="44207" y="198239"/>
                  <a:pt x="40606" y="195354"/>
                  <a:pt x="38806" y="191025"/>
                </a:cubicBezTo>
                <a:cubicBezTo>
                  <a:pt x="37005" y="186697"/>
                  <a:pt x="37365" y="182008"/>
                  <a:pt x="39166" y="178041"/>
                </a:cubicBezTo>
                <a:lnTo>
                  <a:pt x="41686" y="171549"/>
                </a:lnTo>
                <a:cubicBezTo>
                  <a:pt x="43487" y="168663"/>
                  <a:pt x="42407" y="165417"/>
                  <a:pt x="40246" y="162892"/>
                </a:cubicBezTo>
                <a:lnTo>
                  <a:pt x="35205" y="158564"/>
                </a:lnTo>
                <a:cubicBezTo>
                  <a:pt x="32324" y="155318"/>
                  <a:pt x="30163" y="150990"/>
                  <a:pt x="30163" y="146301"/>
                </a:cubicBezTo>
                <a:cubicBezTo>
                  <a:pt x="30163" y="141973"/>
                  <a:pt x="32324" y="137645"/>
                  <a:pt x="35205" y="134399"/>
                </a:cubicBezTo>
                <a:lnTo>
                  <a:pt x="40246" y="129710"/>
                </a:lnTo>
                <a:cubicBezTo>
                  <a:pt x="42407" y="127546"/>
                  <a:pt x="43487" y="123939"/>
                  <a:pt x="41686" y="121414"/>
                </a:cubicBezTo>
                <a:lnTo>
                  <a:pt x="39166" y="114922"/>
                </a:lnTo>
                <a:cubicBezTo>
                  <a:pt x="37365" y="110954"/>
                  <a:pt x="37005" y="105905"/>
                  <a:pt x="38806" y="101937"/>
                </a:cubicBezTo>
                <a:cubicBezTo>
                  <a:pt x="40606" y="97609"/>
                  <a:pt x="44207" y="94363"/>
                  <a:pt x="48528" y="92920"/>
                </a:cubicBezTo>
                <a:lnTo>
                  <a:pt x="54650" y="90396"/>
                </a:lnTo>
                <a:cubicBezTo>
                  <a:pt x="57891" y="89314"/>
                  <a:pt x="59692" y="86428"/>
                  <a:pt x="59692" y="83182"/>
                </a:cubicBezTo>
                <a:lnTo>
                  <a:pt x="59332" y="76329"/>
                </a:lnTo>
                <a:cubicBezTo>
                  <a:pt x="59332" y="71640"/>
                  <a:pt x="60772" y="67673"/>
                  <a:pt x="64373" y="64427"/>
                </a:cubicBezTo>
                <a:cubicBezTo>
                  <a:pt x="67254" y="60820"/>
                  <a:pt x="71575" y="59377"/>
                  <a:pt x="76256" y="59377"/>
                </a:cubicBezTo>
                <a:lnTo>
                  <a:pt x="83098" y="59738"/>
                </a:lnTo>
                <a:cubicBezTo>
                  <a:pt x="86339" y="59377"/>
                  <a:pt x="89220" y="57574"/>
                  <a:pt x="90300" y="54688"/>
                </a:cubicBezTo>
                <a:lnTo>
                  <a:pt x="92821" y="48557"/>
                </a:lnTo>
                <a:cubicBezTo>
                  <a:pt x="94262" y="44229"/>
                  <a:pt x="97863" y="40622"/>
                  <a:pt x="101824" y="38818"/>
                </a:cubicBezTo>
                <a:cubicBezTo>
                  <a:pt x="105785" y="37015"/>
                  <a:pt x="110826" y="37376"/>
                  <a:pt x="114788" y="39179"/>
                </a:cubicBezTo>
                <a:lnTo>
                  <a:pt x="121269" y="41704"/>
                </a:lnTo>
                <a:cubicBezTo>
                  <a:pt x="124150" y="43147"/>
                  <a:pt x="127391" y="42425"/>
                  <a:pt x="129552" y="40261"/>
                </a:cubicBezTo>
                <a:lnTo>
                  <a:pt x="134233" y="35212"/>
                </a:lnTo>
                <a:cubicBezTo>
                  <a:pt x="137474" y="31965"/>
                  <a:pt x="141795" y="30162"/>
                  <a:pt x="146477" y="30162"/>
                </a:cubicBezTo>
                <a:close/>
                <a:moveTo>
                  <a:pt x="146844" y="8987"/>
                </a:moveTo>
                <a:cubicBezTo>
                  <a:pt x="70543" y="8987"/>
                  <a:pt x="8638" y="70816"/>
                  <a:pt x="8638" y="146664"/>
                </a:cubicBezTo>
                <a:cubicBezTo>
                  <a:pt x="8638" y="221434"/>
                  <a:pt x="68383" y="282184"/>
                  <a:pt x="142165" y="284341"/>
                </a:cubicBezTo>
                <a:cubicBezTo>
                  <a:pt x="143245" y="253786"/>
                  <a:pt x="153682" y="225747"/>
                  <a:pt x="170598" y="202741"/>
                </a:cubicBezTo>
                <a:lnTo>
                  <a:pt x="146844" y="189800"/>
                </a:lnTo>
                <a:lnTo>
                  <a:pt x="104375" y="212087"/>
                </a:lnTo>
                <a:cubicBezTo>
                  <a:pt x="103655" y="212447"/>
                  <a:pt x="102935" y="212806"/>
                  <a:pt x="102215" y="212806"/>
                </a:cubicBezTo>
                <a:cubicBezTo>
                  <a:pt x="101495" y="212806"/>
                  <a:pt x="100416" y="212447"/>
                  <a:pt x="99696" y="211728"/>
                </a:cubicBezTo>
                <a:cubicBezTo>
                  <a:pt x="98256" y="211009"/>
                  <a:pt x="97536" y="209212"/>
                  <a:pt x="97896" y="207414"/>
                </a:cubicBezTo>
                <a:lnTo>
                  <a:pt x="105814" y="160683"/>
                </a:lnTo>
                <a:lnTo>
                  <a:pt x="71982" y="127252"/>
                </a:lnTo>
                <a:cubicBezTo>
                  <a:pt x="70543" y="126174"/>
                  <a:pt x="70183" y="124377"/>
                  <a:pt x="70543" y="122939"/>
                </a:cubicBezTo>
                <a:cubicBezTo>
                  <a:pt x="71263" y="121141"/>
                  <a:pt x="72702" y="119704"/>
                  <a:pt x="74142" y="119704"/>
                </a:cubicBezTo>
                <a:lnTo>
                  <a:pt x="121650" y="112874"/>
                </a:lnTo>
                <a:lnTo>
                  <a:pt x="142525" y="70097"/>
                </a:lnTo>
                <a:cubicBezTo>
                  <a:pt x="143965" y="66861"/>
                  <a:pt x="149004" y="66861"/>
                  <a:pt x="150803" y="70097"/>
                </a:cubicBezTo>
                <a:lnTo>
                  <a:pt x="171678" y="112874"/>
                </a:lnTo>
                <a:lnTo>
                  <a:pt x="218826" y="119704"/>
                </a:lnTo>
                <a:cubicBezTo>
                  <a:pt x="220626" y="119704"/>
                  <a:pt x="222066" y="121141"/>
                  <a:pt x="222426" y="122939"/>
                </a:cubicBezTo>
                <a:cubicBezTo>
                  <a:pt x="223145" y="124377"/>
                  <a:pt x="222426" y="126174"/>
                  <a:pt x="221706" y="127252"/>
                </a:cubicBezTo>
                <a:lnTo>
                  <a:pt x="187154" y="160683"/>
                </a:lnTo>
                <a:lnTo>
                  <a:pt x="190753" y="180095"/>
                </a:lnTo>
                <a:cubicBezTo>
                  <a:pt x="215587" y="157448"/>
                  <a:pt x="248339" y="143429"/>
                  <a:pt x="284690" y="142350"/>
                </a:cubicBezTo>
                <a:cubicBezTo>
                  <a:pt x="282171" y="68659"/>
                  <a:pt x="221346" y="8987"/>
                  <a:pt x="146844" y="8987"/>
                </a:cubicBezTo>
                <a:close/>
                <a:moveTo>
                  <a:pt x="146844" y="0"/>
                </a:moveTo>
                <a:cubicBezTo>
                  <a:pt x="227464" y="0"/>
                  <a:pt x="293328" y="66143"/>
                  <a:pt x="293328" y="146664"/>
                </a:cubicBezTo>
                <a:cubicBezTo>
                  <a:pt x="293328" y="148102"/>
                  <a:pt x="292968" y="149180"/>
                  <a:pt x="292248" y="149899"/>
                </a:cubicBezTo>
                <a:lnTo>
                  <a:pt x="149723" y="292249"/>
                </a:lnTo>
                <a:cubicBezTo>
                  <a:pt x="149004" y="292968"/>
                  <a:pt x="147564" y="293328"/>
                  <a:pt x="146844" y="293328"/>
                </a:cubicBezTo>
                <a:cubicBezTo>
                  <a:pt x="65864" y="293328"/>
                  <a:pt x="0" y="227545"/>
                  <a:pt x="0" y="146664"/>
                </a:cubicBezTo>
                <a:cubicBezTo>
                  <a:pt x="0" y="66143"/>
                  <a:pt x="65864" y="0"/>
                  <a:pt x="146844" y="0"/>
                </a:cubicBezTo>
                <a:close/>
              </a:path>
            </a:pathLst>
          </a:custGeom>
          <a:solidFill>
            <a:schemeClr val="accent2"/>
          </a:solidFill>
          <a:ln>
            <a:noFill/>
          </a:ln>
          <a:effectLst/>
        </p:spPr>
        <p:txBody>
          <a:bodyPr anchor="ctr"/>
          <a:lstStyle/>
          <a:p>
            <a:endParaRPr lang="en-US" dirty="0">
              <a:latin typeface="Montserrat Light" pitchFamily="2" charset="77"/>
            </a:endParaRPr>
          </a:p>
        </p:txBody>
      </p:sp>
      <p:sp>
        <p:nvSpPr>
          <p:cNvPr id="86" name="TextBox 85">
            <a:extLst>
              <a:ext uri="{FF2B5EF4-FFF2-40B4-BE49-F238E27FC236}">
                <a16:creationId xmlns:a16="http://schemas.microsoft.com/office/drawing/2014/main" id="{34E7E4B1-6E8D-B24C-BA0E-65E5BB497249}"/>
              </a:ext>
            </a:extLst>
          </p:cNvPr>
          <p:cNvSpPr txBox="1"/>
          <p:nvPr/>
        </p:nvSpPr>
        <p:spPr>
          <a:xfrm>
            <a:off x="3034809" y="8075379"/>
            <a:ext cx="3576620"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YOUR TITLE 01</a:t>
            </a:r>
          </a:p>
        </p:txBody>
      </p:sp>
      <p:sp>
        <p:nvSpPr>
          <p:cNvPr id="87" name="Subtitle 2">
            <a:extLst>
              <a:ext uri="{FF2B5EF4-FFF2-40B4-BE49-F238E27FC236}">
                <a16:creationId xmlns:a16="http://schemas.microsoft.com/office/drawing/2014/main" id="{9D3D1AF6-B529-EB4C-9295-F2DFA3A0FB73}"/>
              </a:ext>
            </a:extLst>
          </p:cNvPr>
          <p:cNvSpPr txBox="1">
            <a:spLocks/>
          </p:cNvSpPr>
          <p:nvPr/>
        </p:nvSpPr>
        <p:spPr>
          <a:xfrm>
            <a:off x="3034809" y="8683388"/>
            <a:ext cx="7423641"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the companies seek to go above and beyond.</a:t>
            </a:r>
          </a:p>
        </p:txBody>
      </p:sp>
      <p:sp>
        <p:nvSpPr>
          <p:cNvPr id="88" name="TextBox 87">
            <a:extLst>
              <a:ext uri="{FF2B5EF4-FFF2-40B4-BE49-F238E27FC236}">
                <a16:creationId xmlns:a16="http://schemas.microsoft.com/office/drawing/2014/main" id="{B4214F60-905E-C945-8750-3392D80A8691}"/>
              </a:ext>
            </a:extLst>
          </p:cNvPr>
          <p:cNvSpPr txBox="1"/>
          <p:nvPr/>
        </p:nvSpPr>
        <p:spPr>
          <a:xfrm>
            <a:off x="3034809" y="10798567"/>
            <a:ext cx="3653564"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YOUR TITLE 02</a:t>
            </a:r>
          </a:p>
        </p:txBody>
      </p:sp>
      <p:sp>
        <p:nvSpPr>
          <p:cNvPr id="89" name="Subtitle 2">
            <a:extLst>
              <a:ext uri="{FF2B5EF4-FFF2-40B4-BE49-F238E27FC236}">
                <a16:creationId xmlns:a16="http://schemas.microsoft.com/office/drawing/2014/main" id="{164F9021-3145-9C42-922B-22BD4BD60D60}"/>
              </a:ext>
            </a:extLst>
          </p:cNvPr>
          <p:cNvSpPr txBox="1">
            <a:spLocks/>
          </p:cNvSpPr>
          <p:nvPr/>
        </p:nvSpPr>
        <p:spPr>
          <a:xfrm>
            <a:off x="3034809" y="11406576"/>
            <a:ext cx="7423641"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the companies seek to go above and beyond.</a:t>
            </a:r>
          </a:p>
        </p:txBody>
      </p:sp>
    </p:spTree>
    <p:extLst>
      <p:ext uri="{BB962C8B-B14F-4D97-AF65-F5344CB8AC3E}">
        <p14:creationId xmlns:p14="http://schemas.microsoft.com/office/powerpoint/2010/main" val="4047869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9C684165-8BAC-BA42-8558-8F69A4F41159}"/>
              </a:ext>
            </a:extLst>
          </p:cNvPr>
          <p:cNvSpPr txBox="1">
            <a:spLocks/>
          </p:cNvSpPr>
          <p:nvPr/>
        </p:nvSpPr>
        <p:spPr>
          <a:xfrm>
            <a:off x="1458833" y="8601410"/>
            <a:ext cx="8004175" cy="3845668"/>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a:t>
            </a:r>
          </a:p>
        </p:txBody>
      </p:sp>
      <p:sp>
        <p:nvSpPr>
          <p:cNvPr id="22" name="TextBox 21">
            <a:extLst>
              <a:ext uri="{FF2B5EF4-FFF2-40B4-BE49-F238E27FC236}">
                <a16:creationId xmlns:a16="http://schemas.microsoft.com/office/drawing/2014/main" id="{592026BC-4D6A-834F-812E-6BB5C12F6E93}"/>
              </a:ext>
            </a:extLst>
          </p:cNvPr>
          <p:cNvSpPr txBox="1"/>
          <p:nvPr/>
        </p:nvSpPr>
        <p:spPr>
          <a:xfrm>
            <a:off x="1458833" y="1400717"/>
            <a:ext cx="5509842" cy="2308324"/>
          </a:xfrm>
          <a:prstGeom prst="rect">
            <a:avLst/>
          </a:prstGeom>
          <a:noFill/>
        </p:spPr>
        <p:txBody>
          <a:bodyPr wrap="none" rtlCol="0" anchor="b">
            <a:spAutoFit/>
          </a:bodyPr>
          <a:lstStyle/>
          <a:p>
            <a:r>
              <a:rPr lang="en-US" sz="7200" b="1" spc="300" dirty="0">
                <a:solidFill>
                  <a:schemeClr val="tx2"/>
                </a:solidFill>
                <a:latin typeface="Playfair Display SC" pitchFamily="2" charset="77"/>
              </a:rPr>
              <a:t>Picture &amp;</a:t>
            </a:r>
          </a:p>
          <a:p>
            <a:r>
              <a:rPr lang="en-US" sz="7200" b="1" spc="300" dirty="0">
                <a:solidFill>
                  <a:schemeClr val="tx2"/>
                </a:solidFill>
                <a:latin typeface="Playfair Display SC" pitchFamily="2" charset="77"/>
              </a:rPr>
              <a:t>Text</a:t>
            </a:r>
          </a:p>
        </p:txBody>
      </p:sp>
      <p:sp>
        <p:nvSpPr>
          <p:cNvPr id="23" name="Subtitle 2">
            <a:extLst>
              <a:ext uri="{FF2B5EF4-FFF2-40B4-BE49-F238E27FC236}">
                <a16:creationId xmlns:a16="http://schemas.microsoft.com/office/drawing/2014/main" id="{1240FFB8-811B-D848-A82C-024264282F93}"/>
              </a:ext>
            </a:extLst>
          </p:cNvPr>
          <p:cNvSpPr txBox="1">
            <a:spLocks/>
          </p:cNvSpPr>
          <p:nvPr/>
        </p:nvSpPr>
        <p:spPr>
          <a:xfrm>
            <a:off x="1458833" y="370904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24" name="Subtitle 2">
            <a:extLst>
              <a:ext uri="{FF2B5EF4-FFF2-40B4-BE49-F238E27FC236}">
                <a16:creationId xmlns:a16="http://schemas.microsoft.com/office/drawing/2014/main" id="{332061BD-D70A-164A-AD3B-0A747B62F793}"/>
              </a:ext>
            </a:extLst>
          </p:cNvPr>
          <p:cNvSpPr txBox="1">
            <a:spLocks/>
          </p:cNvSpPr>
          <p:nvPr/>
        </p:nvSpPr>
        <p:spPr>
          <a:xfrm>
            <a:off x="10233025" y="1918769"/>
            <a:ext cx="5509843" cy="289669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a:t>
            </a:r>
          </a:p>
        </p:txBody>
      </p:sp>
      <p:sp>
        <p:nvSpPr>
          <p:cNvPr id="25" name="Subtitle 2">
            <a:extLst>
              <a:ext uri="{FF2B5EF4-FFF2-40B4-BE49-F238E27FC236}">
                <a16:creationId xmlns:a16="http://schemas.microsoft.com/office/drawing/2014/main" id="{7949BC57-40C9-F243-B48B-380F64D6EC50}"/>
              </a:ext>
            </a:extLst>
          </p:cNvPr>
          <p:cNvSpPr txBox="1">
            <a:spLocks/>
          </p:cNvSpPr>
          <p:nvPr/>
        </p:nvSpPr>
        <p:spPr>
          <a:xfrm>
            <a:off x="17519650" y="1918769"/>
            <a:ext cx="5509843" cy="2896690"/>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a:t>
            </a:r>
          </a:p>
        </p:txBody>
      </p:sp>
      <p:sp>
        <p:nvSpPr>
          <p:cNvPr id="3" name="Picture Placeholder 2">
            <a:extLst>
              <a:ext uri="{FF2B5EF4-FFF2-40B4-BE49-F238E27FC236}">
                <a16:creationId xmlns:a16="http://schemas.microsoft.com/office/drawing/2014/main" id="{C7352638-BF19-1044-AB5D-631EFB4BD68A}"/>
              </a:ext>
            </a:extLst>
          </p:cNvPr>
          <p:cNvSpPr>
            <a:spLocks noGrp="1"/>
          </p:cNvSpPr>
          <p:nvPr>
            <p:ph type="pic" sz="quarter" idx="13"/>
          </p:nvPr>
        </p:nvSpPr>
        <p:spPr>
          <a:solidFill>
            <a:schemeClr val="bg1">
              <a:lumMod val="95000"/>
            </a:schemeClr>
          </a:solidFill>
        </p:spPr>
      </p:sp>
      <p:sp>
        <p:nvSpPr>
          <p:cNvPr id="5" name="Picture Placeholder 4">
            <a:extLst>
              <a:ext uri="{FF2B5EF4-FFF2-40B4-BE49-F238E27FC236}">
                <a16:creationId xmlns:a16="http://schemas.microsoft.com/office/drawing/2014/main" id="{D743C825-804A-0041-B154-919C0DD7D09B}"/>
              </a:ext>
            </a:extLst>
          </p:cNvPr>
          <p:cNvSpPr>
            <a:spLocks noGrp="1"/>
          </p:cNvSpPr>
          <p:nvPr>
            <p:ph type="pic" sz="quarter" idx="12"/>
          </p:nvPr>
        </p:nvSpPr>
        <p:spPr>
          <a:solidFill>
            <a:schemeClr val="bg1">
              <a:lumMod val="95000"/>
            </a:schemeClr>
          </a:solidFill>
        </p:spPr>
      </p:sp>
    </p:spTree>
    <p:extLst>
      <p:ext uri="{BB962C8B-B14F-4D97-AF65-F5344CB8AC3E}">
        <p14:creationId xmlns:p14="http://schemas.microsoft.com/office/powerpoint/2010/main" val="3418680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0B45669F-D44F-1D49-BA64-1934AC0BB798}"/>
              </a:ext>
            </a:extLst>
          </p:cNvPr>
          <p:cNvSpPr txBox="1"/>
          <p:nvPr/>
        </p:nvSpPr>
        <p:spPr>
          <a:xfrm>
            <a:off x="8643923" y="1423802"/>
            <a:ext cx="7165744"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Our Services</a:t>
            </a:r>
          </a:p>
        </p:txBody>
      </p:sp>
      <p:sp>
        <p:nvSpPr>
          <p:cNvPr id="22" name="Subtitle 2">
            <a:extLst>
              <a:ext uri="{FF2B5EF4-FFF2-40B4-BE49-F238E27FC236}">
                <a16:creationId xmlns:a16="http://schemas.microsoft.com/office/drawing/2014/main" id="{C792034E-2C66-B842-BD77-933534612310}"/>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23" name="Freeform 1047">
            <a:extLst>
              <a:ext uri="{FF2B5EF4-FFF2-40B4-BE49-F238E27FC236}">
                <a16:creationId xmlns:a16="http://schemas.microsoft.com/office/drawing/2014/main" id="{B871227D-116E-F540-B19A-0C9ED928B728}"/>
              </a:ext>
            </a:extLst>
          </p:cNvPr>
          <p:cNvSpPr>
            <a:spLocks noChangeAspect="1" noChangeArrowheads="1"/>
          </p:cNvSpPr>
          <p:nvPr/>
        </p:nvSpPr>
        <p:spPr bwMode="auto">
          <a:xfrm>
            <a:off x="3612623" y="4120602"/>
            <a:ext cx="1376852" cy="1368458"/>
          </a:xfrm>
          <a:custGeom>
            <a:avLst/>
            <a:gdLst>
              <a:gd name="T0" fmla="*/ 757768 w 286977"/>
              <a:gd name="T1" fmla="*/ 831883 h 285393"/>
              <a:gd name="T2" fmla="*/ 741955 w 286977"/>
              <a:gd name="T3" fmla="*/ 946958 h 285393"/>
              <a:gd name="T4" fmla="*/ 727364 w 286977"/>
              <a:gd name="T5" fmla="*/ 831883 h 285393"/>
              <a:gd name="T6" fmla="*/ 208926 w 286977"/>
              <a:gd name="T7" fmla="*/ 816462 h 285393"/>
              <a:gd name="T8" fmla="*/ 225380 w 286977"/>
              <a:gd name="T9" fmla="*/ 932725 h 285393"/>
              <a:gd name="T10" fmla="*/ 195017 w 286977"/>
              <a:gd name="T11" fmla="*/ 932725 h 285393"/>
              <a:gd name="T12" fmla="*/ 208926 w 286977"/>
              <a:gd name="T13" fmla="*/ 816462 h 285393"/>
              <a:gd name="T14" fmla="*/ 499776 w 286977"/>
              <a:gd name="T15" fmla="*/ 640445 h 285393"/>
              <a:gd name="T16" fmla="*/ 661571 w 286977"/>
              <a:gd name="T17" fmla="*/ 602279 h 285393"/>
              <a:gd name="T18" fmla="*/ 341572 w 286977"/>
              <a:gd name="T19" fmla="*/ 567692 h 285393"/>
              <a:gd name="T20" fmla="*/ 366735 w 286977"/>
              <a:gd name="T21" fmla="*/ 716777 h 285393"/>
              <a:gd name="T22" fmla="*/ 341572 w 286977"/>
              <a:gd name="T23" fmla="*/ 567692 h 285393"/>
              <a:gd name="T24" fmla="*/ 366735 w 286977"/>
              <a:gd name="T25" fmla="*/ 522372 h 285393"/>
              <a:gd name="T26" fmla="*/ 475804 w 286977"/>
              <a:gd name="T27" fmla="*/ 621363 h 285393"/>
              <a:gd name="T28" fmla="*/ 584866 w 286977"/>
              <a:gd name="T29" fmla="*/ 522372 h 285393"/>
              <a:gd name="T30" fmla="*/ 475804 w 286977"/>
              <a:gd name="T31" fmla="*/ 517601 h 285393"/>
              <a:gd name="T32" fmla="*/ 552509 w 286977"/>
              <a:gd name="T33" fmla="*/ 127606 h 285393"/>
              <a:gd name="T34" fmla="*/ 542918 w 286977"/>
              <a:gd name="T35" fmla="*/ 174126 h 285393"/>
              <a:gd name="T36" fmla="*/ 287636 w 286977"/>
              <a:gd name="T37" fmla="*/ 147888 h 285393"/>
              <a:gd name="T38" fmla="*/ 475804 w 286977"/>
              <a:gd name="T39" fmla="*/ 488979 h 285393"/>
              <a:gd name="T40" fmla="*/ 655578 w 286977"/>
              <a:gd name="T41" fmla="*/ 128811 h 285393"/>
              <a:gd name="T42" fmla="*/ 593259 w 286977"/>
              <a:gd name="T43" fmla="*/ 152661 h 285393"/>
              <a:gd name="T44" fmla="*/ 475804 w 286977"/>
              <a:gd name="T45" fmla="*/ 29810 h 285393"/>
              <a:gd name="T46" fmla="*/ 523743 w 286977"/>
              <a:gd name="T47" fmla="*/ 149074 h 285393"/>
              <a:gd name="T48" fmla="*/ 530935 w 286977"/>
              <a:gd name="T49" fmla="*/ 89448 h 285393"/>
              <a:gd name="T50" fmla="*/ 602845 w 286977"/>
              <a:gd name="T51" fmla="*/ 124035 h 285393"/>
              <a:gd name="T52" fmla="*/ 475804 w 286977"/>
              <a:gd name="T53" fmla="*/ 29810 h 285393"/>
              <a:gd name="T54" fmla="*/ 709510 w 286977"/>
              <a:gd name="T55" fmla="*/ 238524 h 285393"/>
              <a:gd name="T56" fmla="*/ 613626 w 286977"/>
              <a:gd name="T57" fmla="*/ 514027 h 285393"/>
              <a:gd name="T58" fmla="*/ 812586 w 286977"/>
              <a:gd name="T59" fmla="*/ 601085 h 285393"/>
              <a:gd name="T60" fmla="*/ 952803 w 286977"/>
              <a:gd name="T61" fmla="*/ 932641 h 285393"/>
              <a:gd name="T62" fmla="*/ 922847 w 286977"/>
              <a:gd name="T63" fmla="*/ 932641 h 285393"/>
              <a:gd name="T64" fmla="*/ 806591 w 286977"/>
              <a:gd name="T65" fmla="*/ 629711 h 285393"/>
              <a:gd name="T66" fmla="*/ 599252 w 286977"/>
              <a:gd name="T67" fmla="*/ 745396 h 285393"/>
              <a:gd name="T68" fmla="*/ 588464 w 286977"/>
              <a:gd name="T69" fmla="*/ 751360 h 285393"/>
              <a:gd name="T70" fmla="*/ 490183 w 286977"/>
              <a:gd name="T71" fmla="*/ 670262 h 285393"/>
              <a:gd name="T72" fmla="*/ 475804 w 286977"/>
              <a:gd name="T73" fmla="*/ 946951 h 285393"/>
              <a:gd name="T74" fmla="*/ 461417 w 286977"/>
              <a:gd name="T75" fmla="*/ 670262 h 285393"/>
              <a:gd name="T76" fmla="*/ 363146 w 286977"/>
              <a:gd name="T77" fmla="*/ 751360 h 285393"/>
              <a:gd name="T78" fmla="*/ 351158 w 286977"/>
              <a:gd name="T79" fmla="*/ 745396 h 285393"/>
              <a:gd name="T80" fmla="*/ 145017 w 286977"/>
              <a:gd name="T81" fmla="*/ 629711 h 285393"/>
              <a:gd name="T82" fmla="*/ 28764 w 286977"/>
              <a:gd name="T83" fmla="*/ 932641 h 285393"/>
              <a:gd name="T84" fmla="*/ 0 w 286977"/>
              <a:gd name="T85" fmla="*/ 932641 h 285393"/>
              <a:gd name="T86" fmla="*/ 140217 w 286977"/>
              <a:gd name="T87" fmla="*/ 601085 h 285393"/>
              <a:gd name="T88" fmla="*/ 337978 w 286977"/>
              <a:gd name="T89" fmla="*/ 514027 h 285393"/>
              <a:gd name="T90" fmla="*/ 243293 w 286977"/>
              <a:gd name="T91" fmla="*/ 238524 h 285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6977" h="285393">
                <a:moveTo>
                  <a:pt x="223471" y="246063"/>
                </a:moveTo>
                <a:cubicBezTo>
                  <a:pt x="226036" y="246063"/>
                  <a:pt x="228234" y="248208"/>
                  <a:pt x="228234" y="250711"/>
                </a:cubicBezTo>
                <a:lnTo>
                  <a:pt x="228234" y="281102"/>
                </a:lnTo>
                <a:cubicBezTo>
                  <a:pt x="228234" y="283247"/>
                  <a:pt x="226036" y="285393"/>
                  <a:pt x="223471" y="285393"/>
                </a:cubicBezTo>
                <a:cubicBezTo>
                  <a:pt x="221273" y="285393"/>
                  <a:pt x="219075" y="283247"/>
                  <a:pt x="219075" y="281102"/>
                </a:cubicBezTo>
                <a:lnTo>
                  <a:pt x="219075" y="250711"/>
                </a:lnTo>
                <a:cubicBezTo>
                  <a:pt x="219075" y="248208"/>
                  <a:pt x="221273" y="246063"/>
                  <a:pt x="223471" y="246063"/>
                </a:cubicBezTo>
                <a:close/>
                <a:moveTo>
                  <a:pt x="62929" y="246063"/>
                </a:moveTo>
                <a:cubicBezTo>
                  <a:pt x="65596" y="246063"/>
                  <a:pt x="67882" y="248208"/>
                  <a:pt x="67882" y="250711"/>
                </a:cubicBezTo>
                <a:lnTo>
                  <a:pt x="67882" y="281102"/>
                </a:lnTo>
                <a:cubicBezTo>
                  <a:pt x="67882" y="283247"/>
                  <a:pt x="65596" y="285393"/>
                  <a:pt x="62929" y="285393"/>
                </a:cubicBezTo>
                <a:cubicBezTo>
                  <a:pt x="61024" y="285393"/>
                  <a:pt x="58738" y="283247"/>
                  <a:pt x="58738" y="281102"/>
                </a:cubicBezTo>
                <a:lnTo>
                  <a:pt x="58738" y="250711"/>
                </a:lnTo>
                <a:cubicBezTo>
                  <a:pt x="58738" y="248208"/>
                  <a:pt x="61024" y="246063"/>
                  <a:pt x="62929" y="246063"/>
                </a:cubicBezTo>
                <a:close/>
                <a:moveTo>
                  <a:pt x="183376" y="171090"/>
                </a:moveTo>
                <a:lnTo>
                  <a:pt x="150528" y="193016"/>
                </a:lnTo>
                <a:lnTo>
                  <a:pt x="176518" y="216020"/>
                </a:lnTo>
                <a:lnTo>
                  <a:pt x="199259" y="181514"/>
                </a:lnTo>
                <a:cubicBezTo>
                  <a:pt x="193123" y="180076"/>
                  <a:pt x="188069" y="176122"/>
                  <a:pt x="183376" y="171090"/>
                </a:cubicBezTo>
                <a:close/>
                <a:moveTo>
                  <a:pt x="102878" y="171090"/>
                </a:moveTo>
                <a:cubicBezTo>
                  <a:pt x="98908" y="176122"/>
                  <a:pt x="93132" y="180076"/>
                  <a:pt x="86995" y="181514"/>
                </a:cubicBezTo>
                <a:lnTo>
                  <a:pt x="110459" y="216020"/>
                </a:lnTo>
                <a:lnTo>
                  <a:pt x="136088" y="193016"/>
                </a:lnTo>
                <a:lnTo>
                  <a:pt x="102878" y="171090"/>
                </a:lnTo>
                <a:close/>
                <a:moveTo>
                  <a:pt x="112986" y="147368"/>
                </a:moveTo>
                <a:lnTo>
                  <a:pt x="110459" y="157432"/>
                </a:lnTo>
                <a:cubicBezTo>
                  <a:pt x="110098" y="159588"/>
                  <a:pt x="108654" y="161745"/>
                  <a:pt x="107932" y="163902"/>
                </a:cubicBezTo>
                <a:lnTo>
                  <a:pt x="143308" y="187265"/>
                </a:lnTo>
                <a:lnTo>
                  <a:pt x="179045" y="163902"/>
                </a:lnTo>
                <a:cubicBezTo>
                  <a:pt x="177601" y="161745"/>
                  <a:pt x="176879" y="159588"/>
                  <a:pt x="176157" y="157432"/>
                </a:cubicBezTo>
                <a:lnTo>
                  <a:pt x="173630" y="147368"/>
                </a:lnTo>
                <a:cubicBezTo>
                  <a:pt x="164245" y="152759"/>
                  <a:pt x="154137" y="155994"/>
                  <a:pt x="143308" y="155994"/>
                </a:cubicBezTo>
                <a:cubicBezTo>
                  <a:pt x="132479" y="155994"/>
                  <a:pt x="122371" y="152759"/>
                  <a:pt x="112986" y="147368"/>
                </a:cubicBezTo>
                <a:close/>
                <a:moveTo>
                  <a:pt x="166411" y="38459"/>
                </a:moveTo>
                <a:lnTo>
                  <a:pt x="166411" y="48164"/>
                </a:lnTo>
                <a:cubicBezTo>
                  <a:pt x="166411" y="50321"/>
                  <a:pt x="164967" y="52118"/>
                  <a:pt x="163523" y="52477"/>
                </a:cubicBezTo>
                <a:cubicBezTo>
                  <a:pt x="151249" y="56071"/>
                  <a:pt x="140420" y="57509"/>
                  <a:pt x="130674" y="57509"/>
                </a:cubicBezTo>
                <a:cubicBezTo>
                  <a:pt x="108654" y="57509"/>
                  <a:pt x="93493" y="49961"/>
                  <a:pt x="86635" y="44570"/>
                </a:cubicBezTo>
                <a:cubicBezTo>
                  <a:pt x="83386" y="52837"/>
                  <a:pt x="81942" y="61822"/>
                  <a:pt x="81942" y="71887"/>
                </a:cubicBezTo>
                <a:cubicBezTo>
                  <a:pt x="81942" y="113221"/>
                  <a:pt x="109376" y="147368"/>
                  <a:pt x="143308" y="147368"/>
                </a:cubicBezTo>
                <a:cubicBezTo>
                  <a:pt x="177240" y="147368"/>
                  <a:pt x="205035" y="113221"/>
                  <a:pt x="205035" y="71887"/>
                </a:cubicBezTo>
                <a:cubicBezTo>
                  <a:pt x="205035" y="59306"/>
                  <a:pt x="202147" y="48164"/>
                  <a:pt x="197455" y="38819"/>
                </a:cubicBezTo>
                <a:cubicBezTo>
                  <a:pt x="191318" y="43132"/>
                  <a:pt x="182654" y="46007"/>
                  <a:pt x="182294" y="46367"/>
                </a:cubicBezTo>
                <a:cubicBezTo>
                  <a:pt x="180850" y="46726"/>
                  <a:pt x="179767" y="46367"/>
                  <a:pt x="178684" y="46007"/>
                </a:cubicBezTo>
                <a:lnTo>
                  <a:pt x="166411" y="38459"/>
                </a:lnTo>
                <a:close/>
                <a:moveTo>
                  <a:pt x="143308" y="8986"/>
                </a:moveTo>
                <a:cubicBezTo>
                  <a:pt x="118761" y="8986"/>
                  <a:pt x="100713" y="19050"/>
                  <a:pt x="89883" y="37021"/>
                </a:cubicBezTo>
                <a:cubicBezTo>
                  <a:pt x="97825" y="42054"/>
                  <a:pt x="120927" y="55712"/>
                  <a:pt x="157747" y="44929"/>
                </a:cubicBezTo>
                <a:lnTo>
                  <a:pt x="157747" y="30911"/>
                </a:lnTo>
                <a:cubicBezTo>
                  <a:pt x="157747" y="29114"/>
                  <a:pt x="158469" y="27676"/>
                  <a:pt x="159913" y="26957"/>
                </a:cubicBezTo>
                <a:cubicBezTo>
                  <a:pt x="161357" y="26238"/>
                  <a:pt x="163162" y="26238"/>
                  <a:pt x="164245" y="26957"/>
                </a:cubicBezTo>
                <a:lnTo>
                  <a:pt x="181572" y="37381"/>
                </a:lnTo>
                <a:cubicBezTo>
                  <a:pt x="184459" y="35943"/>
                  <a:pt x="189152" y="34146"/>
                  <a:pt x="192762" y="31630"/>
                </a:cubicBezTo>
                <a:cubicBezTo>
                  <a:pt x="182654" y="16893"/>
                  <a:pt x="164967" y="8986"/>
                  <a:pt x="143308" y="8986"/>
                </a:cubicBezTo>
                <a:close/>
                <a:moveTo>
                  <a:pt x="143308" y="0"/>
                </a:moveTo>
                <a:cubicBezTo>
                  <a:pt x="185542" y="0"/>
                  <a:pt x="213699" y="28754"/>
                  <a:pt x="213699" y="71887"/>
                </a:cubicBezTo>
                <a:cubicBezTo>
                  <a:pt x="213699" y="101001"/>
                  <a:pt x="200703" y="127239"/>
                  <a:pt x="181572" y="142336"/>
                </a:cubicBezTo>
                <a:lnTo>
                  <a:pt x="184820" y="154916"/>
                </a:lnTo>
                <a:cubicBezTo>
                  <a:pt x="186986" y="164980"/>
                  <a:pt x="195650" y="173247"/>
                  <a:pt x="206118" y="174685"/>
                </a:cubicBezTo>
                <a:lnTo>
                  <a:pt x="244743" y="181154"/>
                </a:lnTo>
                <a:cubicBezTo>
                  <a:pt x="268928" y="185468"/>
                  <a:pt x="286977" y="206674"/>
                  <a:pt x="286977" y="230756"/>
                </a:cubicBezTo>
                <a:lnTo>
                  <a:pt x="286977" y="281078"/>
                </a:lnTo>
                <a:cubicBezTo>
                  <a:pt x="286977" y="283234"/>
                  <a:pt x="284811" y="285391"/>
                  <a:pt x="282284" y="285391"/>
                </a:cubicBezTo>
                <a:cubicBezTo>
                  <a:pt x="279758" y="285391"/>
                  <a:pt x="277953" y="283234"/>
                  <a:pt x="277953" y="281078"/>
                </a:cubicBezTo>
                <a:lnTo>
                  <a:pt x="277953" y="230756"/>
                </a:lnTo>
                <a:cubicBezTo>
                  <a:pt x="277953" y="210628"/>
                  <a:pt x="263153" y="193375"/>
                  <a:pt x="242938" y="189781"/>
                </a:cubicBezTo>
                <a:lnTo>
                  <a:pt x="208645" y="184030"/>
                </a:lnTo>
                <a:lnTo>
                  <a:pt x="180489" y="224646"/>
                </a:lnTo>
                <a:cubicBezTo>
                  <a:pt x="180128" y="225724"/>
                  <a:pt x="179045" y="226443"/>
                  <a:pt x="177601" y="226443"/>
                </a:cubicBezTo>
                <a:cubicBezTo>
                  <a:pt x="177240" y="226443"/>
                  <a:pt x="177240" y="226443"/>
                  <a:pt x="177240" y="226443"/>
                </a:cubicBezTo>
                <a:cubicBezTo>
                  <a:pt x="176157" y="226443"/>
                  <a:pt x="175435" y="226443"/>
                  <a:pt x="174352" y="225724"/>
                </a:cubicBezTo>
                <a:lnTo>
                  <a:pt x="147640" y="202002"/>
                </a:lnTo>
                <a:lnTo>
                  <a:pt x="147640" y="281078"/>
                </a:lnTo>
                <a:cubicBezTo>
                  <a:pt x="147640" y="283234"/>
                  <a:pt x="145835" y="285391"/>
                  <a:pt x="143308" y="285391"/>
                </a:cubicBezTo>
                <a:cubicBezTo>
                  <a:pt x="141142" y="285391"/>
                  <a:pt x="138976" y="283234"/>
                  <a:pt x="138976" y="281078"/>
                </a:cubicBezTo>
                <a:lnTo>
                  <a:pt x="138976" y="202002"/>
                </a:lnTo>
                <a:lnTo>
                  <a:pt x="112264" y="225724"/>
                </a:lnTo>
                <a:cubicBezTo>
                  <a:pt x="111542" y="226443"/>
                  <a:pt x="110459" y="226443"/>
                  <a:pt x="109376" y="226443"/>
                </a:cubicBezTo>
                <a:cubicBezTo>
                  <a:pt x="109015" y="226443"/>
                  <a:pt x="109015" y="226443"/>
                  <a:pt x="108654" y="226443"/>
                </a:cubicBezTo>
                <a:cubicBezTo>
                  <a:pt x="107571" y="226443"/>
                  <a:pt x="106127" y="225724"/>
                  <a:pt x="105766" y="224646"/>
                </a:cubicBezTo>
                <a:lnTo>
                  <a:pt x="77610" y="184030"/>
                </a:lnTo>
                <a:lnTo>
                  <a:pt x="43678" y="189781"/>
                </a:lnTo>
                <a:cubicBezTo>
                  <a:pt x="23463" y="193375"/>
                  <a:pt x="8663" y="210628"/>
                  <a:pt x="8663" y="230756"/>
                </a:cubicBezTo>
                <a:lnTo>
                  <a:pt x="8663" y="281078"/>
                </a:lnTo>
                <a:cubicBezTo>
                  <a:pt x="8663" y="283234"/>
                  <a:pt x="6859" y="285391"/>
                  <a:pt x="4693" y="285391"/>
                </a:cubicBezTo>
                <a:cubicBezTo>
                  <a:pt x="2166" y="285391"/>
                  <a:pt x="0" y="283234"/>
                  <a:pt x="0" y="281078"/>
                </a:cubicBezTo>
                <a:lnTo>
                  <a:pt x="0" y="230756"/>
                </a:lnTo>
                <a:cubicBezTo>
                  <a:pt x="0" y="206674"/>
                  <a:pt x="17688" y="185468"/>
                  <a:pt x="42234" y="181154"/>
                </a:cubicBezTo>
                <a:lnTo>
                  <a:pt x="80498" y="174685"/>
                </a:lnTo>
                <a:cubicBezTo>
                  <a:pt x="90605" y="173247"/>
                  <a:pt x="99269" y="164980"/>
                  <a:pt x="101796" y="154916"/>
                </a:cubicBezTo>
                <a:lnTo>
                  <a:pt x="105044" y="142336"/>
                </a:lnTo>
                <a:cubicBezTo>
                  <a:pt x="85913" y="127239"/>
                  <a:pt x="73278" y="101001"/>
                  <a:pt x="73278" y="71887"/>
                </a:cubicBezTo>
                <a:cubicBezTo>
                  <a:pt x="73278" y="28754"/>
                  <a:pt x="101435" y="0"/>
                  <a:pt x="143308" y="0"/>
                </a:cubicBezTo>
                <a:close/>
              </a:path>
            </a:pathLst>
          </a:custGeom>
          <a:solidFill>
            <a:schemeClr val="accent1"/>
          </a:solidFill>
          <a:ln>
            <a:noFill/>
          </a:ln>
          <a:effectLst/>
        </p:spPr>
        <p:txBody>
          <a:bodyPr anchor="ctr"/>
          <a:lstStyle/>
          <a:p>
            <a:endParaRPr lang="en-US" dirty="0">
              <a:latin typeface="Montserrat Light" pitchFamily="2" charset="77"/>
            </a:endParaRPr>
          </a:p>
        </p:txBody>
      </p:sp>
      <p:sp>
        <p:nvSpPr>
          <p:cNvPr id="24" name="Freeform 1048">
            <a:extLst>
              <a:ext uri="{FF2B5EF4-FFF2-40B4-BE49-F238E27FC236}">
                <a16:creationId xmlns:a16="http://schemas.microsoft.com/office/drawing/2014/main" id="{3CCF0B8B-B78F-CA45-A7E5-C9E06FAE9966}"/>
              </a:ext>
            </a:extLst>
          </p:cNvPr>
          <p:cNvSpPr>
            <a:spLocks noChangeAspect="1" noChangeArrowheads="1"/>
          </p:cNvSpPr>
          <p:nvPr/>
        </p:nvSpPr>
        <p:spPr bwMode="auto">
          <a:xfrm>
            <a:off x="11517190" y="4124776"/>
            <a:ext cx="1343270" cy="1368458"/>
          </a:xfrm>
          <a:custGeom>
            <a:avLst/>
            <a:gdLst>
              <a:gd name="T0" fmla="*/ 771003 w 279041"/>
              <a:gd name="T1" fmla="*/ 851580 h 285396"/>
              <a:gd name="T2" fmla="*/ 755771 w 279041"/>
              <a:gd name="T3" fmla="*/ 946888 h 285396"/>
              <a:gd name="T4" fmla="*/ 740535 w 279041"/>
              <a:gd name="T5" fmla="*/ 851580 h 285396"/>
              <a:gd name="T6" fmla="*/ 178620 w 279041"/>
              <a:gd name="T7" fmla="*/ 837457 h 285396"/>
              <a:gd name="T8" fmla="*/ 194492 w 279041"/>
              <a:gd name="T9" fmla="*/ 932771 h 285396"/>
              <a:gd name="T10" fmla="*/ 163978 w 279041"/>
              <a:gd name="T11" fmla="*/ 932771 h 285396"/>
              <a:gd name="T12" fmla="*/ 178620 w 279041"/>
              <a:gd name="T13" fmla="*/ 837457 h 285396"/>
              <a:gd name="T14" fmla="*/ 364965 w 279041"/>
              <a:gd name="T15" fmla="*/ 597461 h 285396"/>
              <a:gd name="T16" fmla="*/ 464280 w 279041"/>
              <a:gd name="T17" fmla="*/ 815694 h 285396"/>
              <a:gd name="T18" fmla="*/ 565998 w 279041"/>
              <a:gd name="T19" fmla="*/ 597461 h 285396"/>
              <a:gd name="T20" fmla="*/ 464280 w 279041"/>
              <a:gd name="T21" fmla="*/ 622506 h 285396"/>
              <a:gd name="T22" fmla="*/ 561656 w 279041"/>
              <a:gd name="T23" fmla="*/ 260123 h 285396"/>
              <a:gd name="T24" fmla="*/ 278807 w 279041"/>
              <a:gd name="T25" fmla="*/ 294556 h 285396"/>
              <a:gd name="T26" fmla="*/ 464280 w 279041"/>
              <a:gd name="T27" fmla="*/ 595077 h 285396"/>
              <a:gd name="T28" fmla="*/ 650955 w 279041"/>
              <a:gd name="T29" fmla="*/ 289787 h 285396"/>
              <a:gd name="T30" fmla="*/ 464280 w 279041"/>
              <a:gd name="T31" fmla="*/ 29810 h 285396"/>
              <a:gd name="T32" fmla="*/ 210603 w 279041"/>
              <a:gd name="T33" fmla="*/ 666628 h 285396"/>
              <a:gd name="T34" fmla="*/ 338641 w 279041"/>
              <a:gd name="T35" fmla="*/ 590308 h 285396"/>
              <a:gd name="T36" fmla="*/ 241716 w 279041"/>
              <a:gd name="T37" fmla="*/ 355378 h 285396"/>
              <a:gd name="T38" fmla="*/ 265649 w 279041"/>
              <a:gd name="T39" fmla="*/ 259974 h 285396"/>
              <a:gd name="T40" fmla="*/ 455904 w 279041"/>
              <a:gd name="T41" fmla="*/ 262358 h 285396"/>
              <a:gd name="T42" fmla="*/ 677281 w 279041"/>
              <a:gd name="T43" fmla="*/ 276671 h 285396"/>
              <a:gd name="T44" fmla="*/ 589925 w 279041"/>
              <a:gd name="T45" fmla="*/ 578379 h 285396"/>
              <a:gd name="T46" fmla="*/ 662921 w 279041"/>
              <a:gd name="T47" fmla="*/ 657088 h 285396"/>
              <a:gd name="T48" fmla="*/ 787366 w 279041"/>
              <a:gd name="T49" fmla="*/ 397114 h 285396"/>
              <a:gd name="T50" fmla="*/ 464280 w 279041"/>
              <a:gd name="T51" fmla="*/ 0 h 285396"/>
              <a:gd name="T52" fmla="*/ 750273 w 279041"/>
              <a:gd name="T53" fmla="*/ 671401 h 285396"/>
              <a:gd name="T54" fmla="*/ 929760 w 279041"/>
              <a:gd name="T55" fmla="*/ 875320 h 285396"/>
              <a:gd name="T56" fmla="*/ 915403 w 279041"/>
              <a:gd name="T57" fmla="*/ 946872 h 285396"/>
              <a:gd name="T58" fmla="*/ 902241 w 279041"/>
              <a:gd name="T59" fmla="*/ 875320 h 285396"/>
              <a:gd name="T60" fmla="*/ 682065 w 279041"/>
              <a:gd name="T61" fmla="*/ 689286 h 285396"/>
              <a:gd name="T62" fmla="*/ 478646 w 279041"/>
              <a:gd name="T63" fmla="*/ 932566 h 285396"/>
              <a:gd name="T64" fmla="*/ 451120 w 279041"/>
              <a:gd name="T65" fmla="*/ 932566 h 285396"/>
              <a:gd name="T66" fmla="*/ 247698 w 279041"/>
              <a:gd name="T67" fmla="*/ 689286 h 285396"/>
              <a:gd name="T68" fmla="*/ 29922 w 279041"/>
              <a:gd name="T69" fmla="*/ 875320 h 285396"/>
              <a:gd name="T70" fmla="*/ 14369 w 279041"/>
              <a:gd name="T71" fmla="*/ 946872 h 285396"/>
              <a:gd name="T72" fmla="*/ 0 w 279041"/>
              <a:gd name="T73" fmla="*/ 875320 h 285396"/>
              <a:gd name="T74" fmla="*/ 179491 w 279041"/>
              <a:gd name="T75" fmla="*/ 671401 h 285396"/>
              <a:gd name="T76" fmla="*/ 464280 w 279041"/>
              <a:gd name="T77" fmla="*/ 0 h 285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79041" h="285396">
                <a:moveTo>
                  <a:pt x="226822" y="252413"/>
                </a:moveTo>
                <a:cubicBezTo>
                  <a:pt x="229489" y="252413"/>
                  <a:pt x="231394" y="254186"/>
                  <a:pt x="231394" y="256669"/>
                </a:cubicBezTo>
                <a:lnTo>
                  <a:pt x="231394" y="281140"/>
                </a:lnTo>
                <a:cubicBezTo>
                  <a:pt x="231394" y="283268"/>
                  <a:pt x="229489" y="285396"/>
                  <a:pt x="226822" y="285396"/>
                </a:cubicBezTo>
                <a:cubicBezTo>
                  <a:pt x="224155" y="285396"/>
                  <a:pt x="222250" y="283268"/>
                  <a:pt x="222250" y="281140"/>
                </a:cubicBezTo>
                <a:lnTo>
                  <a:pt x="222250" y="256669"/>
                </a:lnTo>
                <a:cubicBezTo>
                  <a:pt x="222250" y="254186"/>
                  <a:pt x="224155" y="252413"/>
                  <a:pt x="226822" y="252413"/>
                </a:cubicBezTo>
                <a:close/>
                <a:moveTo>
                  <a:pt x="53609" y="252413"/>
                </a:moveTo>
                <a:cubicBezTo>
                  <a:pt x="56174" y="252413"/>
                  <a:pt x="58372" y="254186"/>
                  <a:pt x="58372" y="256669"/>
                </a:cubicBezTo>
                <a:lnTo>
                  <a:pt x="58372" y="281140"/>
                </a:lnTo>
                <a:cubicBezTo>
                  <a:pt x="58372" y="283268"/>
                  <a:pt x="56174" y="285396"/>
                  <a:pt x="53609" y="285396"/>
                </a:cubicBezTo>
                <a:cubicBezTo>
                  <a:pt x="51045" y="285396"/>
                  <a:pt x="49213" y="283268"/>
                  <a:pt x="49213" y="281140"/>
                </a:cubicBezTo>
                <a:lnTo>
                  <a:pt x="49213" y="256669"/>
                </a:lnTo>
                <a:cubicBezTo>
                  <a:pt x="49213" y="254186"/>
                  <a:pt x="51045" y="252413"/>
                  <a:pt x="53609" y="252413"/>
                </a:cubicBezTo>
                <a:close/>
                <a:moveTo>
                  <a:pt x="110252" y="179358"/>
                </a:moveTo>
                <a:lnTo>
                  <a:pt x="109534" y="180077"/>
                </a:lnTo>
                <a:cubicBezTo>
                  <a:pt x="106301" y="193376"/>
                  <a:pt x="95887" y="203080"/>
                  <a:pt x="82958" y="205956"/>
                </a:cubicBezTo>
                <a:cubicBezTo>
                  <a:pt x="86909" y="223928"/>
                  <a:pt x="123539" y="240102"/>
                  <a:pt x="139341" y="245853"/>
                </a:cubicBezTo>
                <a:cubicBezTo>
                  <a:pt x="155502" y="240102"/>
                  <a:pt x="192133" y="223928"/>
                  <a:pt x="196801" y="205956"/>
                </a:cubicBezTo>
                <a:cubicBezTo>
                  <a:pt x="183514" y="203080"/>
                  <a:pt x="173099" y="193376"/>
                  <a:pt x="169867" y="180077"/>
                </a:cubicBezTo>
                <a:lnTo>
                  <a:pt x="169508" y="179358"/>
                </a:lnTo>
                <a:cubicBezTo>
                  <a:pt x="160529" y="185109"/>
                  <a:pt x="150474" y="187625"/>
                  <a:pt x="139341" y="187625"/>
                </a:cubicBezTo>
                <a:cubicBezTo>
                  <a:pt x="129285" y="187625"/>
                  <a:pt x="118512" y="185109"/>
                  <a:pt x="110252" y="179358"/>
                </a:cubicBezTo>
                <a:close/>
                <a:moveTo>
                  <a:pt x="168565" y="78402"/>
                </a:moveTo>
                <a:cubicBezTo>
                  <a:pt x="159721" y="78357"/>
                  <a:pt x="150833" y="81232"/>
                  <a:pt x="141496" y="86983"/>
                </a:cubicBezTo>
                <a:cubicBezTo>
                  <a:pt x="118871" y="100282"/>
                  <a:pt x="96246" y="95610"/>
                  <a:pt x="83676" y="88780"/>
                </a:cubicBezTo>
                <a:cubicBezTo>
                  <a:pt x="81881" y="94531"/>
                  <a:pt x="81163" y="100642"/>
                  <a:pt x="81163" y="107112"/>
                </a:cubicBezTo>
                <a:cubicBezTo>
                  <a:pt x="81163" y="146649"/>
                  <a:pt x="107738" y="179358"/>
                  <a:pt x="139341" y="179358"/>
                </a:cubicBezTo>
                <a:cubicBezTo>
                  <a:pt x="172021" y="179358"/>
                  <a:pt x="197879" y="146649"/>
                  <a:pt x="197879" y="107112"/>
                </a:cubicBezTo>
                <a:cubicBezTo>
                  <a:pt x="197879" y="99923"/>
                  <a:pt x="197160" y="93453"/>
                  <a:pt x="195365" y="87343"/>
                </a:cubicBezTo>
                <a:cubicBezTo>
                  <a:pt x="186207" y="81412"/>
                  <a:pt x="177408" y="78447"/>
                  <a:pt x="168565" y="78402"/>
                </a:cubicBezTo>
                <a:close/>
                <a:moveTo>
                  <a:pt x="139341" y="8986"/>
                </a:moveTo>
                <a:cubicBezTo>
                  <a:pt x="81163" y="8986"/>
                  <a:pt x="43095" y="52118"/>
                  <a:pt x="43095" y="119692"/>
                </a:cubicBezTo>
                <a:cubicBezTo>
                  <a:pt x="43095" y="152041"/>
                  <a:pt x="50996" y="184030"/>
                  <a:pt x="63206" y="200924"/>
                </a:cubicBezTo>
                <a:lnTo>
                  <a:pt x="80085" y="198048"/>
                </a:lnTo>
                <a:cubicBezTo>
                  <a:pt x="90141" y="195892"/>
                  <a:pt x="98760" y="188344"/>
                  <a:pt x="101633" y="177920"/>
                </a:cubicBezTo>
                <a:lnTo>
                  <a:pt x="102351" y="174326"/>
                </a:lnTo>
                <a:cubicBezTo>
                  <a:pt x="84395" y="159589"/>
                  <a:pt x="72544" y="135147"/>
                  <a:pt x="72544" y="107112"/>
                </a:cubicBezTo>
                <a:cubicBezTo>
                  <a:pt x="72544" y="97766"/>
                  <a:pt x="74339" y="88780"/>
                  <a:pt x="76853" y="80873"/>
                </a:cubicBezTo>
                <a:cubicBezTo>
                  <a:pt x="77212" y="80154"/>
                  <a:pt x="78290" y="78716"/>
                  <a:pt x="79726" y="78357"/>
                </a:cubicBezTo>
                <a:cubicBezTo>
                  <a:pt x="80803" y="77997"/>
                  <a:pt x="82599" y="78357"/>
                  <a:pt x="83317" y="78716"/>
                </a:cubicBezTo>
                <a:cubicBezTo>
                  <a:pt x="92296" y="84827"/>
                  <a:pt x="114920" y="92734"/>
                  <a:pt x="136827" y="79076"/>
                </a:cubicBezTo>
                <a:cubicBezTo>
                  <a:pt x="158734" y="66136"/>
                  <a:pt x="179922" y="66496"/>
                  <a:pt x="200752" y="80873"/>
                </a:cubicBezTo>
                <a:cubicBezTo>
                  <a:pt x="201829" y="81232"/>
                  <a:pt x="202906" y="81951"/>
                  <a:pt x="203265" y="83389"/>
                </a:cubicBezTo>
                <a:cubicBezTo>
                  <a:pt x="205420" y="90937"/>
                  <a:pt x="206857" y="98845"/>
                  <a:pt x="206857" y="107112"/>
                </a:cubicBezTo>
                <a:cubicBezTo>
                  <a:pt x="206857" y="135147"/>
                  <a:pt x="194646" y="159589"/>
                  <a:pt x="177049" y="174326"/>
                </a:cubicBezTo>
                <a:lnTo>
                  <a:pt x="178127" y="177920"/>
                </a:lnTo>
                <a:cubicBezTo>
                  <a:pt x="180281" y="188344"/>
                  <a:pt x="188541" y="195892"/>
                  <a:pt x="198956" y="198048"/>
                </a:cubicBezTo>
                <a:lnTo>
                  <a:pt x="216194" y="200924"/>
                </a:lnTo>
                <a:cubicBezTo>
                  <a:pt x="228404" y="184030"/>
                  <a:pt x="236305" y="152041"/>
                  <a:pt x="236305" y="119692"/>
                </a:cubicBezTo>
                <a:cubicBezTo>
                  <a:pt x="236305" y="52118"/>
                  <a:pt x="198238" y="8986"/>
                  <a:pt x="139341" y="8986"/>
                </a:cubicBezTo>
                <a:close/>
                <a:moveTo>
                  <a:pt x="139341" y="0"/>
                </a:moveTo>
                <a:cubicBezTo>
                  <a:pt x="203625" y="0"/>
                  <a:pt x="244924" y="46727"/>
                  <a:pt x="244924" y="119692"/>
                </a:cubicBezTo>
                <a:cubicBezTo>
                  <a:pt x="244924" y="152400"/>
                  <a:pt x="237382" y="183312"/>
                  <a:pt x="225172" y="202362"/>
                </a:cubicBezTo>
                <a:lnTo>
                  <a:pt x="228045" y="202721"/>
                </a:lnTo>
                <a:cubicBezTo>
                  <a:pt x="257493" y="207753"/>
                  <a:pt x="279041" y="233632"/>
                  <a:pt x="279041" y="263825"/>
                </a:cubicBezTo>
                <a:lnTo>
                  <a:pt x="279041" y="281078"/>
                </a:lnTo>
                <a:cubicBezTo>
                  <a:pt x="279041" y="283234"/>
                  <a:pt x="277605" y="285391"/>
                  <a:pt x="274732" y="285391"/>
                </a:cubicBezTo>
                <a:cubicBezTo>
                  <a:pt x="272577" y="285391"/>
                  <a:pt x="270781" y="283234"/>
                  <a:pt x="270781" y="281078"/>
                </a:cubicBezTo>
                <a:lnTo>
                  <a:pt x="270781" y="263825"/>
                </a:lnTo>
                <a:cubicBezTo>
                  <a:pt x="270781" y="237946"/>
                  <a:pt x="251747" y="216020"/>
                  <a:pt x="226249" y="211347"/>
                </a:cubicBezTo>
                <a:lnTo>
                  <a:pt x="204702" y="207753"/>
                </a:lnTo>
                <a:cubicBezTo>
                  <a:pt x="199315" y="231835"/>
                  <a:pt x="156579" y="248729"/>
                  <a:pt x="143651" y="253401"/>
                </a:cubicBezTo>
                <a:lnTo>
                  <a:pt x="143651" y="281078"/>
                </a:lnTo>
                <a:cubicBezTo>
                  <a:pt x="143651" y="283234"/>
                  <a:pt x="141855" y="285391"/>
                  <a:pt x="139341" y="285391"/>
                </a:cubicBezTo>
                <a:cubicBezTo>
                  <a:pt x="137186" y="285391"/>
                  <a:pt x="135391" y="283234"/>
                  <a:pt x="135391" y="281078"/>
                </a:cubicBezTo>
                <a:lnTo>
                  <a:pt x="135391" y="253401"/>
                </a:lnTo>
                <a:cubicBezTo>
                  <a:pt x="122821" y="248729"/>
                  <a:pt x="79726" y="231835"/>
                  <a:pt x="74339" y="207753"/>
                </a:cubicBezTo>
                <a:lnTo>
                  <a:pt x="52792" y="211347"/>
                </a:lnTo>
                <a:cubicBezTo>
                  <a:pt x="27294" y="216020"/>
                  <a:pt x="8978" y="237946"/>
                  <a:pt x="8978" y="263825"/>
                </a:cubicBezTo>
                <a:lnTo>
                  <a:pt x="8978" y="281078"/>
                </a:lnTo>
                <a:cubicBezTo>
                  <a:pt x="8978" y="283234"/>
                  <a:pt x="6464" y="285391"/>
                  <a:pt x="4310" y="285391"/>
                </a:cubicBezTo>
                <a:cubicBezTo>
                  <a:pt x="2155" y="285391"/>
                  <a:pt x="0" y="283234"/>
                  <a:pt x="0" y="281078"/>
                </a:cubicBezTo>
                <a:lnTo>
                  <a:pt x="0" y="263825"/>
                </a:lnTo>
                <a:cubicBezTo>
                  <a:pt x="0" y="233632"/>
                  <a:pt x="21907" y="207753"/>
                  <a:pt x="51714" y="202721"/>
                </a:cubicBezTo>
                <a:lnTo>
                  <a:pt x="53869" y="202362"/>
                </a:lnTo>
                <a:cubicBezTo>
                  <a:pt x="41659" y="183312"/>
                  <a:pt x="34476" y="152400"/>
                  <a:pt x="34476" y="119692"/>
                </a:cubicBezTo>
                <a:cubicBezTo>
                  <a:pt x="34476" y="47805"/>
                  <a:pt x="76853" y="0"/>
                  <a:pt x="139341" y="0"/>
                </a:cubicBezTo>
                <a:close/>
              </a:path>
            </a:pathLst>
          </a:custGeom>
          <a:solidFill>
            <a:schemeClr val="accent2"/>
          </a:solidFill>
          <a:ln>
            <a:noFill/>
          </a:ln>
          <a:effectLst/>
        </p:spPr>
        <p:txBody>
          <a:bodyPr anchor="ctr"/>
          <a:lstStyle/>
          <a:p>
            <a:endParaRPr lang="en-US" dirty="0">
              <a:latin typeface="Montserrat Light" pitchFamily="2" charset="77"/>
            </a:endParaRPr>
          </a:p>
        </p:txBody>
      </p:sp>
      <p:sp>
        <p:nvSpPr>
          <p:cNvPr id="25" name="Freeform 1049">
            <a:extLst>
              <a:ext uri="{FF2B5EF4-FFF2-40B4-BE49-F238E27FC236}">
                <a16:creationId xmlns:a16="http://schemas.microsoft.com/office/drawing/2014/main" id="{57D52C55-A014-1E40-AC0A-B2B2E8834397}"/>
              </a:ext>
            </a:extLst>
          </p:cNvPr>
          <p:cNvSpPr>
            <a:spLocks noChangeAspect="1" noChangeArrowheads="1"/>
          </p:cNvSpPr>
          <p:nvPr/>
        </p:nvSpPr>
        <p:spPr bwMode="auto">
          <a:xfrm>
            <a:off x="19388175" y="4120602"/>
            <a:ext cx="1368458" cy="1376852"/>
          </a:xfrm>
          <a:custGeom>
            <a:avLst/>
            <a:gdLst>
              <a:gd name="T0" fmla="*/ 620406 w 285391"/>
              <a:gd name="T1" fmla="*/ 694521 h 286977"/>
              <a:gd name="T2" fmla="*/ 389817 w 285391"/>
              <a:gd name="T3" fmla="*/ 694521 h 286977"/>
              <a:gd name="T4" fmla="*/ 307097 w 285391"/>
              <a:gd name="T5" fmla="*/ 679929 h 286977"/>
              <a:gd name="T6" fmla="*/ 202688 w 285391"/>
              <a:gd name="T7" fmla="*/ 710333 h 286977"/>
              <a:gd name="T8" fmla="*/ 550396 w 285391"/>
              <a:gd name="T9" fmla="*/ 585052 h 286977"/>
              <a:gd name="T10" fmla="*/ 741908 w 285391"/>
              <a:gd name="T11" fmla="*/ 610311 h 286977"/>
              <a:gd name="T12" fmla="*/ 550396 w 285391"/>
              <a:gd name="T13" fmla="*/ 585052 h 286977"/>
              <a:gd name="T14" fmla="*/ 467628 w 285391"/>
              <a:gd name="T15" fmla="*/ 597133 h 286977"/>
              <a:gd name="T16" fmla="*/ 189637 w 285391"/>
              <a:gd name="T17" fmla="*/ 597133 h 286977"/>
              <a:gd name="T18" fmla="*/ 852182 w 285391"/>
              <a:gd name="T19" fmla="*/ 561361 h 286977"/>
              <a:gd name="T20" fmla="*/ 459168 w 285391"/>
              <a:gd name="T21" fmla="*/ 817122 h 286977"/>
              <a:gd name="T22" fmla="*/ 236972 w 285391"/>
              <a:gd name="T23" fmla="*/ 950401 h 286977"/>
              <a:gd name="T24" fmla="*/ 109155 w 285391"/>
              <a:gd name="T25" fmla="*/ 817122 h 286977"/>
              <a:gd name="T26" fmla="*/ 109155 w 285391"/>
              <a:gd name="T27" fmla="*/ 568567 h 286977"/>
              <a:gd name="T28" fmla="*/ 244146 w 285391"/>
              <a:gd name="T29" fmla="*/ 788303 h 286977"/>
              <a:gd name="T30" fmla="*/ 446027 w 285391"/>
              <a:gd name="T31" fmla="*/ 789504 h 286977"/>
              <a:gd name="T32" fmla="*/ 822321 w 285391"/>
              <a:gd name="T33" fmla="*/ 561361 h 286977"/>
              <a:gd name="T34" fmla="*/ 124038 w 285391"/>
              <a:gd name="T35" fmla="*/ 487623 h 286977"/>
              <a:gd name="T36" fmla="*/ 124038 w 285391"/>
              <a:gd name="T37" fmla="*/ 422171 h 286977"/>
              <a:gd name="T38" fmla="*/ 907645 w 285391"/>
              <a:gd name="T39" fmla="*/ 406696 h 286977"/>
              <a:gd name="T40" fmla="*/ 124038 w 285391"/>
              <a:gd name="T41" fmla="*/ 393605 h 286977"/>
              <a:gd name="T42" fmla="*/ 124038 w 285391"/>
              <a:gd name="T43" fmla="*/ 325768 h 286977"/>
              <a:gd name="T44" fmla="*/ 28626 w 285391"/>
              <a:gd name="T45" fmla="*/ 463821 h 286977"/>
              <a:gd name="T46" fmla="*/ 95411 w 285391"/>
              <a:gd name="T47" fmla="*/ 325768 h 286977"/>
              <a:gd name="T48" fmla="*/ 124038 w 285391"/>
              <a:gd name="T49" fmla="*/ 292441 h 286977"/>
              <a:gd name="T50" fmla="*/ 807459 w 285391"/>
              <a:gd name="T51" fmla="*/ 300767 h 286977"/>
              <a:gd name="T52" fmla="*/ 941046 w 285391"/>
              <a:gd name="T53" fmla="*/ 417412 h 286977"/>
              <a:gd name="T54" fmla="*/ 124038 w 285391"/>
              <a:gd name="T55" fmla="*/ 517383 h 286977"/>
              <a:gd name="T56" fmla="*/ 95411 w 285391"/>
              <a:gd name="T57" fmla="*/ 520950 h 286977"/>
              <a:gd name="T58" fmla="*/ 0 w 285391"/>
              <a:gd name="T59" fmla="*/ 463821 h 286977"/>
              <a:gd name="T60" fmla="*/ 95411 w 285391"/>
              <a:gd name="T61" fmla="*/ 298385 h 286977"/>
              <a:gd name="T62" fmla="*/ 609772 w 285391"/>
              <a:gd name="T63" fmla="*/ 200286 h 286977"/>
              <a:gd name="T64" fmla="*/ 741625 w 285391"/>
              <a:gd name="T65" fmla="*/ 230649 h 286977"/>
              <a:gd name="T66" fmla="*/ 609772 w 285391"/>
              <a:gd name="T67" fmla="*/ 200286 h 286977"/>
              <a:gd name="T68" fmla="*/ 530841 w 285391"/>
              <a:gd name="T69" fmla="*/ 215471 h 286977"/>
              <a:gd name="T70" fmla="*/ 189637 w 285391"/>
              <a:gd name="T71" fmla="*/ 215471 h 286977"/>
              <a:gd name="T72" fmla="*/ 741861 w 285391"/>
              <a:gd name="T73" fmla="*/ 105415 h 286977"/>
              <a:gd name="T74" fmla="*/ 455614 w 285391"/>
              <a:gd name="T75" fmla="*/ 135826 h 286977"/>
              <a:gd name="T76" fmla="*/ 202808 w 285391"/>
              <a:gd name="T77" fmla="*/ 105415 h 286977"/>
              <a:gd name="T78" fmla="*/ 357249 w 285391"/>
              <a:gd name="T79" fmla="*/ 135826 h 286977"/>
              <a:gd name="T80" fmla="*/ 202808 w 285391"/>
              <a:gd name="T81" fmla="*/ 105415 h 286977"/>
              <a:gd name="T82" fmla="*/ 852182 w 285391"/>
              <a:gd name="T83" fmla="*/ 14327 h 286977"/>
              <a:gd name="T84" fmla="*/ 822321 w 285391"/>
              <a:gd name="T85" fmla="*/ 253275 h 286977"/>
              <a:gd name="T86" fmla="*/ 123490 w 285391"/>
              <a:gd name="T87" fmla="*/ 235352 h 286977"/>
              <a:gd name="T88" fmla="*/ 94819 w 285391"/>
              <a:gd name="T89" fmla="*/ 14327 h 2869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5391" h="286977">
                <a:moveTo>
                  <a:pt x="121774" y="204788"/>
                </a:moveTo>
                <a:lnTo>
                  <a:pt x="182310" y="204788"/>
                </a:lnTo>
                <a:cubicBezTo>
                  <a:pt x="184818" y="204788"/>
                  <a:pt x="186967" y="206986"/>
                  <a:pt x="186967" y="209184"/>
                </a:cubicBezTo>
                <a:cubicBezTo>
                  <a:pt x="186967" y="211749"/>
                  <a:pt x="184818" y="213947"/>
                  <a:pt x="182310" y="213947"/>
                </a:cubicBezTo>
                <a:lnTo>
                  <a:pt x="121774" y="213947"/>
                </a:lnTo>
                <a:cubicBezTo>
                  <a:pt x="119624" y="213947"/>
                  <a:pt x="117475" y="211749"/>
                  <a:pt x="117475" y="209184"/>
                </a:cubicBezTo>
                <a:cubicBezTo>
                  <a:pt x="117475" y="206986"/>
                  <a:pt x="119624" y="204788"/>
                  <a:pt x="121774" y="204788"/>
                </a:cubicBezTo>
                <a:close/>
                <a:moveTo>
                  <a:pt x="61083" y="204788"/>
                </a:moveTo>
                <a:lnTo>
                  <a:pt x="92547" y="204788"/>
                </a:lnTo>
                <a:cubicBezTo>
                  <a:pt x="94692" y="204788"/>
                  <a:pt x="96480" y="206986"/>
                  <a:pt x="96480" y="209184"/>
                </a:cubicBezTo>
                <a:cubicBezTo>
                  <a:pt x="96480" y="211749"/>
                  <a:pt x="94692" y="213947"/>
                  <a:pt x="92547" y="213947"/>
                </a:cubicBezTo>
                <a:lnTo>
                  <a:pt x="61083" y="213947"/>
                </a:lnTo>
                <a:cubicBezTo>
                  <a:pt x="58938" y="213947"/>
                  <a:pt x="57150" y="211749"/>
                  <a:pt x="57150" y="209184"/>
                </a:cubicBezTo>
                <a:cubicBezTo>
                  <a:pt x="57150" y="206986"/>
                  <a:pt x="58938" y="204788"/>
                  <a:pt x="61083" y="204788"/>
                </a:cubicBezTo>
                <a:close/>
                <a:moveTo>
                  <a:pt x="165868" y="176213"/>
                </a:moveTo>
                <a:lnTo>
                  <a:pt x="223582" y="176213"/>
                </a:lnTo>
                <a:cubicBezTo>
                  <a:pt x="226091" y="176213"/>
                  <a:pt x="228242" y="177536"/>
                  <a:pt x="228242" y="179851"/>
                </a:cubicBezTo>
                <a:cubicBezTo>
                  <a:pt x="228242" y="182166"/>
                  <a:pt x="226091" y="183820"/>
                  <a:pt x="223582" y="183820"/>
                </a:cubicBezTo>
                <a:lnTo>
                  <a:pt x="165868" y="183820"/>
                </a:lnTo>
                <a:cubicBezTo>
                  <a:pt x="164076" y="183820"/>
                  <a:pt x="161925" y="182166"/>
                  <a:pt x="161925" y="179851"/>
                </a:cubicBezTo>
                <a:cubicBezTo>
                  <a:pt x="161925" y="177536"/>
                  <a:pt x="164076" y="176213"/>
                  <a:pt x="165868" y="176213"/>
                </a:cubicBezTo>
                <a:close/>
                <a:moveTo>
                  <a:pt x="61122" y="176213"/>
                </a:moveTo>
                <a:lnTo>
                  <a:pt x="136232" y="176213"/>
                </a:lnTo>
                <a:cubicBezTo>
                  <a:pt x="138759" y="176213"/>
                  <a:pt x="140926" y="177536"/>
                  <a:pt x="140926" y="179851"/>
                </a:cubicBezTo>
                <a:cubicBezTo>
                  <a:pt x="140926" y="182166"/>
                  <a:pt x="138759" y="183820"/>
                  <a:pt x="136232" y="183820"/>
                </a:cubicBezTo>
                <a:lnTo>
                  <a:pt x="61122" y="183820"/>
                </a:lnTo>
                <a:cubicBezTo>
                  <a:pt x="58956" y="183820"/>
                  <a:pt x="57150" y="182166"/>
                  <a:pt x="57150" y="179851"/>
                </a:cubicBezTo>
                <a:cubicBezTo>
                  <a:pt x="57150" y="177536"/>
                  <a:pt x="58956" y="176213"/>
                  <a:pt x="61122" y="176213"/>
                </a:cubicBezTo>
                <a:close/>
                <a:moveTo>
                  <a:pt x="252135" y="165100"/>
                </a:moveTo>
                <a:cubicBezTo>
                  <a:pt x="254655" y="165100"/>
                  <a:pt x="256815" y="166909"/>
                  <a:pt x="256815" y="169078"/>
                </a:cubicBezTo>
                <a:lnTo>
                  <a:pt x="256815" y="242132"/>
                </a:lnTo>
                <a:cubicBezTo>
                  <a:pt x="256815" y="244302"/>
                  <a:pt x="254655" y="246110"/>
                  <a:pt x="252135" y="246110"/>
                </a:cubicBezTo>
                <a:lnTo>
                  <a:pt x="138375" y="246110"/>
                </a:lnTo>
                <a:lnTo>
                  <a:pt x="75735" y="286253"/>
                </a:lnTo>
                <a:cubicBezTo>
                  <a:pt x="75015" y="286615"/>
                  <a:pt x="74295" y="286977"/>
                  <a:pt x="73575" y="286977"/>
                </a:cubicBezTo>
                <a:cubicBezTo>
                  <a:pt x="72495" y="286977"/>
                  <a:pt x="71775" y="286615"/>
                  <a:pt x="71415" y="286253"/>
                </a:cubicBezTo>
                <a:cubicBezTo>
                  <a:pt x="69615" y="285530"/>
                  <a:pt x="68895" y="283722"/>
                  <a:pt x="68895" y="282637"/>
                </a:cubicBezTo>
                <a:lnTo>
                  <a:pt x="68895" y="246110"/>
                </a:lnTo>
                <a:lnTo>
                  <a:pt x="32895" y="246110"/>
                </a:lnTo>
                <a:cubicBezTo>
                  <a:pt x="30735" y="246110"/>
                  <a:pt x="28575" y="244302"/>
                  <a:pt x="28575" y="242132"/>
                </a:cubicBezTo>
                <a:lnTo>
                  <a:pt x="28575" y="175226"/>
                </a:lnTo>
                <a:cubicBezTo>
                  <a:pt x="28575" y="172695"/>
                  <a:pt x="30735" y="171248"/>
                  <a:pt x="32895" y="171248"/>
                </a:cubicBezTo>
                <a:cubicBezTo>
                  <a:pt x="35055" y="171248"/>
                  <a:pt x="37215" y="172695"/>
                  <a:pt x="37215" y="175226"/>
                </a:cubicBezTo>
                <a:lnTo>
                  <a:pt x="37215" y="237430"/>
                </a:lnTo>
                <a:lnTo>
                  <a:pt x="73575" y="237430"/>
                </a:lnTo>
                <a:cubicBezTo>
                  <a:pt x="75735" y="237430"/>
                  <a:pt x="77535" y="239600"/>
                  <a:pt x="77535" y="242132"/>
                </a:cubicBezTo>
                <a:lnTo>
                  <a:pt x="77535" y="274680"/>
                </a:lnTo>
                <a:lnTo>
                  <a:pt x="134415" y="237792"/>
                </a:lnTo>
                <a:cubicBezTo>
                  <a:pt x="135495" y="237792"/>
                  <a:pt x="136215" y="237430"/>
                  <a:pt x="136935" y="237430"/>
                </a:cubicBezTo>
                <a:lnTo>
                  <a:pt x="247815" y="237430"/>
                </a:lnTo>
                <a:lnTo>
                  <a:pt x="247815" y="169078"/>
                </a:lnTo>
                <a:cubicBezTo>
                  <a:pt x="247815" y="166909"/>
                  <a:pt x="249975" y="165100"/>
                  <a:pt x="252135" y="165100"/>
                </a:cubicBezTo>
                <a:close/>
                <a:moveTo>
                  <a:pt x="37381" y="127154"/>
                </a:moveTo>
                <a:lnTo>
                  <a:pt x="37381" y="146869"/>
                </a:lnTo>
                <a:lnTo>
                  <a:pt x="236148" y="146869"/>
                </a:lnTo>
                <a:lnTo>
                  <a:pt x="236148" y="127154"/>
                </a:lnTo>
                <a:lnTo>
                  <a:pt x="37381" y="127154"/>
                </a:lnTo>
                <a:close/>
                <a:moveTo>
                  <a:pt x="244775" y="102419"/>
                </a:moveTo>
                <a:lnTo>
                  <a:pt x="244775" y="143285"/>
                </a:lnTo>
                <a:lnTo>
                  <a:pt x="273529" y="122494"/>
                </a:lnTo>
                <a:lnTo>
                  <a:pt x="244775" y="102419"/>
                </a:lnTo>
                <a:close/>
                <a:moveTo>
                  <a:pt x="37381" y="98118"/>
                </a:moveTo>
                <a:lnTo>
                  <a:pt x="37381" y="118550"/>
                </a:lnTo>
                <a:lnTo>
                  <a:pt x="236148" y="118192"/>
                </a:lnTo>
                <a:lnTo>
                  <a:pt x="236148" y="98118"/>
                </a:lnTo>
                <a:lnTo>
                  <a:pt x="37381" y="98118"/>
                </a:lnTo>
                <a:close/>
                <a:moveTo>
                  <a:pt x="15815" y="98118"/>
                </a:moveTo>
                <a:cubicBezTo>
                  <a:pt x="11861" y="98118"/>
                  <a:pt x="8626" y="101344"/>
                  <a:pt x="8626" y="105646"/>
                </a:cubicBezTo>
                <a:lnTo>
                  <a:pt x="8626" y="139700"/>
                </a:lnTo>
                <a:cubicBezTo>
                  <a:pt x="8626" y="143643"/>
                  <a:pt x="11861" y="146869"/>
                  <a:pt x="15815" y="146869"/>
                </a:cubicBezTo>
                <a:lnTo>
                  <a:pt x="28755" y="146869"/>
                </a:lnTo>
                <a:lnTo>
                  <a:pt x="28755" y="98118"/>
                </a:lnTo>
                <a:lnTo>
                  <a:pt x="15815" y="98118"/>
                </a:lnTo>
                <a:close/>
                <a:moveTo>
                  <a:pt x="33068" y="84138"/>
                </a:moveTo>
                <a:cubicBezTo>
                  <a:pt x="35225" y="84138"/>
                  <a:pt x="37381" y="85930"/>
                  <a:pt x="37381" y="88081"/>
                </a:cubicBezTo>
                <a:lnTo>
                  <a:pt x="37381" y="89873"/>
                </a:lnTo>
                <a:lnTo>
                  <a:pt x="240821" y="89873"/>
                </a:lnTo>
                <a:cubicBezTo>
                  <a:pt x="241540" y="89873"/>
                  <a:pt x="242259" y="90232"/>
                  <a:pt x="243337" y="90590"/>
                </a:cubicBezTo>
                <a:lnTo>
                  <a:pt x="283594" y="118909"/>
                </a:lnTo>
                <a:cubicBezTo>
                  <a:pt x="284672" y="119626"/>
                  <a:pt x="285391" y="121418"/>
                  <a:pt x="285391" y="122135"/>
                </a:cubicBezTo>
                <a:cubicBezTo>
                  <a:pt x="285391" y="123927"/>
                  <a:pt x="284672" y="125361"/>
                  <a:pt x="283594" y="125720"/>
                </a:cubicBezTo>
                <a:lnTo>
                  <a:pt x="243337" y="154755"/>
                </a:lnTo>
                <a:cubicBezTo>
                  <a:pt x="242259" y="155472"/>
                  <a:pt x="241540" y="155831"/>
                  <a:pt x="240821" y="155831"/>
                </a:cubicBezTo>
                <a:lnTo>
                  <a:pt x="37381" y="155831"/>
                </a:lnTo>
                <a:lnTo>
                  <a:pt x="37381" y="156906"/>
                </a:lnTo>
                <a:cubicBezTo>
                  <a:pt x="37381" y="159415"/>
                  <a:pt x="35225" y="161566"/>
                  <a:pt x="33068" y="161566"/>
                </a:cubicBezTo>
                <a:cubicBezTo>
                  <a:pt x="30911" y="161566"/>
                  <a:pt x="28755" y="159415"/>
                  <a:pt x="28755" y="156906"/>
                </a:cubicBezTo>
                <a:lnTo>
                  <a:pt x="28755" y="155831"/>
                </a:lnTo>
                <a:lnTo>
                  <a:pt x="15815" y="155831"/>
                </a:lnTo>
                <a:cubicBezTo>
                  <a:pt x="7189" y="155831"/>
                  <a:pt x="0" y="148662"/>
                  <a:pt x="0" y="139700"/>
                </a:cubicBezTo>
                <a:lnTo>
                  <a:pt x="0" y="105646"/>
                </a:lnTo>
                <a:cubicBezTo>
                  <a:pt x="0" y="97043"/>
                  <a:pt x="7189" y="89873"/>
                  <a:pt x="15815" y="89873"/>
                </a:cubicBezTo>
                <a:lnTo>
                  <a:pt x="28755" y="89873"/>
                </a:lnTo>
                <a:lnTo>
                  <a:pt x="28755" y="88081"/>
                </a:lnTo>
                <a:cubicBezTo>
                  <a:pt x="28755" y="85930"/>
                  <a:pt x="30911" y="84138"/>
                  <a:pt x="33068" y="84138"/>
                </a:cubicBezTo>
                <a:close/>
                <a:moveTo>
                  <a:pt x="183762" y="60325"/>
                </a:moveTo>
                <a:lnTo>
                  <a:pt x="223497" y="60325"/>
                </a:lnTo>
                <a:cubicBezTo>
                  <a:pt x="226048" y="60325"/>
                  <a:pt x="228236" y="62611"/>
                  <a:pt x="228236" y="64897"/>
                </a:cubicBezTo>
                <a:cubicBezTo>
                  <a:pt x="228236" y="67183"/>
                  <a:pt x="226048" y="69469"/>
                  <a:pt x="223497" y="69469"/>
                </a:cubicBezTo>
                <a:lnTo>
                  <a:pt x="183762" y="69469"/>
                </a:lnTo>
                <a:cubicBezTo>
                  <a:pt x="181574" y="69469"/>
                  <a:pt x="179387" y="67183"/>
                  <a:pt x="179387" y="64897"/>
                </a:cubicBezTo>
                <a:cubicBezTo>
                  <a:pt x="179387" y="62611"/>
                  <a:pt x="181574" y="60325"/>
                  <a:pt x="183762" y="60325"/>
                </a:cubicBezTo>
                <a:close/>
                <a:moveTo>
                  <a:pt x="61133" y="60325"/>
                </a:moveTo>
                <a:lnTo>
                  <a:pt x="155268" y="60325"/>
                </a:lnTo>
                <a:cubicBezTo>
                  <a:pt x="157441" y="60325"/>
                  <a:pt x="159975" y="62611"/>
                  <a:pt x="159975" y="64897"/>
                </a:cubicBezTo>
                <a:cubicBezTo>
                  <a:pt x="159975" y="67183"/>
                  <a:pt x="157441" y="69469"/>
                  <a:pt x="155268" y="69469"/>
                </a:cubicBezTo>
                <a:lnTo>
                  <a:pt x="61133" y="69469"/>
                </a:lnTo>
                <a:cubicBezTo>
                  <a:pt x="58960" y="69469"/>
                  <a:pt x="57150" y="67183"/>
                  <a:pt x="57150" y="64897"/>
                </a:cubicBezTo>
                <a:cubicBezTo>
                  <a:pt x="57150" y="62611"/>
                  <a:pt x="58960" y="60325"/>
                  <a:pt x="61133" y="60325"/>
                </a:cubicBezTo>
                <a:close/>
                <a:moveTo>
                  <a:pt x="137304" y="31750"/>
                </a:moveTo>
                <a:lnTo>
                  <a:pt x="223568" y="31750"/>
                </a:lnTo>
                <a:cubicBezTo>
                  <a:pt x="226084" y="31750"/>
                  <a:pt x="228241" y="33948"/>
                  <a:pt x="228241" y="36146"/>
                </a:cubicBezTo>
                <a:cubicBezTo>
                  <a:pt x="228241" y="38710"/>
                  <a:pt x="226084" y="40908"/>
                  <a:pt x="223568" y="40908"/>
                </a:cubicBezTo>
                <a:lnTo>
                  <a:pt x="137304" y="40908"/>
                </a:lnTo>
                <a:cubicBezTo>
                  <a:pt x="135507" y="40908"/>
                  <a:pt x="133350" y="38710"/>
                  <a:pt x="133350" y="36146"/>
                </a:cubicBezTo>
                <a:cubicBezTo>
                  <a:pt x="133350" y="33948"/>
                  <a:pt x="135507" y="31750"/>
                  <a:pt x="137304" y="31750"/>
                </a:cubicBezTo>
                <a:close/>
                <a:moveTo>
                  <a:pt x="61119" y="31750"/>
                </a:moveTo>
                <a:lnTo>
                  <a:pt x="107661" y="31750"/>
                </a:lnTo>
                <a:cubicBezTo>
                  <a:pt x="110187" y="31750"/>
                  <a:pt x="112351" y="33948"/>
                  <a:pt x="112351" y="36146"/>
                </a:cubicBezTo>
                <a:cubicBezTo>
                  <a:pt x="112351" y="38710"/>
                  <a:pt x="110187" y="40908"/>
                  <a:pt x="107661" y="40908"/>
                </a:cubicBezTo>
                <a:lnTo>
                  <a:pt x="61119" y="40908"/>
                </a:lnTo>
                <a:cubicBezTo>
                  <a:pt x="58954" y="40908"/>
                  <a:pt x="57150" y="38710"/>
                  <a:pt x="57150" y="36146"/>
                </a:cubicBezTo>
                <a:cubicBezTo>
                  <a:pt x="57150" y="33948"/>
                  <a:pt x="58954" y="31750"/>
                  <a:pt x="61119" y="31750"/>
                </a:cubicBezTo>
                <a:close/>
                <a:moveTo>
                  <a:pt x="32895" y="0"/>
                </a:moveTo>
                <a:lnTo>
                  <a:pt x="252135" y="0"/>
                </a:lnTo>
                <a:cubicBezTo>
                  <a:pt x="254655" y="0"/>
                  <a:pt x="256815" y="1799"/>
                  <a:pt x="256815" y="4318"/>
                </a:cubicBezTo>
                <a:lnTo>
                  <a:pt x="256815" y="76285"/>
                </a:lnTo>
                <a:cubicBezTo>
                  <a:pt x="256815" y="78804"/>
                  <a:pt x="254655" y="80603"/>
                  <a:pt x="252135" y="80603"/>
                </a:cubicBezTo>
                <a:cubicBezTo>
                  <a:pt x="249975" y="80603"/>
                  <a:pt x="247815" y="78804"/>
                  <a:pt x="247815" y="76285"/>
                </a:cubicBezTo>
                <a:lnTo>
                  <a:pt x="247815" y="8996"/>
                </a:lnTo>
                <a:lnTo>
                  <a:pt x="37215" y="8996"/>
                </a:lnTo>
                <a:lnTo>
                  <a:pt x="37215" y="70887"/>
                </a:lnTo>
                <a:cubicBezTo>
                  <a:pt x="37215" y="73046"/>
                  <a:pt x="35055" y="75205"/>
                  <a:pt x="32895" y="75205"/>
                </a:cubicBezTo>
                <a:cubicBezTo>
                  <a:pt x="30735" y="75205"/>
                  <a:pt x="28575" y="73046"/>
                  <a:pt x="28575" y="70887"/>
                </a:cubicBezTo>
                <a:lnTo>
                  <a:pt x="28575" y="4318"/>
                </a:lnTo>
                <a:cubicBezTo>
                  <a:pt x="28575" y="1799"/>
                  <a:pt x="30735" y="0"/>
                  <a:pt x="32895" y="0"/>
                </a:cubicBezTo>
                <a:close/>
              </a:path>
            </a:pathLst>
          </a:custGeom>
          <a:solidFill>
            <a:schemeClr val="accent3"/>
          </a:solidFill>
          <a:ln>
            <a:noFill/>
          </a:ln>
          <a:effectLst/>
        </p:spPr>
        <p:txBody>
          <a:bodyPr anchor="ctr"/>
          <a:lstStyle/>
          <a:p>
            <a:endParaRPr lang="en-US" dirty="0">
              <a:latin typeface="Montserrat Light" pitchFamily="2" charset="77"/>
            </a:endParaRPr>
          </a:p>
        </p:txBody>
      </p:sp>
      <p:sp>
        <p:nvSpPr>
          <p:cNvPr id="26" name="Freeform 1066">
            <a:extLst>
              <a:ext uri="{FF2B5EF4-FFF2-40B4-BE49-F238E27FC236}">
                <a16:creationId xmlns:a16="http://schemas.microsoft.com/office/drawing/2014/main" id="{9FE7D1CA-1CD9-4F43-A94B-AB2F6BC439D4}"/>
              </a:ext>
            </a:extLst>
          </p:cNvPr>
          <p:cNvSpPr>
            <a:spLocks noChangeAspect="1" noChangeArrowheads="1"/>
          </p:cNvSpPr>
          <p:nvPr/>
        </p:nvSpPr>
        <p:spPr bwMode="auto">
          <a:xfrm>
            <a:off x="3612623" y="8726867"/>
            <a:ext cx="1376852" cy="1372652"/>
          </a:xfrm>
          <a:custGeom>
            <a:avLst/>
            <a:gdLst>
              <a:gd name="T0" fmla="*/ 755753 w 286978"/>
              <a:gd name="T1" fmla="*/ 847771 h 285394"/>
              <a:gd name="T2" fmla="*/ 917930 w 286978"/>
              <a:gd name="T3" fmla="*/ 847771 h 285394"/>
              <a:gd name="T4" fmla="*/ 927398 w 286978"/>
              <a:gd name="T5" fmla="*/ 793172 h 285394"/>
              <a:gd name="T6" fmla="*/ 932132 w 286978"/>
              <a:gd name="T7" fmla="*/ 949839 h 285394"/>
              <a:gd name="T8" fmla="*/ 727343 w 286978"/>
              <a:gd name="T9" fmla="*/ 847771 h 285394"/>
              <a:gd name="T10" fmla="*/ 314685 w 286978"/>
              <a:gd name="T11" fmla="*/ 787241 h 285394"/>
              <a:gd name="T12" fmla="*/ 407386 w 286978"/>
              <a:gd name="T13" fmla="*/ 817671 h 285394"/>
              <a:gd name="T14" fmla="*/ 314685 w 286978"/>
              <a:gd name="T15" fmla="*/ 787241 h 285394"/>
              <a:gd name="T16" fmla="*/ 230730 w 286978"/>
              <a:gd name="T17" fmla="*/ 802458 h 285394"/>
              <a:gd name="T18" fmla="*/ 105413 w 286978"/>
              <a:gd name="T19" fmla="*/ 802458 h 285394"/>
              <a:gd name="T20" fmla="*/ 807755 w 286978"/>
              <a:gd name="T21" fmla="*/ 739081 h 285394"/>
              <a:gd name="T22" fmla="*/ 842693 w 286978"/>
              <a:gd name="T23" fmla="*/ 706473 h 285394"/>
              <a:gd name="T24" fmla="*/ 842693 w 286978"/>
              <a:gd name="T25" fmla="*/ 801881 h 285394"/>
              <a:gd name="T26" fmla="*/ 388441 w 286978"/>
              <a:gd name="T27" fmla="*/ 655152 h 285394"/>
              <a:gd name="T28" fmla="*/ 502284 w 286978"/>
              <a:gd name="T29" fmla="*/ 685586 h 285394"/>
              <a:gd name="T30" fmla="*/ 388441 w 286978"/>
              <a:gd name="T31" fmla="*/ 655152 h 285394"/>
              <a:gd name="T32" fmla="*/ 304502 w 286978"/>
              <a:gd name="T33" fmla="*/ 669097 h 285394"/>
              <a:gd name="T34" fmla="*/ 105413 w 286978"/>
              <a:gd name="T35" fmla="*/ 669097 h 285394"/>
              <a:gd name="T36" fmla="*/ 28662 w 286978"/>
              <a:gd name="T37" fmla="*/ 921107 h 285394"/>
              <a:gd name="T38" fmla="*/ 561271 w 286978"/>
              <a:gd name="T39" fmla="*/ 547702 h 285394"/>
              <a:gd name="T40" fmla="*/ 569628 w 286978"/>
              <a:gd name="T41" fmla="*/ 517781 h 285394"/>
              <a:gd name="T42" fmla="*/ 697409 w 286978"/>
              <a:gd name="T43" fmla="*/ 742777 h 285394"/>
              <a:gd name="T44" fmla="*/ 15528 w 286978"/>
              <a:gd name="T45" fmla="*/ 949829 h 285394"/>
              <a:gd name="T46" fmla="*/ 15528 w 286978"/>
              <a:gd name="T47" fmla="*/ 517781 h 285394"/>
              <a:gd name="T48" fmla="*/ 747235 w 286978"/>
              <a:gd name="T49" fmla="*/ 284675 h 285394"/>
              <a:gd name="T50" fmla="*/ 453271 w 286978"/>
              <a:gd name="T51" fmla="*/ 284675 h 285394"/>
              <a:gd name="T52" fmla="*/ 829145 w 286978"/>
              <a:gd name="T53" fmla="*/ 137375 h 285394"/>
              <a:gd name="T54" fmla="*/ 678241 w 286978"/>
              <a:gd name="T55" fmla="*/ 162685 h 285394"/>
              <a:gd name="T56" fmla="*/ 467385 w 286978"/>
              <a:gd name="T57" fmla="*/ 137375 h 285394"/>
              <a:gd name="T58" fmla="*/ 581463 w 286978"/>
              <a:gd name="T59" fmla="*/ 162685 h 285394"/>
              <a:gd name="T60" fmla="*/ 467385 w 286978"/>
              <a:gd name="T61" fmla="*/ 137375 h 285394"/>
              <a:gd name="T62" fmla="*/ 28566 w 286978"/>
              <a:gd name="T63" fmla="*/ 177055 h 285394"/>
              <a:gd name="T64" fmla="*/ 191612 w 286978"/>
              <a:gd name="T65" fmla="*/ 177055 h 285394"/>
              <a:gd name="T66" fmla="*/ 199950 w 286978"/>
              <a:gd name="T67" fmla="*/ 122318 h 285394"/>
              <a:gd name="T68" fmla="*/ 204707 w 286978"/>
              <a:gd name="T69" fmla="*/ 284090 h 285394"/>
              <a:gd name="T70" fmla="*/ 0 w 286978"/>
              <a:gd name="T71" fmla="*/ 177055 h 285394"/>
              <a:gd name="T72" fmla="*/ 428431 w 286978"/>
              <a:gd name="T73" fmla="*/ 28726 h 285394"/>
              <a:gd name="T74" fmla="*/ 922922 w 286978"/>
              <a:gd name="T75" fmla="*/ 404521 h 285394"/>
              <a:gd name="T76" fmla="*/ 114142 w 286978"/>
              <a:gd name="T77" fmla="*/ 28714 h 285394"/>
              <a:gd name="T78" fmla="*/ 147879 w 286978"/>
              <a:gd name="T79" fmla="*/ 63404 h 285394"/>
              <a:gd name="T80" fmla="*/ 937254 w 286978"/>
              <a:gd name="T81" fmla="*/ 0 h 285394"/>
              <a:gd name="T82" fmla="*/ 937254 w 286978"/>
              <a:gd name="T83" fmla="*/ 432049 h 285394"/>
              <a:gd name="T84" fmla="*/ 292277 w 286978"/>
              <a:gd name="T85" fmla="*/ 223799 h 285394"/>
              <a:gd name="T86" fmla="*/ 420076 w 286978"/>
              <a:gd name="T87" fmla="*/ 0 h 285394"/>
              <a:gd name="T88" fmla="*/ 114142 w 286978"/>
              <a:gd name="T89" fmla="*/ 12560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chemeClr val="accent2"/>
          </a:solidFill>
          <a:ln>
            <a:noFill/>
          </a:ln>
          <a:effectLst/>
        </p:spPr>
        <p:txBody>
          <a:bodyPr anchor="ctr"/>
          <a:lstStyle/>
          <a:p>
            <a:endParaRPr lang="en-US" dirty="0">
              <a:latin typeface="Montserrat Light" pitchFamily="2" charset="77"/>
            </a:endParaRPr>
          </a:p>
        </p:txBody>
      </p:sp>
      <p:sp>
        <p:nvSpPr>
          <p:cNvPr id="27" name="Freeform 1065">
            <a:extLst>
              <a:ext uri="{FF2B5EF4-FFF2-40B4-BE49-F238E27FC236}">
                <a16:creationId xmlns:a16="http://schemas.microsoft.com/office/drawing/2014/main" id="{3E460E14-1A80-0242-B863-C448D470B489}"/>
              </a:ext>
            </a:extLst>
          </p:cNvPr>
          <p:cNvSpPr>
            <a:spLocks noChangeAspect="1" noChangeArrowheads="1"/>
          </p:cNvSpPr>
          <p:nvPr/>
        </p:nvSpPr>
        <p:spPr bwMode="auto">
          <a:xfrm>
            <a:off x="11504596" y="8726867"/>
            <a:ext cx="1368458" cy="1372652"/>
          </a:xfrm>
          <a:custGeom>
            <a:avLst/>
            <a:gdLst>
              <a:gd name="T0" fmla="*/ 807459 w 285391"/>
              <a:gd name="T1" fmla="*/ 931345 h 284941"/>
              <a:gd name="T2" fmla="*/ 917189 w 285391"/>
              <a:gd name="T3" fmla="*/ 766346 h 284941"/>
              <a:gd name="T4" fmla="*/ 469924 w 285391"/>
              <a:gd name="T5" fmla="*/ 692336 h 284941"/>
              <a:gd name="T6" fmla="*/ 772868 w 285391"/>
              <a:gd name="T7" fmla="*/ 931345 h 284941"/>
              <a:gd name="T8" fmla="*/ 556990 w 285391"/>
              <a:gd name="T9" fmla="*/ 731165 h 284941"/>
              <a:gd name="T10" fmla="*/ 543870 w 285391"/>
              <a:gd name="T11" fmla="*/ 731165 h 284941"/>
              <a:gd name="T12" fmla="*/ 124038 w 285391"/>
              <a:gd name="T13" fmla="*/ 557671 h 284941"/>
              <a:gd name="T14" fmla="*/ 28626 w 285391"/>
              <a:gd name="T15" fmla="*/ 931345 h 284941"/>
              <a:gd name="T16" fmla="*/ 406711 w 285391"/>
              <a:gd name="T17" fmla="*/ 743295 h 284941"/>
              <a:gd name="T18" fmla="*/ 217070 w 285391"/>
              <a:gd name="T19" fmla="*/ 597709 h 284941"/>
              <a:gd name="T20" fmla="*/ 205145 w 285391"/>
              <a:gd name="T21" fmla="*/ 597709 h 284941"/>
              <a:gd name="T22" fmla="*/ 552221 w 285391"/>
              <a:gd name="T23" fmla="*/ 552823 h 284941"/>
              <a:gd name="T24" fmla="*/ 552221 w 285391"/>
              <a:gd name="T25" fmla="*/ 702047 h 284941"/>
              <a:gd name="T26" fmla="*/ 552221 w 285391"/>
              <a:gd name="T27" fmla="*/ 552823 h 284941"/>
              <a:gd name="T28" fmla="*/ 139546 w 285391"/>
              <a:gd name="T29" fmla="*/ 533410 h 284941"/>
              <a:gd name="T30" fmla="*/ 283863 w 285391"/>
              <a:gd name="T31" fmla="*/ 533410 h 284941"/>
              <a:gd name="T32" fmla="*/ 754742 w 285391"/>
              <a:gd name="T33" fmla="*/ 300453 h 284941"/>
              <a:gd name="T34" fmla="*/ 754742 w 285391"/>
              <a:gd name="T35" fmla="*/ 408218 h 284941"/>
              <a:gd name="T36" fmla="*/ 754742 w 285391"/>
              <a:gd name="T37" fmla="*/ 300453 h 284941"/>
              <a:gd name="T38" fmla="*/ 836393 w 285391"/>
              <a:gd name="T39" fmla="*/ 352514 h 284941"/>
              <a:gd name="T40" fmla="*/ 674276 w 285391"/>
              <a:gd name="T41" fmla="*/ 352514 h 284941"/>
              <a:gd name="T42" fmla="*/ 14302 w 285391"/>
              <a:gd name="T43" fmla="*/ 153669 h 284941"/>
              <a:gd name="T44" fmla="*/ 257625 w 285391"/>
              <a:gd name="T45" fmla="*/ 168229 h 284941"/>
              <a:gd name="T46" fmla="*/ 28626 w 285391"/>
              <a:gd name="T47" fmla="*/ 182783 h 284941"/>
              <a:gd name="T48" fmla="*/ 197986 w 285391"/>
              <a:gd name="T49" fmla="*/ 374472 h 284941"/>
              <a:gd name="T50" fmla="*/ 423412 w 285391"/>
              <a:gd name="T51" fmla="*/ 714178 h 284941"/>
              <a:gd name="T52" fmla="*/ 564147 w 285391"/>
              <a:gd name="T53" fmla="*/ 516423 h 284941"/>
              <a:gd name="T54" fmla="*/ 917189 w 285391"/>
              <a:gd name="T55" fmla="*/ 737233 h 284941"/>
              <a:gd name="T56" fmla="*/ 703691 w 285391"/>
              <a:gd name="T57" fmla="*/ 182783 h 284941"/>
              <a:gd name="T58" fmla="*/ 703691 w 285391"/>
              <a:gd name="T59" fmla="*/ 153669 h 284941"/>
              <a:gd name="T60" fmla="*/ 947005 w 285391"/>
              <a:gd name="T61" fmla="*/ 168229 h 284941"/>
              <a:gd name="T62" fmla="*/ 932691 w 285391"/>
              <a:gd name="T63" fmla="*/ 960463 h 284941"/>
              <a:gd name="T64" fmla="*/ 0 w 285391"/>
              <a:gd name="T65" fmla="*/ 945905 h 284941"/>
              <a:gd name="T66" fmla="*/ 14302 w 285391"/>
              <a:gd name="T67" fmla="*/ 153669 h 284941"/>
              <a:gd name="T68" fmla="*/ 482409 w 285391"/>
              <a:gd name="T69" fmla="*/ 4544 h 284941"/>
              <a:gd name="T70" fmla="*/ 637918 w 285391"/>
              <a:gd name="T71" fmla="*/ 175278 h 284941"/>
              <a:gd name="T72" fmla="*/ 563132 w 285391"/>
              <a:gd name="T73" fmla="*/ 184968 h 284941"/>
              <a:gd name="T74" fmla="*/ 550077 w 285391"/>
              <a:gd name="T75" fmla="*/ 442887 h 284941"/>
              <a:gd name="T76" fmla="*/ 534642 w 285391"/>
              <a:gd name="T77" fmla="*/ 170437 h 284941"/>
              <a:gd name="T78" fmla="*/ 591622 w 285391"/>
              <a:gd name="T79" fmla="*/ 155902 h 284941"/>
              <a:gd name="T80" fmla="*/ 355388 w 285391"/>
              <a:gd name="T81" fmla="*/ 155902 h 284941"/>
              <a:gd name="T82" fmla="*/ 411181 w 285391"/>
              <a:gd name="T83" fmla="*/ 170437 h 284941"/>
              <a:gd name="T84" fmla="*/ 396933 w 285391"/>
              <a:gd name="T85" fmla="*/ 559139 h 284941"/>
              <a:gd name="T86" fmla="*/ 382690 w 285391"/>
              <a:gd name="T87" fmla="*/ 184968 h 284941"/>
              <a:gd name="T88" fmla="*/ 307901 w 285391"/>
              <a:gd name="T89" fmla="*/ 175278 h 284941"/>
              <a:gd name="T90" fmla="*/ 463417 w 285391"/>
              <a:gd name="T91" fmla="*/ 4544 h 28494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85391" h="284941">
                <a:moveTo>
                  <a:pt x="213863" y="227353"/>
                </a:moveTo>
                <a:lnTo>
                  <a:pt x="243337" y="276303"/>
                </a:lnTo>
                <a:lnTo>
                  <a:pt x="276405" y="276303"/>
                </a:lnTo>
                <a:lnTo>
                  <a:pt x="276405" y="227353"/>
                </a:lnTo>
                <a:lnTo>
                  <a:pt x="213863" y="227353"/>
                </a:lnTo>
                <a:close/>
                <a:moveTo>
                  <a:pt x="141617" y="205397"/>
                </a:moveTo>
                <a:lnTo>
                  <a:pt x="99204" y="276303"/>
                </a:lnTo>
                <a:lnTo>
                  <a:pt x="232913" y="276303"/>
                </a:lnTo>
                <a:lnTo>
                  <a:pt x="190859" y="205397"/>
                </a:lnTo>
                <a:lnTo>
                  <a:pt x="167856" y="216915"/>
                </a:lnTo>
                <a:cubicBezTo>
                  <a:pt x="167496" y="217635"/>
                  <a:pt x="166777" y="217635"/>
                  <a:pt x="166418" y="217635"/>
                </a:cubicBezTo>
                <a:cubicBezTo>
                  <a:pt x="165699" y="217635"/>
                  <a:pt x="164621" y="217635"/>
                  <a:pt x="163902" y="216915"/>
                </a:cubicBezTo>
                <a:lnTo>
                  <a:pt x="141617" y="205397"/>
                </a:lnTo>
                <a:close/>
                <a:moveTo>
                  <a:pt x="37381" y="165445"/>
                </a:moveTo>
                <a:lnTo>
                  <a:pt x="8626" y="214395"/>
                </a:lnTo>
                <a:lnTo>
                  <a:pt x="8626" y="276303"/>
                </a:lnTo>
                <a:lnTo>
                  <a:pt x="89139" y="276303"/>
                </a:lnTo>
                <a:lnTo>
                  <a:pt x="122567" y="220514"/>
                </a:lnTo>
                <a:lnTo>
                  <a:pt x="89858" y="165445"/>
                </a:lnTo>
                <a:lnTo>
                  <a:pt x="65417" y="177323"/>
                </a:lnTo>
                <a:cubicBezTo>
                  <a:pt x="65057" y="177323"/>
                  <a:pt x="64339" y="177683"/>
                  <a:pt x="63979" y="177683"/>
                </a:cubicBezTo>
                <a:cubicBezTo>
                  <a:pt x="62901" y="177683"/>
                  <a:pt x="62182" y="177323"/>
                  <a:pt x="61823" y="177323"/>
                </a:cubicBezTo>
                <a:lnTo>
                  <a:pt x="37381" y="165445"/>
                </a:lnTo>
                <a:close/>
                <a:moveTo>
                  <a:pt x="166418" y="164006"/>
                </a:moveTo>
                <a:lnTo>
                  <a:pt x="145930" y="198199"/>
                </a:lnTo>
                <a:lnTo>
                  <a:pt x="166418" y="208277"/>
                </a:lnTo>
                <a:lnTo>
                  <a:pt x="186187" y="198199"/>
                </a:lnTo>
                <a:lnTo>
                  <a:pt x="166418" y="164006"/>
                </a:lnTo>
                <a:close/>
                <a:moveTo>
                  <a:pt x="63979" y="121894"/>
                </a:moveTo>
                <a:lnTo>
                  <a:pt x="42054" y="158247"/>
                </a:lnTo>
                <a:lnTo>
                  <a:pt x="63979" y="168325"/>
                </a:lnTo>
                <a:lnTo>
                  <a:pt x="85545" y="158247"/>
                </a:lnTo>
                <a:lnTo>
                  <a:pt x="63979" y="121894"/>
                </a:lnTo>
                <a:close/>
                <a:moveTo>
                  <a:pt x="227450" y="89135"/>
                </a:moveTo>
                <a:cubicBezTo>
                  <a:pt x="218891" y="89135"/>
                  <a:pt x="211759" y="96320"/>
                  <a:pt x="211759" y="104581"/>
                </a:cubicBezTo>
                <a:cubicBezTo>
                  <a:pt x="211759" y="113562"/>
                  <a:pt x="218891" y="121105"/>
                  <a:pt x="227450" y="121105"/>
                </a:cubicBezTo>
                <a:cubicBezTo>
                  <a:pt x="236365" y="121105"/>
                  <a:pt x="243141" y="113562"/>
                  <a:pt x="243141" y="104581"/>
                </a:cubicBezTo>
                <a:cubicBezTo>
                  <a:pt x="243141" y="96320"/>
                  <a:pt x="236365" y="89135"/>
                  <a:pt x="227450" y="89135"/>
                </a:cubicBezTo>
                <a:close/>
                <a:moveTo>
                  <a:pt x="227450" y="80514"/>
                </a:moveTo>
                <a:cubicBezTo>
                  <a:pt x="241358" y="80514"/>
                  <a:pt x="252057" y="91650"/>
                  <a:pt x="252057" y="104581"/>
                </a:cubicBezTo>
                <a:cubicBezTo>
                  <a:pt x="252057" y="118591"/>
                  <a:pt x="241358" y="129367"/>
                  <a:pt x="227450" y="129367"/>
                </a:cubicBezTo>
                <a:cubicBezTo>
                  <a:pt x="214255" y="129367"/>
                  <a:pt x="203200" y="118591"/>
                  <a:pt x="203200" y="104581"/>
                </a:cubicBezTo>
                <a:cubicBezTo>
                  <a:pt x="203200" y="91650"/>
                  <a:pt x="214255" y="80514"/>
                  <a:pt x="227450" y="80514"/>
                </a:cubicBezTo>
                <a:close/>
                <a:moveTo>
                  <a:pt x="4313" y="45589"/>
                </a:moveTo>
                <a:lnTo>
                  <a:pt x="73684" y="45589"/>
                </a:lnTo>
                <a:cubicBezTo>
                  <a:pt x="76200" y="45589"/>
                  <a:pt x="77638" y="47388"/>
                  <a:pt x="77638" y="49908"/>
                </a:cubicBezTo>
                <a:cubicBezTo>
                  <a:pt x="77638" y="52427"/>
                  <a:pt x="76200" y="54227"/>
                  <a:pt x="73684" y="54227"/>
                </a:cubicBezTo>
                <a:lnTo>
                  <a:pt x="8626" y="54227"/>
                </a:lnTo>
                <a:lnTo>
                  <a:pt x="8626" y="197119"/>
                </a:lnTo>
                <a:lnTo>
                  <a:pt x="59666" y="111096"/>
                </a:lnTo>
                <a:cubicBezTo>
                  <a:pt x="61823" y="108577"/>
                  <a:pt x="65776" y="108577"/>
                  <a:pt x="67573" y="111096"/>
                </a:cubicBezTo>
                <a:lnTo>
                  <a:pt x="127599" y="211876"/>
                </a:lnTo>
                <a:lnTo>
                  <a:pt x="162105" y="153208"/>
                </a:lnTo>
                <a:cubicBezTo>
                  <a:pt x="163902" y="150688"/>
                  <a:pt x="168215" y="150688"/>
                  <a:pt x="170012" y="153208"/>
                </a:cubicBezTo>
                <a:lnTo>
                  <a:pt x="208472" y="218715"/>
                </a:lnTo>
                <a:lnTo>
                  <a:pt x="276405" y="218715"/>
                </a:lnTo>
                <a:lnTo>
                  <a:pt x="276405" y="54227"/>
                </a:lnTo>
                <a:lnTo>
                  <a:pt x="212066" y="54227"/>
                </a:lnTo>
                <a:cubicBezTo>
                  <a:pt x="209550" y="54227"/>
                  <a:pt x="207394" y="52427"/>
                  <a:pt x="207394" y="49908"/>
                </a:cubicBezTo>
                <a:cubicBezTo>
                  <a:pt x="207394" y="47388"/>
                  <a:pt x="209550" y="45589"/>
                  <a:pt x="212066" y="45589"/>
                </a:cubicBezTo>
                <a:lnTo>
                  <a:pt x="281077" y="45589"/>
                </a:lnTo>
                <a:cubicBezTo>
                  <a:pt x="283234" y="45589"/>
                  <a:pt x="285391" y="47388"/>
                  <a:pt x="285391" y="49908"/>
                </a:cubicBezTo>
                <a:lnTo>
                  <a:pt x="285391" y="280622"/>
                </a:lnTo>
                <a:cubicBezTo>
                  <a:pt x="285391" y="283142"/>
                  <a:pt x="283234" y="284941"/>
                  <a:pt x="281077" y="284941"/>
                </a:cubicBezTo>
                <a:lnTo>
                  <a:pt x="4313" y="284941"/>
                </a:lnTo>
                <a:cubicBezTo>
                  <a:pt x="2157" y="284941"/>
                  <a:pt x="0" y="283142"/>
                  <a:pt x="0" y="280622"/>
                </a:cubicBezTo>
                <a:lnTo>
                  <a:pt x="0" y="49908"/>
                </a:lnTo>
                <a:cubicBezTo>
                  <a:pt x="0" y="47388"/>
                  <a:pt x="2157" y="45589"/>
                  <a:pt x="4313" y="45589"/>
                </a:cubicBezTo>
                <a:close/>
                <a:moveTo>
                  <a:pt x="139655" y="1347"/>
                </a:moveTo>
                <a:cubicBezTo>
                  <a:pt x="141444" y="-449"/>
                  <a:pt x="143948" y="-449"/>
                  <a:pt x="145379" y="1347"/>
                </a:cubicBezTo>
                <a:lnTo>
                  <a:pt x="191171" y="47330"/>
                </a:lnTo>
                <a:cubicBezTo>
                  <a:pt x="192602" y="48408"/>
                  <a:pt x="193317" y="50563"/>
                  <a:pt x="192244" y="52000"/>
                </a:cubicBezTo>
                <a:cubicBezTo>
                  <a:pt x="191528" y="53796"/>
                  <a:pt x="190455" y="54874"/>
                  <a:pt x="188309" y="54874"/>
                </a:cubicBezTo>
                <a:lnTo>
                  <a:pt x="169706" y="54874"/>
                </a:lnTo>
                <a:lnTo>
                  <a:pt x="169706" y="127082"/>
                </a:lnTo>
                <a:cubicBezTo>
                  <a:pt x="169706" y="129237"/>
                  <a:pt x="167559" y="131393"/>
                  <a:pt x="165771" y="131393"/>
                </a:cubicBezTo>
                <a:cubicBezTo>
                  <a:pt x="163266" y="131393"/>
                  <a:pt x="161120" y="129237"/>
                  <a:pt x="161120" y="127082"/>
                </a:cubicBezTo>
                <a:lnTo>
                  <a:pt x="161120" y="50563"/>
                </a:lnTo>
                <a:cubicBezTo>
                  <a:pt x="161120" y="48048"/>
                  <a:pt x="163266" y="46252"/>
                  <a:pt x="165771" y="46252"/>
                </a:cubicBezTo>
                <a:lnTo>
                  <a:pt x="178292" y="46252"/>
                </a:lnTo>
                <a:lnTo>
                  <a:pt x="142159" y="10687"/>
                </a:lnTo>
                <a:lnTo>
                  <a:pt x="107100" y="46252"/>
                </a:lnTo>
                <a:lnTo>
                  <a:pt x="119621" y="46252"/>
                </a:lnTo>
                <a:cubicBezTo>
                  <a:pt x="121768" y="46252"/>
                  <a:pt x="123914" y="48048"/>
                  <a:pt x="123914" y="50563"/>
                </a:cubicBezTo>
                <a:lnTo>
                  <a:pt x="123914" y="161928"/>
                </a:lnTo>
                <a:cubicBezTo>
                  <a:pt x="123914" y="163725"/>
                  <a:pt x="121768" y="165880"/>
                  <a:pt x="119621" y="165880"/>
                </a:cubicBezTo>
                <a:cubicBezTo>
                  <a:pt x="117117" y="165880"/>
                  <a:pt x="115328" y="163725"/>
                  <a:pt x="115328" y="161928"/>
                </a:cubicBezTo>
                <a:lnTo>
                  <a:pt x="115328" y="54874"/>
                </a:lnTo>
                <a:lnTo>
                  <a:pt x="96368" y="54874"/>
                </a:lnTo>
                <a:cubicBezTo>
                  <a:pt x="94937" y="54874"/>
                  <a:pt x="93148" y="53796"/>
                  <a:pt x="92790" y="52000"/>
                </a:cubicBezTo>
                <a:cubicBezTo>
                  <a:pt x="92075" y="50563"/>
                  <a:pt x="92433" y="48408"/>
                  <a:pt x="93506" y="47330"/>
                </a:cubicBezTo>
                <a:lnTo>
                  <a:pt x="139655" y="1347"/>
                </a:lnTo>
                <a:close/>
              </a:path>
            </a:pathLst>
          </a:custGeom>
          <a:solidFill>
            <a:schemeClr val="accent3"/>
          </a:solidFill>
          <a:ln>
            <a:noFill/>
          </a:ln>
          <a:effectLst/>
        </p:spPr>
        <p:txBody>
          <a:bodyPr anchor="ctr"/>
          <a:lstStyle/>
          <a:p>
            <a:endParaRPr lang="en-US" dirty="0">
              <a:latin typeface="Montserrat Light" pitchFamily="2" charset="77"/>
            </a:endParaRPr>
          </a:p>
        </p:txBody>
      </p:sp>
      <p:sp>
        <p:nvSpPr>
          <p:cNvPr id="28" name="Freeform 1064">
            <a:extLst>
              <a:ext uri="{FF2B5EF4-FFF2-40B4-BE49-F238E27FC236}">
                <a16:creationId xmlns:a16="http://schemas.microsoft.com/office/drawing/2014/main" id="{F56C90D3-9F7E-D543-990B-3F84084BC228}"/>
              </a:ext>
            </a:extLst>
          </p:cNvPr>
          <p:cNvSpPr>
            <a:spLocks noChangeAspect="1" noChangeArrowheads="1"/>
          </p:cNvSpPr>
          <p:nvPr/>
        </p:nvSpPr>
        <p:spPr bwMode="auto">
          <a:xfrm>
            <a:off x="19497316" y="8726867"/>
            <a:ext cx="1150176" cy="1372652"/>
          </a:xfrm>
          <a:custGeom>
            <a:avLst/>
            <a:gdLst>
              <a:gd name="T0" fmla="*/ 512523 w 239353"/>
              <a:gd name="T1" fmla="*/ 850716 h 285391"/>
              <a:gd name="T2" fmla="*/ 512523 w 239353"/>
              <a:gd name="T3" fmla="*/ 881196 h 285391"/>
              <a:gd name="T4" fmla="*/ 470643 w 239353"/>
              <a:gd name="T5" fmla="*/ 865344 h 285391"/>
              <a:gd name="T6" fmla="*/ 326701 w 239353"/>
              <a:gd name="T7" fmla="*/ 850716 h 285391"/>
              <a:gd name="T8" fmla="*/ 411247 w 239353"/>
              <a:gd name="T9" fmla="*/ 865344 h 285391"/>
              <a:gd name="T10" fmla="*/ 326701 w 239353"/>
              <a:gd name="T11" fmla="*/ 881196 h 285391"/>
              <a:gd name="T12" fmla="*/ 326701 w 239353"/>
              <a:gd name="T13" fmla="*/ 850716 h 285391"/>
              <a:gd name="T14" fmla="*/ 238396 w 239353"/>
              <a:gd name="T15" fmla="*/ 850716 h 285391"/>
              <a:gd name="T16" fmla="*/ 238396 w 239353"/>
              <a:gd name="T17" fmla="*/ 881196 h 285391"/>
              <a:gd name="T18" fmla="*/ 195655 w 239353"/>
              <a:gd name="T19" fmla="*/ 865344 h 285391"/>
              <a:gd name="T20" fmla="*/ 29933 w 239353"/>
              <a:gd name="T21" fmla="*/ 806350 h 285391"/>
              <a:gd name="T22" fmla="*/ 87390 w 239353"/>
              <a:gd name="T23" fmla="*/ 921195 h 285391"/>
              <a:gd name="T24" fmla="*/ 690756 w 239353"/>
              <a:gd name="T25" fmla="*/ 863774 h 285391"/>
              <a:gd name="T26" fmla="*/ 29933 w 239353"/>
              <a:gd name="T27" fmla="*/ 806350 h 285391"/>
              <a:gd name="T28" fmla="*/ 509993 w 239353"/>
              <a:gd name="T29" fmla="*/ 777634 h 285391"/>
              <a:gd name="T30" fmla="*/ 690756 w 239353"/>
              <a:gd name="T31" fmla="*/ 663982 h 285391"/>
              <a:gd name="T32" fmla="*/ 385483 w 239353"/>
              <a:gd name="T33" fmla="*/ 452226 h 285391"/>
              <a:gd name="T34" fmla="*/ 324431 w 239353"/>
              <a:gd name="T35" fmla="*/ 635268 h 285391"/>
              <a:gd name="T36" fmla="*/ 474072 w 239353"/>
              <a:gd name="T37" fmla="*/ 771651 h 285391"/>
              <a:gd name="T38" fmla="*/ 623717 w 239353"/>
              <a:gd name="T39" fmla="*/ 635268 h 285391"/>
              <a:gd name="T40" fmla="*/ 563863 w 239353"/>
              <a:gd name="T41" fmla="*/ 452226 h 285391"/>
              <a:gd name="T42" fmla="*/ 474072 w 239353"/>
              <a:gd name="T43" fmla="*/ 537167 h 285391"/>
              <a:gd name="T44" fmla="*/ 385483 w 239353"/>
              <a:gd name="T45" fmla="*/ 452226 h 285391"/>
              <a:gd name="T46" fmla="*/ 584211 w 239353"/>
              <a:gd name="T47" fmla="*/ 431886 h 285391"/>
              <a:gd name="T48" fmla="*/ 768576 w 239353"/>
              <a:gd name="T49" fmla="*/ 251233 h 285391"/>
              <a:gd name="T50" fmla="*/ 180774 w 239353"/>
              <a:gd name="T51" fmla="*/ 614929 h 285391"/>
              <a:gd name="T52" fmla="*/ 180774 w 239353"/>
              <a:gd name="T53" fmla="*/ 251233 h 285391"/>
              <a:gd name="T54" fmla="*/ 474072 w 239353"/>
              <a:gd name="T55" fmla="*/ 501274 h 285391"/>
              <a:gd name="T56" fmla="*/ 201122 w 239353"/>
              <a:gd name="T57" fmla="*/ 230898 h 285391"/>
              <a:gd name="T58" fmla="*/ 506553 w 239353"/>
              <a:gd name="T59" fmla="*/ 89827 h 285391"/>
              <a:gd name="T60" fmla="*/ 481220 w 239353"/>
              <a:gd name="T61" fmla="*/ 89827 h 285391"/>
              <a:gd name="T62" fmla="*/ 295712 w 239353"/>
              <a:gd name="T63" fmla="*/ 73975 h 285391"/>
              <a:gd name="T64" fmla="*/ 443015 w 239353"/>
              <a:gd name="T65" fmla="*/ 89827 h 285391"/>
              <a:gd name="T66" fmla="*/ 295712 w 239353"/>
              <a:gd name="T67" fmla="*/ 104464 h 285391"/>
              <a:gd name="T68" fmla="*/ 295712 w 239353"/>
              <a:gd name="T69" fmla="*/ 73975 h 285391"/>
              <a:gd name="T70" fmla="*/ 29933 w 239353"/>
              <a:gd name="T71" fmla="*/ 90920 h 285391"/>
              <a:gd name="T72" fmla="*/ 438159 w 239353"/>
              <a:gd name="T73" fmla="*/ 777634 h 285391"/>
              <a:gd name="T74" fmla="*/ 165208 w 239353"/>
              <a:gd name="T75" fmla="*/ 663982 h 285391"/>
              <a:gd name="T76" fmla="*/ 152039 w 239353"/>
              <a:gd name="T77" fmla="*/ 215346 h 285391"/>
              <a:gd name="T78" fmla="*/ 690756 w 239353"/>
              <a:gd name="T79" fmla="*/ 202191 h 285391"/>
              <a:gd name="T80" fmla="*/ 628504 w 239353"/>
              <a:gd name="T81" fmla="*/ 28718 h 285391"/>
              <a:gd name="T82" fmla="*/ 90983 w 239353"/>
              <a:gd name="T83" fmla="*/ 0 h 285391"/>
              <a:gd name="T84" fmla="*/ 719491 w 239353"/>
              <a:gd name="T85" fmla="*/ 90920 h 285391"/>
              <a:gd name="T86" fmla="*/ 781749 w 239353"/>
              <a:gd name="T87" fmla="*/ 202191 h 285391"/>
              <a:gd name="T88" fmla="*/ 797311 w 239353"/>
              <a:gd name="T89" fmla="*/ 648427 h 285391"/>
              <a:gd name="T90" fmla="*/ 719491 w 239353"/>
              <a:gd name="T91" fmla="*/ 663982 h 285391"/>
              <a:gd name="T92" fmla="*/ 634496 w 239353"/>
              <a:gd name="T93" fmla="*/ 949909 h 285391"/>
              <a:gd name="T94" fmla="*/ 0 w 239353"/>
              <a:gd name="T95" fmla="*/ 863774 h 285391"/>
              <a:gd name="T96" fmla="*/ 90983 w 239353"/>
              <a:gd name="T97" fmla="*/ 0 h 2853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39353" h="285391">
                <a:moveTo>
                  <a:pt x="145478" y="255588"/>
                </a:moveTo>
                <a:lnTo>
                  <a:pt x="153860" y="255588"/>
                </a:lnTo>
                <a:cubicBezTo>
                  <a:pt x="156305" y="255588"/>
                  <a:pt x="158401" y="257786"/>
                  <a:pt x="158401" y="259984"/>
                </a:cubicBezTo>
                <a:cubicBezTo>
                  <a:pt x="158401" y="262549"/>
                  <a:pt x="156305" y="264747"/>
                  <a:pt x="153860" y="264747"/>
                </a:cubicBezTo>
                <a:lnTo>
                  <a:pt x="145478" y="264747"/>
                </a:lnTo>
                <a:cubicBezTo>
                  <a:pt x="143383" y="264747"/>
                  <a:pt x="141287" y="262549"/>
                  <a:pt x="141287" y="259984"/>
                </a:cubicBezTo>
                <a:cubicBezTo>
                  <a:pt x="141287" y="257786"/>
                  <a:pt x="143383" y="255588"/>
                  <a:pt x="145478" y="255588"/>
                </a:cubicBezTo>
                <a:close/>
                <a:moveTo>
                  <a:pt x="98076" y="255588"/>
                </a:moveTo>
                <a:lnTo>
                  <a:pt x="119043" y="255588"/>
                </a:lnTo>
                <a:cubicBezTo>
                  <a:pt x="121250" y="255588"/>
                  <a:pt x="123457" y="257786"/>
                  <a:pt x="123457" y="259984"/>
                </a:cubicBezTo>
                <a:cubicBezTo>
                  <a:pt x="123457" y="262549"/>
                  <a:pt x="121250" y="264747"/>
                  <a:pt x="119043" y="264747"/>
                </a:cubicBezTo>
                <a:lnTo>
                  <a:pt x="98076" y="264747"/>
                </a:lnTo>
                <a:cubicBezTo>
                  <a:pt x="95501" y="264747"/>
                  <a:pt x="93662" y="262549"/>
                  <a:pt x="93662" y="259984"/>
                </a:cubicBezTo>
                <a:cubicBezTo>
                  <a:pt x="93662" y="257786"/>
                  <a:pt x="95501" y="255588"/>
                  <a:pt x="98076" y="255588"/>
                </a:cubicBezTo>
                <a:close/>
                <a:moveTo>
                  <a:pt x="63014" y="255588"/>
                </a:moveTo>
                <a:lnTo>
                  <a:pt x="71567" y="255588"/>
                </a:lnTo>
                <a:cubicBezTo>
                  <a:pt x="73705" y="255588"/>
                  <a:pt x="75844" y="257786"/>
                  <a:pt x="75844" y="259984"/>
                </a:cubicBezTo>
                <a:cubicBezTo>
                  <a:pt x="75844" y="262549"/>
                  <a:pt x="73705" y="264747"/>
                  <a:pt x="71567" y="264747"/>
                </a:cubicBezTo>
                <a:lnTo>
                  <a:pt x="63014" y="264747"/>
                </a:lnTo>
                <a:cubicBezTo>
                  <a:pt x="60875" y="264747"/>
                  <a:pt x="58737" y="262549"/>
                  <a:pt x="58737" y="259984"/>
                </a:cubicBezTo>
                <a:cubicBezTo>
                  <a:pt x="58737" y="257786"/>
                  <a:pt x="60875" y="255588"/>
                  <a:pt x="63014" y="255588"/>
                </a:cubicBezTo>
                <a:close/>
                <a:moveTo>
                  <a:pt x="8985" y="242259"/>
                </a:moveTo>
                <a:lnTo>
                  <a:pt x="8985" y="259512"/>
                </a:lnTo>
                <a:cubicBezTo>
                  <a:pt x="8985" y="268857"/>
                  <a:pt x="16532" y="276764"/>
                  <a:pt x="26235" y="276764"/>
                </a:cubicBezTo>
                <a:lnTo>
                  <a:pt x="190476" y="276764"/>
                </a:lnTo>
                <a:cubicBezTo>
                  <a:pt x="199820" y="276764"/>
                  <a:pt x="207367" y="268857"/>
                  <a:pt x="207367" y="259512"/>
                </a:cubicBezTo>
                <a:lnTo>
                  <a:pt x="207367" y="242259"/>
                </a:lnTo>
                <a:lnTo>
                  <a:pt x="8985" y="242259"/>
                </a:lnTo>
                <a:close/>
                <a:moveTo>
                  <a:pt x="188679" y="199486"/>
                </a:moveTo>
                <a:lnTo>
                  <a:pt x="153100" y="233632"/>
                </a:lnTo>
                <a:lnTo>
                  <a:pt x="207367" y="233632"/>
                </a:lnTo>
                <a:lnTo>
                  <a:pt x="207367" y="199486"/>
                </a:lnTo>
                <a:lnTo>
                  <a:pt x="188679" y="199486"/>
                </a:lnTo>
                <a:close/>
                <a:moveTo>
                  <a:pt x="115723" y="135866"/>
                </a:moveTo>
                <a:lnTo>
                  <a:pt x="60377" y="190860"/>
                </a:lnTo>
                <a:lnTo>
                  <a:pt x="97394" y="190860"/>
                </a:lnTo>
                <a:cubicBezTo>
                  <a:pt x="98473" y="190860"/>
                  <a:pt x="99910" y="191219"/>
                  <a:pt x="100269" y="192297"/>
                </a:cubicBezTo>
                <a:lnTo>
                  <a:pt x="142318" y="231835"/>
                </a:lnTo>
                <a:lnTo>
                  <a:pt x="184366" y="192297"/>
                </a:lnTo>
                <a:cubicBezTo>
                  <a:pt x="185085" y="191219"/>
                  <a:pt x="185804" y="190860"/>
                  <a:pt x="187241" y="190860"/>
                </a:cubicBezTo>
                <a:lnTo>
                  <a:pt x="224258" y="190860"/>
                </a:lnTo>
                <a:lnTo>
                  <a:pt x="169272" y="135866"/>
                </a:lnTo>
                <a:lnTo>
                  <a:pt x="145193" y="159589"/>
                </a:lnTo>
                <a:cubicBezTo>
                  <a:pt x="144474" y="160667"/>
                  <a:pt x="143396" y="161386"/>
                  <a:pt x="142318" y="161386"/>
                </a:cubicBezTo>
                <a:cubicBezTo>
                  <a:pt x="141240" y="161386"/>
                  <a:pt x="140162" y="160667"/>
                  <a:pt x="139083" y="159589"/>
                </a:cubicBezTo>
                <a:lnTo>
                  <a:pt x="115723" y="135866"/>
                </a:lnTo>
                <a:close/>
                <a:moveTo>
                  <a:pt x="230727" y="75481"/>
                </a:moveTo>
                <a:lnTo>
                  <a:pt x="175382" y="129756"/>
                </a:lnTo>
                <a:lnTo>
                  <a:pt x="230727" y="184749"/>
                </a:lnTo>
                <a:lnTo>
                  <a:pt x="230727" y="75481"/>
                </a:lnTo>
                <a:close/>
                <a:moveTo>
                  <a:pt x="54268" y="75481"/>
                </a:moveTo>
                <a:lnTo>
                  <a:pt x="54268" y="184749"/>
                </a:lnTo>
                <a:lnTo>
                  <a:pt x="109254" y="129756"/>
                </a:lnTo>
                <a:lnTo>
                  <a:pt x="54268" y="75481"/>
                </a:lnTo>
                <a:close/>
                <a:moveTo>
                  <a:pt x="60377" y="69371"/>
                </a:moveTo>
                <a:lnTo>
                  <a:pt x="142318" y="150603"/>
                </a:lnTo>
                <a:lnTo>
                  <a:pt x="224258" y="69371"/>
                </a:lnTo>
                <a:lnTo>
                  <a:pt x="60377" y="69371"/>
                </a:lnTo>
                <a:close/>
                <a:moveTo>
                  <a:pt x="148431" y="22225"/>
                </a:moveTo>
                <a:cubicBezTo>
                  <a:pt x="150746" y="22225"/>
                  <a:pt x="152069" y="24057"/>
                  <a:pt x="152069" y="26988"/>
                </a:cubicBezTo>
                <a:cubicBezTo>
                  <a:pt x="152069" y="29186"/>
                  <a:pt x="150746" y="31384"/>
                  <a:pt x="148431" y="31384"/>
                </a:cubicBezTo>
                <a:cubicBezTo>
                  <a:pt x="146116" y="31384"/>
                  <a:pt x="144462" y="29186"/>
                  <a:pt x="144462" y="26988"/>
                </a:cubicBezTo>
                <a:cubicBezTo>
                  <a:pt x="144462" y="24057"/>
                  <a:pt x="146116" y="22225"/>
                  <a:pt x="148431" y="22225"/>
                </a:cubicBezTo>
                <a:close/>
                <a:moveTo>
                  <a:pt x="88773" y="22225"/>
                </a:moveTo>
                <a:lnTo>
                  <a:pt x="128714" y="22225"/>
                </a:lnTo>
                <a:cubicBezTo>
                  <a:pt x="131210" y="22225"/>
                  <a:pt x="132994" y="24057"/>
                  <a:pt x="132994" y="26988"/>
                </a:cubicBezTo>
                <a:cubicBezTo>
                  <a:pt x="132994" y="29186"/>
                  <a:pt x="131210" y="31384"/>
                  <a:pt x="128714" y="31384"/>
                </a:cubicBezTo>
                <a:lnTo>
                  <a:pt x="88773" y="31384"/>
                </a:lnTo>
                <a:cubicBezTo>
                  <a:pt x="86277" y="31384"/>
                  <a:pt x="84137" y="29186"/>
                  <a:pt x="84137" y="26988"/>
                </a:cubicBezTo>
                <a:cubicBezTo>
                  <a:pt x="84137" y="24057"/>
                  <a:pt x="86277" y="22225"/>
                  <a:pt x="88773" y="22225"/>
                </a:cubicBezTo>
                <a:close/>
                <a:moveTo>
                  <a:pt x="27314" y="8627"/>
                </a:moveTo>
                <a:cubicBezTo>
                  <a:pt x="17251" y="8627"/>
                  <a:pt x="8985" y="17253"/>
                  <a:pt x="8985" y="27317"/>
                </a:cubicBezTo>
                <a:lnTo>
                  <a:pt x="8985" y="233632"/>
                </a:lnTo>
                <a:lnTo>
                  <a:pt x="131536" y="233632"/>
                </a:lnTo>
                <a:lnTo>
                  <a:pt x="95597" y="199486"/>
                </a:lnTo>
                <a:lnTo>
                  <a:pt x="49596" y="199486"/>
                </a:lnTo>
                <a:cubicBezTo>
                  <a:pt x="47439" y="199486"/>
                  <a:pt x="45642" y="197329"/>
                  <a:pt x="45642" y="194813"/>
                </a:cubicBezTo>
                <a:lnTo>
                  <a:pt x="45642" y="64698"/>
                </a:lnTo>
                <a:cubicBezTo>
                  <a:pt x="45642" y="62542"/>
                  <a:pt x="47439" y="60745"/>
                  <a:pt x="49596" y="60745"/>
                </a:cubicBezTo>
                <a:lnTo>
                  <a:pt x="207367" y="60745"/>
                </a:lnTo>
                <a:lnTo>
                  <a:pt x="207367" y="27317"/>
                </a:lnTo>
                <a:cubicBezTo>
                  <a:pt x="207367" y="17253"/>
                  <a:pt x="199461" y="8627"/>
                  <a:pt x="188679" y="8627"/>
                </a:cubicBezTo>
                <a:lnTo>
                  <a:pt x="27314" y="8627"/>
                </a:lnTo>
                <a:close/>
                <a:moveTo>
                  <a:pt x="27314" y="0"/>
                </a:moveTo>
                <a:lnTo>
                  <a:pt x="188679" y="0"/>
                </a:lnTo>
                <a:cubicBezTo>
                  <a:pt x="203773" y="0"/>
                  <a:pt x="215993" y="12221"/>
                  <a:pt x="215993" y="27317"/>
                </a:cubicBezTo>
                <a:lnTo>
                  <a:pt x="215993" y="60745"/>
                </a:lnTo>
                <a:lnTo>
                  <a:pt x="234681" y="60745"/>
                </a:lnTo>
                <a:cubicBezTo>
                  <a:pt x="237196" y="60745"/>
                  <a:pt x="239353" y="62542"/>
                  <a:pt x="239353" y="64698"/>
                </a:cubicBezTo>
                <a:lnTo>
                  <a:pt x="239353" y="194813"/>
                </a:lnTo>
                <a:cubicBezTo>
                  <a:pt x="239353" y="197329"/>
                  <a:pt x="237196" y="199486"/>
                  <a:pt x="234681" y="199486"/>
                </a:cubicBezTo>
                <a:lnTo>
                  <a:pt x="215993" y="199486"/>
                </a:lnTo>
                <a:lnTo>
                  <a:pt x="215993" y="259512"/>
                </a:lnTo>
                <a:cubicBezTo>
                  <a:pt x="215993" y="273889"/>
                  <a:pt x="204133" y="285391"/>
                  <a:pt x="190476" y="285391"/>
                </a:cubicBezTo>
                <a:lnTo>
                  <a:pt x="26235" y="285391"/>
                </a:lnTo>
                <a:cubicBezTo>
                  <a:pt x="11860" y="285391"/>
                  <a:pt x="0" y="273889"/>
                  <a:pt x="0" y="259512"/>
                </a:cubicBezTo>
                <a:lnTo>
                  <a:pt x="0" y="27317"/>
                </a:lnTo>
                <a:cubicBezTo>
                  <a:pt x="0" y="12221"/>
                  <a:pt x="12219" y="0"/>
                  <a:pt x="27314" y="0"/>
                </a:cubicBezTo>
                <a:close/>
              </a:path>
            </a:pathLst>
          </a:custGeom>
          <a:solidFill>
            <a:schemeClr val="accent1"/>
          </a:solidFill>
          <a:ln>
            <a:noFill/>
          </a:ln>
          <a:effectLst/>
        </p:spPr>
        <p:txBody>
          <a:bodyPr anchor="ctr"/>
          <a:lstStyle/>
          <a:p>
            <a:endParaRPr lang="en-US" dirty="0">
              <a:latin typeface="Montserrat Light" pitchFamily="2" charset="77"/>
            </a:endParaRPr>
          </a:p>
        </p:txBody>
      </p:sp>
      <p:sp>
        <p:nvSpPr>
          <p:cNvPr id="29" name="Subtitle 2">
            <a:extLst>
              <a:ext uri="{FF2B5EF4-FFF2-40B4-BE49-F238E27FC236}">
                <a16:creationId xmlns:a16="http://schemas.microsoft.com/office/drawing/2014/main" id="{E34BDC68-6979-9E41-AB14-26D7307AA833}"/>
              </a:ext>
            </a:extLst>
          </p:cNvPr>
          <p:cNvSpPr txBox="1">
            <a:spLocks/>
          </p:cNvSpPr>
          <p:nvPr/>
        </p:nvSpPr>
        <p:spPr>
          <a:xfrm>
            <a:off x="1520825" y="6646138"/>
            <a:ext cx="5560448" cy="9987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30" name="TextBox 29">
            <a:extLst>
              <a:ext uri="{FF2B5EF4-FFF2-40B4-BE49-F238E27FC236}">
                <a16:creationId xmlns:a16="http://schemas.microsoft.com/office/drawing/2014/main" id="{379F074D-177A-874B-91B5-B7E617795D89}"/>
              </a:ext>
            </a:extLst>
          </p:cNvPr>
          <p:cNvSpPr txBox="1"/>
          <p:nvPr/>
        </p:nvSpPr>
        <p:spPr>
          <a:xfrm>
            <a:off x="2886241" y="6009013"/>
            <a:ext cx="2829622"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01</a:t>
            </a:r>
          </a:p>
        </p:txBody>
      </p:sp>
      <p:sp>
        <p:nvSpPr>
          <p:cNvPr id="32" name="Subtitle 2">
            <a:extLst>
              <a:ext uri="{FF2B5EF4-FFF2-40B4-BE49-F238E27FC236}">
                <a16:creationId xmlns:a16="http://schemas.microsoft.com/office/drawing/2014/main" id="{47EA468F-3728-8A4A-BDAC-E0E7C3633F57}"/>
              </a:ext>
            </a:extLst>
          </p:cNvPr>
          <p:cNvSpPr txBox="1">
            <a:spLocks/>
          </p:cNvSpPr>
          <p:nvPr/>
        </p:nvSpPr>
        <p:spPr>
          <a:xfrm>
            <a:off x="1520825" y="11252403"/>
            <a:ext cx="5560448" cy="9987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33" name="TextBox 32">
            <a:extLst>
              <a:ext uri="{FF2B5EF4-FFF2-40B4-BE49-F238E27FC236}">
                <a16:creationId xmlns:a16="http://schemas.microsoft.com/office/drawing/2014/main" id="{DDD3644D-5FF2-7C44-A10D-19CB08B6C451}"/>
              </a:ext>
            </a:extLst>
          </p:cNvPr>
          <p:cNvSpPr txBox="1"/>
          <p:nvPr/>
        </p:nvSpPr>
        <p:spPr>
          <a:xfrm>
            <a:off x="2829332" y="10615278"/>
            <a:ext cx="294343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04</a:t>
            </a:r>
          </a:p>
        </p:txBody>
      </p:sp>
      <p:sp>
        <p:nvSpPr>
          <p:cNvPr id="35" name="Subtitle 2">
            <a:extLst>
              <a:ext uri="{FF2B5EF4-FFF2-40B4-BE49-F238E27FC236}">
                <a16:creationId xmlns:a16="http://schemas.microsoft.com/office/drawing/2014/main" id="{D776CB9E-4B9B-D341-8552-16AB74273DEB}"/>
              </a:ext>
            </a:extLst>
          </p:cNvPr>
          <p:cNvSpPr txBox="1">
            <a:spLocks/>
          </p:cNvSpPr>
          <p:nvPr/>
        </p:nvSpPr>
        <p:spPr>
          <a:xfrm>
            <a:off x="9408601" y="6646138"/>
            <a:ext cx="5560448" cy="9987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36" name="TextBox 35">
            <a:extLst>
              <a:ext uri="{FF2B5EF4-FFF2-40B4-BE49-F238E27FC236}">
                <a16:creationId xmlns:a16="http://schemas.microsoft.com/office/drawing/2014/main" id="{576F2264-E897-B848-86F5-1D1C118DBDCC}"/>
              </a:ext>
            </a:extLst>
          </p:cNvPr>
          <p:cNvSpPr txBox="1"/>
          <p:nvPr/>
        </p:nvSpPr>
        <p:spPr>
          <a:xfrm>
            <a:off x="10735542" y="6009013"/>
            <a:ext cx="2906566"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02</a:t>
            </a:r>
          </a:p>
        </p:txBody>
      </p:sp>
      <p:sp>
        <p:nvSpPr>
          <p:cNvPr id="38" name="Subtitle 2">
            <a:extLst>
              <a:ext uri="{FF2B5EF4-FFF2-40B4-BE49-F238E27FC236}">
                <a16:creationId xmlns:a16="http://schemas.microsoft.com/office/drawing/2014/main" id="{D091C0F5-0706-7642-94CA-A1F8F7B5B03A}"/>
              </a:ext>
            </a:extLst>
          </p:cNvPr>
          <p:cNvSpPr txBox="1">
            <a:spLocks/>
          </p:cNvSpPr>
          <p:nvPr/>
        </p:nvSpPr>
        <p:spPr>
          <a:xfrm>
            <a:off x="9408601" y="11252403"/>
            <a:ext cx="5560448" cy="9987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39" name="TextBox 38">
            <a:extLst>
              <a:ext uri="{FF2B5EF4-FFF2-40B4-BE49-F238E27FC236}">
                <a16:creationId xmlns:a16="http://schemas.microsoft.com/office/drawing/2014/main" id="{F280D7C4-EA6C-3144-A400-DE36C5FA98AF}"/>
              </a:ext>
            </a:extLst>
          </p:cNvPr>
          <p:cNvSpPr txBox="1"/>
          <p:nvPr/>
        </p:nvSpPr>
        <p:spPr>
          <a:xfrm>
            <a:off x="10734741" y="10615278"/>
            <a:ext cx="290816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05</a:t>
            </a:r>
          </a:p>
        </p:txBody>
      </p:sp>
      <p:sp>
        <p:nvSpPr>
          <p:cNvPr id="41" name="Subtitle 2">
            <a:extLst>
              <a:ext uri="{FF2B5EF4-FFF2-40B4-BE49-F238E27FC236}">
                <a16:creationId xmlns:a16="http://schemas.microsoft.com/office/drawing/2014/main" id="{49F2F574-88A7-2547-A94B-F4FF272C2A0A}"/>
              </a:ext>
            </a:extLst>
          </p:cNvPr>
          <p:cNvSpPr txBox="1">
            <a:spLocks/>
          </p:cNvSpPr>
          <p:nvPr/>
        </p:nvSpPr>
        <p:spPr>
          <a:xfrm>
            <a:off x="17296377" y="6646138"/>
            <a:ext cx="5560448" cy="9987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42" name="TextBox 41">
            <a:extLst>
              <a:ext uri="{FF2B5EF4-FFF2-40B4-BE49-F238E27FC236}">
                <a16:creationId xmlns:a16="http://schemas.microsoft.com/office/drawing/2014/main" id="{F0B1BD4B-6E5B-214A-B605-0256A7641F0D}"/>
              </a:ext>
            </a:extLst>
          </p:cNvPr>
          <p:cNvSpPr txBox="1"/>
          <p:nvPr/>
        </p:nvSpPr>
        <p:spPr>
          <a:xfrm>
            <a:off x="18623318" y="6009013"/>
            <a:ext cx="2906566"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03</a:t>
            </a:r>
          </a:p>
        </p:txBody>
      </p:sp>
      <p:sp>
        <p:nvSpPr>
          <p:cNvPr id="44" name="Subtitle 2">
            <a:extLst>
              <a:ext uri="{FF2B5EF4-FFF2-40B4-BE49-F238E27FC236}">
                <a16:creationId xmlns:a16="http://schemas.microsoft.com/office/drawing/2014/main" id="{88D42179-9CCF-6E48-82A0-CFBBFE03466B}"/>
              </a:ext>
            </a:extLst>
          </p:cNvPr>
          <p:cNvSpPr txBox="1">
            <a:spLocks/>
          </p:cNvSpPr>
          <p:nvPr/>
        </p:nvSpPr>
        <p:spPr>
          <a:xfrm>
            <a:off x="17296377" y="11252403"/>
            <a:ext cx="5560448" cy="998735"/>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45" name="TextBox 44">
            <a:extLst>
              <a:ext uri="{FF2B5EF4-FFF2-40B4-BE49-F238E27FC236}">
                <a16:creationId xmlns:a16="http://schemas.microsoft.com/office/drawing/2014/main" id="{F4550D57-91EF-7C41-BC19-686815808F2F}"/>
              </a:ext>
            </a:extLst>
          </p:cNvPr>
          <p:cNvSpPr txBox="1"/>
          <p:nvPr/>
        </p:nvSpPr>
        <p:spPr>
          <a:xfrm>
            <a:off x="18614502" y="10615278"/>
            <a:ext cx="2924198"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SERVICE 06</a:t>
            </a:r>
          </a:p>
        </p:txBody>
      </p:sp>
    </p:spTree>
    <p:extLst>
      <p:ext uri="{BB962C8B-B14F-4D97-AF65-F5344CB8AC3E}">
        <p14:creationId xmlns:p14="http://schemas.microsoft.com/office/powerpoint/2010/main" val="478178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Соединительная линия уступом 25">
            <a:extLst>
              <a:ext uri="{FF2B5EF4-FFF2-40B4-BE49-F238E27FC236}">
                <a16:creationId xmlns:a16="http://schemas.microsoft.com/office/drawing/2014/main" id="{95FEE179-CF9B-7545-B726-794C8847B32A}"/>
              </a:ext>
            </a:extLst>
          </p:cNvPr>
          <p:cNvCxnSpPr>
            <a:cxnSpLocks/>
          </p:cNvCxnSpPr>
          <p:nvPr/>
        </p:nvCxnSpPr>
        <p:spPr bwMode="auto">
          <a:xfrm rot="16200000" flipH="1">
            <a:off x="15497429" y="2740062"/>
            <a:ext cx="797686" cy="7414894"/>
          </a:xfrm>
          <a:prstGeom prst="bentConnector3">
            <a:avLst>
              <a:gd name="adj1" fmla="val 50000"/>
            </a:avLst>
          </a:prstGeom>
          <a:blipFill dpi="0" rotWithShape="0">
            <a:blip r:embed="rId2"/>
            <a:srcRect/>
            <a:tile tx="0" ty="0" sx="100000" sy="100000" flip="none" algn="tl"/>
          </a:blipFill>
          <a:ln w="25400" cap="flat" cmpd="sng" algn="ctr">
            <a:solidFill>
              <a:schemeClr val="bg1">
                <a:lumMod val="85000"/>
              </a:schemeClr>
            </a:solidFill>
            <a:prstDash val="solid"/>
            <a:miter lim="400000"/>
            <a:headEnd type="none" w="med" len="med"/>
            <a:tailEnd type="triangle"/>
          </a:ln>
          <a:effectLst/>
        </p:spPr>
      </p:cxnSp>
      <p:cxnSp>
        <p:nvCxnSpPr>
          <p:cNvPr id="18" name="Соединительная линия уступом 27">
            <a:extLst>
              <a:ext uri="{FF2B5EF4-FFF2-40B4-BE49-F238E27FC236}">
                <a16:creationId xmlns:a16="http://schemas.microsoft.com/office/drawing/2014/main" id="{56F0D251-F772-6546-B888-4E963921C609}"/>
              </a:ext>
            </a:extLst>
          </p:cNvPr>
          <p:cNvCxnSpPr>
            <a:cxnSpLocks/>
          </p:cNvCxnSpPr>
          <p:nvPr/>
        </p:nvCxnSpPr>
        <p:spPr bwMode="auto">
          <a:xfrm rot="5400000">
            <a:off x="8096068" y="2726529"/>
            <a:ext cx="770620" cy="7414894"/>
          </a:xfrm>
          <a:prstGeom prst="bentConnector3">
            <a:avLst>
              <a:gd name="adj1" fmla="val 51502"/>
            </a:avLst>
          </a:prstGeom>
          <a:blipFill dpi="0" rotWithShape="0">
            <a:blip r:embed="rId2"/>
            <a:srcRect/>
            <a:tile tx="0" ty="0" sx="100000" sy="100000" flip="none" algn="tl"/>
          </a:blipFill>
          <a:ln w="25400" cap="flat" cmpd="sng" algn="ctr">
            <a:solidFill>
              <a:schemeClr val="bg1">
                <a:lumMod val="85000"/>
              </a:schemeClr>
            </a:solidFill>
            <a:prstDash val="solid"/>
            <a:miter lim="400000"/>
            <a:headEnd type="none" w="med" len="med"/>
            <a:tailEnd type="triangle"/>
          </a:ln>
          <a:effectLst/>
        </p:spPr>
      </p:cxnSp>
      <p:cxnSp>
        <p:nvCxnSpPr>
          <p:cNvPr id="19" name="Соединительная линия уступом 30">
            <a:extLst>
              <a:ext uri="{FF2B5EF4-FFF2-40B4-BE49-F238E27FC236}">
                <a16:creationId xmlns:a16="http://schemas.microsoft.com/office/drawing/2014/main" id="{9A944230-0A90-8844-873A-6BEE48A694F6}"/>
              </a:ext>
            </a:extLst>
          </p:cNvPr>
          <p:cNvCxnSpPr>
            <a:cxnSpLocks/>
          </p:cNvCxnSpPr>
          <p:nvPr/>
        </p:nvCxnSpPr>
        <p:spPr bwMode="auto">
          <a:xfrm rot="16200000" flipH="1">
            <a:off x="11795857" y="6441633"/>
            <a:ext cx="785936" cy="1"/>
          </a:xfrm>
          <a:prstGeom prst="bentConnector3">
            <a:avLst/>
          </a:prstGeom>
          <a:blipFill dpi="0" rotWithShape="0">
            <a:blip r:embed="rId2"/>
            <a:srcRect/>
            <a:tile tx="0" ty="0" sx="100000" sy="100000" flip="none" algn="tl"/>
          </a:blipFill>
          <a:ln w="25400" cap="flat" cmpd="sng" algn="ctr">
            <a:solidFill>
              <a:schemeClr val="bg1">
                <a:lumMod val="85000"/>
              </a:schemeClr>
            </a:solidFill>
            <a:prstDash val="solid"/>
            <a:miter lim="400000"/>
            <a:headEnd type="none" w="med" len="med"/>
            <a:tailEnd type="triangle"/>
          </a:ln>
          <a:effectLst/>
        </p:spPr>
      </p:cxnSp>
      <p:cxnSp>
        <p:nvCxnSpPr>
          <p:cNvPr id="38" name="Соединительная линия уступом 19">
            <a:extLst>
              <a:ext uri="{FF2B5EF4-FFF2-40B4-BE49-F238E27FC236}">
                <a16:creationId xmlns:a16="http://schemas.microsoft.com/office/drawing/2014/main" id="{08C3E3A9-C245-A44E-BAF7-7A5723D1925B}"/>
              </a:ext>
            </a:extLst>
          </p:cNvPr>
          <p:cNvCxnSpPr>
            <a:cxnSpLocks/>
          </p:cNvCxnSpPr>
          <p:nvPr/>
        </p:nvCxnSpPr>
        <p:spPr bwMode="auto">
          <a:xfrm rot="16200000" flipH="1">
            <a:off x="5001520" y="8420496"/>
            <a:ext cx="1445996" cy="1901175"/>
          </a:xfrm>
          <a:prstGeom prst="bentConnector3">
            <a:avLst>
              <a:gd name="adj1" fmla="val 50000"/>
            </a:avLst>
          </a:prstGeom>
          <a:blipFill dpi="0" rotWithShape="0">
            <a:blip r:embed="rId2"/>
            <a:srcRect/>
            <a:tile tx="0" ty="0" sx="100000" sy="100000" flip="none" algn="tl"/>
          </a:blipFill>
          <a:ln w="25400" cap="flat" cmpd="sng" algn="ctr">
            <a:solidFill>
              <a:schemeClr val="bg1">
                <a:lumMod val="85000"/>
              </a:schemeClr>
            </a:solidFill>
            <a:prstDash val="solid"/>
            <a:miter lim="400000"/>
            <a:headEnd type="none" w="med" len="med"/>
            <a:tailEnd type="triangle"/>
          </a:ln>
          <a:effectLst/>
        </p:spPr>
      </p:cxnSp>
      <p:cxnSp>
        <p:nvCxnSpPr>
          <p:cNvPr id="39" name="Соединительная линия уступом 29">
            <a:extLst>
              <a:ext uri="{FF2B5EF4-FFF2-40B4-BE49-F238E27FC236}">
                <a16:creationId xmlns:a16="http://schemas.microsoft.com/office/drawing/2014/main" id="{AE2FABFC-5E0C-8A4D-AAFB-29D3E610C689}"/>
              </a:ext>
            </a:extLst>
          </p:cNvPr>
          <p:cNvCxnSpPr>
            <a:cxnSpLocks/>
          </p:cNvCxnSpPr>
          <p:nvPr/>
        </p:nvCxnSpPr>
        <p:spPr bwMode="auto">
          <a:xfrm rot="5400000">
            <a:off x="3164022" y="8484173"/>
            <a:ext cx="1445996" cy="1773822"/>
          </a:xfrm>
          <a:prstGeom prst="bentConnector3">
            <a:avLst>
              <a:gd name="adj1" fmla="val 50000"/>
            </a:avLst>
          </a:prstGeom>
          <a:blipFill dpi="0" rotWithShape="0">
            <a:blip r:embed="rId2"/>
            <a:srcRect/>
            <a:tile tx="0" ty="0" sx="100000" sy="100000" flip="none" algn="tl"/>
          </a:blipFill>
          <a:ln w="25400" cap="flat" cmpd="sng" algn="ctr">
            <a:solidFill>
              <a:schemeClr val="bg1">
                <a:lumMod val="85000"/>
              </a:schemeClr>
            </a:solidFill>
            <a:prstDash val="solid"/>
            <a:miter lim="400000"/>
            <a:headEnd type="none" w="med" len="med"/>
            <a:tailEnd type="triangle"/>
          </a:ln>
          <a:effectLst/>
        </p:spPr>
      </p:cxnSp>
      <p:cxnSp>
        <p:nvCxnSpPr>
          <p:cNvPr id="40" name="Соединительная линия уступом 32">
            <a:extLst>
              <a:ext uri="{FF2B5EF4-FFF2-40B4-BE49-F238E27FC236}">
                <a16:creationId xmlns:a16="http://schemas.microsoft.com/office/drawing/2014/main" id="{7F4D3C14-370E-6F4F-859F-6EC8DF782AA5}"/>
              </a:ext>
            </a:extLst>
          </p:cNvPr>
          <p:cNvCxnSpPr>
            <a:cxnSpLocks/>
          </p:cNvCxnSpPr>
          <p:nvPr/>
        </p:nvCxnSpPr>
        <p:spPr bwMode="auto">
          <a:xfrm rot="5400000">
            <a:off x="10554125" y="8459381"/>
            <a:ext cx="1430680" cy="1838723"/>
          </a:xfrm>
          <a:prstGeom prst="bentConnector3">
            <a:avLst>
              <a:gd name="adj1" fmla="val 50000"/>
            </a:avLst>
          </a:prstGeom>
          <a:blipFill dpi="0" rotWithShape="0">
            <a:blip r:embed="rId2"/>
            <a:srcRect/>
            <a:tile tx="0" ty="0" sx="100000" sy="100000" flip="none" algn="tl"/>
          </a:blipFill>
          <a:ln w="25400" cap="flat" cmpd="sng" algn="ctr">
            <a:solidFill>
              <a:schemeClr val="bg1">
                <a:lumMod val="85000"/>
              </a:schemeClr>
            </a:solidFill>
            <a:prstDash val="solid"/>
            <a:miter lim="400000"/>
            <a:headEnd type="none" w="med" len="med"/>
            <a:tailEnd type="triangle"/>
          </a:ln>
          <a:effectLst/>
        </p:spPr>
      </p:cxnSp>
      <p:cxnSp>
        <p:nvCxnSpPr>
          <p:cNvPr id="41" name="Соединительная линия уступом 34">
            <a:extLst>
              <a:ext uri="{FF2B5EF4-FFF2-40B4-BE49-F238E27FC236}">
                <a16:creationId xmlns:a16="http://schemas.microsoft.com/office/drawing/2014/main" id="{8A567054-5A1D-FD4B-BD23-D23EFC96BA80}"/>
              </a:ext>
            </a:extLst>
          </p:cNvPr>
          <p:cNvCxnSpPr>
            <a:cxnSpLocks/>
          </p:cNvCxnSpPr>
          <p:nvPr/>
        </p:nvCxnSpPr>
        <p:spPr bwMode="auto">
          <a:xfrm rot="16200000" flipH="1">
            <a:off x="12394707" y="8457520"/>
            <a:ext cx="1430680" cy="1842443"/>
          </a:xfrm>
          <a:prstGeom prst="bentConnector3">
            <a:avLst>
              <a:gd name="adj1" fmla="val 50000"/>
            </a:avLst>
          </a:prstGeom>
          <a:blipFill dpi="0" rotWithShape="0">
            <a:blip r:embed="rId2"/>
            <a:srcRect/>
            <a:tile tx="0" ty="0" sx="100000" sy="100000" flip="none" algn="tl"/>
          </a:blipFill>
          <a:ln w="25400" cap="flat" cmpd="sng" algn="ctr">
            <a:solidFill>
              <a:schemeClr val="bg1">
                <a:lumMod val="85000"/>
              </a:schemeClr>
            </a:solidFill>
            <a:prstDash val="solid"/>
            <a:miter lim="400000"/>
            <a:headEnd type="none" w="med" len="med"/>
            <a:tailEnd type="triangle"/>
          </a:ln>
          <a:effectLst/>
        </p:spPr>
      </p:cxnSp>
      <p:cxnSp>
        <p:nvCxnSpPr>
          <p:cNvPr id="42" name="Соединительная линия уступом 36">
            <a:extLst>
              <a:ext uri="{FF2B5EF4-FFF2-40B4-BE49-F238E27FC236}">
                <a16:creationId xmlns:a16="http://schemas.microsoft.com/office/drawing/2014/main" id="{010113D0-801D-4E4A-A914-AC04A84C1C38}"/>
              </a:ext>
            </a:extLst>
          </p:cNvPr>
          <p:cNvCxnSpPr>
            <a:cxnSpLocks/>
          </p:cNvCxnSpPr>
          <p:nvPr/>
        </p:nvCxnSpPr>
        <p:spPr bwMode="auto">
          <a:xfrm rot="5400000">
            <a:off x="17950006" y="8440369"/>
            <a:ext cx="1418930" cy="1888497"/>
          </a:xfrm>
          <a:prstGeom prst="bentConnector3">
            <a:avLst>
              <a:gd name="adj1" fmla="val 50000"/>
            </a:avLst>
          </a:prstGeom>
          <a:blipFill dpi="0" rotWithShape="0">
            <a:blip r:embed="rId2"/>
            <a:srcRect/>
            <a:tile tx="0" ty="0" sx="100000" sy="100000" flip="none" algn="tl"/>
          </a:blipFill>
          <a:ln w="25400" cap="flat" cmpd="sng" algn="ctr">
            <a:solidFill>
              <a:schemeClr val="bg1">
                <a:lumMod val="85000"/>
              </a:schemeClr>
            </a:solidFill>
            <a:prstDash val="solid"/>
            <a:miter lim="400000"/>
            <a:headEnd type="none" w="med" len="med"/>
            <a:tailEnd type="triangle"/>
          </a:ln>
          <a:effectLst/>
        </p:spPr>
      </p:cxnSp>
      <p:cxnSp>
        <p:nvCxnSpPr>
          <p:cNvPr id="43" name="Соединительная линия уступом 91">
            <a:extLst>
              <a:ext uri="{FF2B5EF4-FFF2-40B4-BE49-F238E27FC236}">
                <a16:creationId xmlns:a16="http://schemas.microsoft.com/office/drawing/2014/main" id="{9961B9D7-BC69-9449-A462-326C8CE436CF}"/>
              </a:ext>
            </a:extLst>
          </p:cNvPr>
          <p:cNvCxnSpPr>
            <a:cxnSpLocks/>
          </p:cNvCxnSpPr>
          <p:nvPr/>
        </p:nvCxnSpPr>
        <p:spPr bwMode="auto">
          <a:xfrm rot="16200000" flipH="1">
            <a:off x="19792447" y="8486423"/>
            <a:ext cx="1418930" cy="1796387"/>
          </a:xfrm>
          <a:prstGeom prst="bentConnector3">
            <a:avLst>
              <a:gd name="adj1" fmla="val 50000"/>
            </a:avLst>
          </a:prstGeom>
          <a:blipFill dpi="0" rotWithShape="0">
            <a:blip r:embed="rId2"/>
            <a:srcRect/>
            <a:tile tx="0" ty="0" sx="100000" sy="100000" flip="none" algn="tl"/>
          </a:blipFill>
          <a:ln w="25400" cap="flat" cmpd="sng" algn="ctr">
            <a:solidFill>
              <a:schemeClr val="bg1">
                <a:lumMod val="85000"/>
              </a:schemeClr>
            </a:solidFill>
            <a:prstDash val="solid"/>
            <a:miter lim="400000"/>
            <a:headEnd type="none" w="med" len="med"/>
            <a:tailEnd type="triangle"/>
          </a:ln>
          <a:effectLst/>
        </p:spPr>
      </p:cxnSp>
      <p:sp>
        <p:nvSpPr>
          <p:cNvPr id="73" name="TextBox 72">
            <a:extLst>
              <a:ext uri="{FF2B5EF4-FFF2-40B4-BE49-F238E27FC236}">
                <a16:creationId xmlns:a16="http://schemas.microsoft.com/office/drawing/2014/main" id="{BEFAE141-B8D6-0A41-8416-15A8BB79339C}"/>
              </a:ext>
            </a:extLst>
          </p:cNvPr>
          <p:cNvSpPr txBox="1"/>
          <p:nvPr/>
        </p:nvSpPr>
        <p:spPr>
          <a:xfrm>
            <a:off x="10486275" y="4590810"/>
            <a:ext cx="3405099"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JOHN WAYNE</a:t>
            </a:r>
          </a:p>
        </p:txBody>
      </p:sp>
      <p:sp>
        <p:nvSpPr>
          <p:cNvPr id="74" name="Subtitle 2">
            <a:extLst>
              <a:ext uri="{FF2B5EF4-FFF2-40B4-BE49-F238E27FC236}">
                <a16:creationId xmlns:a16="http://schemas.microsoft.com/office/drawing/2014/main" id="{8C979760-C4B7-B541-8C3C-4C5F3E929482}"/>
              </a:ext>
            </a:extLst>
          </p:cNvPr>
          <p:cNvSpPr txBox="1">
            <a:spLocks/>
          </p:cNvSpPr>
          <p:nvPr/>
        </p:nvSpPr>
        <p:spPr>
          <a:xfrm>
            <a:off x="11350294" y="5211957"/>
            <a:ext cx="1677061"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President</a:t>
            </a:r>
          </a:p>
        </p:txBody>
      </p:sp>
      <p:sp>
        <p:nvSpPr>
          <p:cNvPr id="77" name="TextBox 76">
            <a:extLst>
              <a:ext uri="{FF2B5EF4-FFF2-40B4-BE49-F238E27FC236}">
                <a16:creationId xmlns:a16="http://schemas.microsoft.com/office/drawing/2014/main" id="{B064039A-5C83-074D-8159-32BBB44C00C8}"/>
              </a:ext>
            </a:extLst>
          </p:cNvPr>
          <p:cNvSpPr txBox="1"/>
          <p:nvPr/>
        </p:nvSpPr>
        <p:spPr>
          <a:xfrm>
            <a:off x="10074307" y="7223293"/>
            <a:ext cx="4229043"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SUSAN FLOWERS</a:t>
            </a:r>
          </a:p>
        </p:txBody>
      </p:sp>
      <p:sp>
        <p:nvSpPr>
          <p:cNvPr id="78" name="Subtitle 2">
            <a:extLst>
              <a:ext uri="{FF2B5EF4-FFF2-40B4-BE49-F238E27FC236}">
                <a16:creationId xmlns:a16="http://schemas.microsoft.com/office/drawing/2014/main" id="{661D7864-BE8A-9E40-AAB1-CFF57EBF5715}"/>
              </a:ext>
            </a:extLst>
          </p:cNvPr>
          <p:cNvSpPr txBox="1">
            <a:spLocks/>
          </p:cNvSpPr>
          <p:nvPr/>
        </p:nvSpPr>
        <p:spPr>
          <a:xfrm>
            <a:off x="11403995" y="7844440"/>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Manager</a:t>
            </a:r>
          </a:p>
        </p:txBody>
      </p:sp>
      <p:sp>
        <p:nvSpPr>
          <p:cNvPr id="89" name="TextBox 88">
            <a:extLst>
              <a:ext uri="{FF2B5EF4-FFF2-40B4-BE49-F238E27FC236}">
                <a16:creationId xmlns:a16="http://schemas.microsoft.com/office/drawing/2014/main" id="{A71F3759-42AF-4048-B8EF-77D8799F1512}"/>
              </a:ext>
            </a:extLst>
          </p:cNvPr>
          <p:cNvSpPr txBox="1"/>
          <p:nvPr/>
        </p:nvSpPr>
        <p:spPr>
          <a:xfrm>
            <a:off x="2856582" y="7196227"/>
            <a:ext cx="383470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KEN DAVIDSON</a:t>
            </a:r>
          </a:p>
        </p:txBody>
      </p:sp>
      <p:sp>
        <p:nvSpPr>
          <p:cNvPr id="90" name="Subtitle 2">
            <a:extLst>
              <a:ext uri="{FF2B5EF4-FFF2-40B4-BE49-F238E27FC236}">
                <a16:creationId xmlns:a16="http://schemas.microsoft.com/office/drawing/2014/main" id="{52FA099A-FD0F-094C-AC92-B54180A8B276}"/>
              </a:ext>
            </a:extLst>
          </p:cNvPr>
          <p:cNvSpPr txBox="1">
            <a:spLocks/>
          </p:cNvSpPr>
          <p:nvPr/>
        </p:nvSpPr>
        <p:spPr>
          <a:xfrm>
            <a:off x="3989102" y="7817374"/>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Manager</a:t>
            </a:r>
          </a:p>
        </p:txBody>
      </p:sp>
      <p:sp>
        <p:nvSpPr>
          <p:cNvPr id="92" name="TextBox 91">
            <a:extLst>
              <a:ext uri="{FF2B5EF4-FFF2-40B4-BE49-F238E27FC236}">
                <a16:creationId xmlns:a16="http://schemas.microsoft.com/office/drawing/2014/main" id="{C8CAEE40-718A-C14C-9844-538DEBAE12D8}"/>
              </a:ext>
            </a:extLst>
          </p:cNvPr>
          <p:cNvSpPr txBox="1"/>
          <p:nvPr/>
        </p:nvSpPr>
        <p:spPr>
          <a:xfrm>
            <a:off x="17312070" y="7223293"/>
            <a:ext cx="4583306"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OTIS RICHARDSON</a:t>
            </a:r>
          </a:p>
        </p:txBody>
      </p:sp>
      <p:sp>
        <p:nvSpPr>
          <p:cNvPr id="93" name="Subtitle 2">
            <a:extLst>
              <a:ext uri="{FF2B5EF4-FFF2-40B4-BE49-F238E27FC236}">
                <a16:creationId xmlns:a16="http://schemas.microsoft.com/office/drawing/2014/main" id="{DD733BBC-A258-1B4E-92A8-2961DB283588}"/>
              </a:ext>
            </a:extLst>
          </p:cNvPr>
          <p:cNvSpPr txBox="1">
            <a:spLocks/>
          </p:cNvSpPr>
          <p:nvPr/>
        </p:nvSpPr>
        <p:spPr>
          <a:xfrm>
            <a:off x="18818889" y="7844440"/>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Manager</a:t>
            </a:r>
          </a:p>
        </p:txBody>
      </p:sp>
      <p:sp>
        <p:nvSpPr>
          <p:cNvPr id="95" name="TextBox 94">
            <a:extLst>
              <a:ext uri="{FF2B5EF4-FFF2-40B4-BE49-F238E27FC236}">
                <a16:creationId xmlns:a16="http://schemas.microsoft.com/office/drawing/2014/main" id="{B2987B74-A637-5B40-9D64-D3AA2F0467BE}"/>
              </a:ext>
            </a:extLst>
          </p:cNvPr>
          <p:cNvSpPr txBox="1"/>
          <p:nvPr/>
        </p:nvSpPr>
        <p:spPr>
          <a:xfrm>
            <a:off x="20379014" y="10422788"/>
            <a:ext cx="2034532" cy="1015663"/>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MARTIN</a:t>
            </a:r>
          </a:p>
          <a:p>
            <a:pPr algn="ctr"/>
            <a:r>
              <a:rPr lang="en-US" sz="3000" b="1" spc="300" dirty="0">
                <a:solidFill>
                  <a:schemeClr val="tx2"/>
                </a:solidFill>
                <a:latin typeface="Montserrat" pitchFamily="2" charset="77"/>
                <a:ea typeface="League Spartan" charset="0"/>
                <a:cs typeface="Poppins" pitchFamily="2" charset="77"/>
              </a:rPr>
              <a:t>HARRIS</a:t>
            </a:r>
          </a:p>
        </p:txBody>
      </p:sp>
      <p:sp>
        <p:nvSpPr>
          <p:cNvPr id="96" name="Subtitle 2">
            <a:extLst>
              <a:ext uri="{FF2B5EF4-FFF2-40B4-BE49-F238E27FC236}">
                <a16:creationId xmlns:a16="http://schemas.microsoft.com/office/drawing/2014/main" id="{D26846BB-0938-324F-B54F-5B8852EFD1FA}"/>
              </a:ext>
            </a:extLst>
          </p:cNvPr>
          <p:cNvSpPr txBox="1">
            <a:spLocks/>
          </p:cNvSpPr>
          <p:nvPr/>
        </p:nvSpPr>
        <p:spPr>
          <a:xfrm>
            <a:off x="20611450" y="11521903"/>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Manager</a:t>
            </a:r>
          </a:p>
        </p:txBody>
      </p:sp>
      <p:sp>
        <p:nvSpPr>
          <p:cNvPr id="98" name="TextBox 97">
            <a:extLst>
              <a:ext uri="{FF2B5EF4-FFF2-40B4-BE49-F238E27FC236}">
                <a16:creationId xmlns:a16="http://schemas.microsoft.com/office/drawing/2014/main" id="{633DE961-E576-9740-934D-9870D1F9DE5E}"/>
              </a:ext>
            </a:extLst>
          </p:cNvPr>
          <p:cNvSpPr txBox="1"/>
          <p:nvPr/>
        </p:nvSpPr>
        <p:spPr>
          <a:xfrm>
            <a:off x="16446840" y="10422788"/>
            <a:ext cx="2529860" cy="1015663"/>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DARNELL </a:t>
            </a:r>
          </a:p>
          <a:p>
            <a:pPr algn="ctr"/>
            <a:r>
              <a:rPr lang="en-US" sz="3000" b="1" spc="300" dirty="0">
                <a:solidFill>
                  <a:schemeClr val="tx2"/>
                </a:solidFill>
                <a:latin typeface="Montserrat" pitchFamily="2" charset="77"/>
                <a:ea typeface="League Spartan" charset="0"/>
                <a:cs typeface="Poppins" pitchFamily="2" charset="77"/>
              </a:rPr>
              <a:t>JONES</a:t>
            </a:r>
          </a:p>
        </p:txBody>
      </p:sp>
      <p:sp>
        <p:nvSpPr>
          <p:cNvPr id="99" name="Subtitle 2">
            <a:extLst>
              <a:ext uri="{FF2B5EF4-FFF2-40B4-BE49-F238E27FC236}">
                <a16:creationId xmlns:a16="http://schemas.microsoft.com/office/drawing/2014/main" id="{791E6E07-594D-EA46-A45D-CDC3DB2CDA38}"/>
              </a:ext>
            </a:extLst>
          </p:cNvPr>
          <p:cNvSpPr txBox="1">
            <a:spLocks/>
          </p:cNvSpPr>
          <p:nvPr/>
        </p:nvSpPr>
        <p:spPr>
          <a:xfrm>
            <a:off x="16926940" y="11521902"/>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Manager</a:t>
            </a:r>
          </a:p>
        </p:txBody>
      </p:sp>
      <p:sp>
        <p:nvSpPr>
          <p:cNvPr id="101" name="TextBox 100">
            <a:extLst>
              <a:ext uri="{FF2B5EF4-FFF2-40B4-BE49-F238E27FC236}">
                <a16:creationId xmlns:a16="http://schemas.microsoft.com/office/drawing/2014/main" id="{B1C1F183-6C87-E843-9ACE-A56DD6502085}"/>
              </a:ext>
            </a:extLst>
          </p:cNvPr>
          <p:cNvSpPr txBox="1"/>
          <p:nvPr/>
        </p:nvSpPr>
        <p:spPr>
          <a:xfrm>
            <a:off x="13071774" y="10422788"/>
            <a:ext cx="1911101" cy="1015663"/>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CLARA </a:t>
            </a:r>
          </a:p>
          <a:p>
            <a:pPr algn="ctr"/>
            <a:r>
              <a:rPr lang="en-US" sz="3000" b="1" spc="300" dirty="0">
                <a:solidFill>
                  <a:schemeClr val="tx2"/>
                </a:solidFill>
                <a:latin typeface="Montserrat" pitchFamily="2" charset="77"/>
                <a:ea typeface="League Spartan" charset="0"/>
                <a:cs typeface="Poppins" pitchFamily="2" charset="77"/>
              </a:rPr>
              <a:t>ORTIZ</a:t>
            </a:r>
          </a:p>
        </p:txBody>
      </p:sp>
      <p:sp>
        <p:nvSpPr>
          <p:cNvPr id="102" name="Subtitle 2">
            <a:extLst>
              <a:ext uri="{FF2B5EF4-FFF2-40B4-BE49-F238E27FC236}">
                <a16:creationId xmlns:a16="http://schemas.microsoft.com/office/drawing/2014/main" id="{F4A1A281-5C8D-F44A-89AD-7B4073A0F4F0}"/>
              </a:ext>
            </a:extLst>
          </p:cNvPr>
          <p:cNvSpPr txBox="1">
            <a:spLocks/>
          </p:cNvSpPr>
          <p:nvPr/>
        </p:nvSpPr>
        <p:spPr>
          <a:xfrm>
            <a:off x="13242492" y="11505508"/>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Manager</a:t>
            </a:r>
          </a:p>
        </p:txBody>
      </p:sp>
      <p:sp>
        <p:nvSpPr>
          <p:cNvPr id="104" name="TextBox 103">
            <a:extLst>
              <a:ext uri="{FF2B5EF4-FFF2-40B4-BE49-F238E27FC236}">
                <a16:creationId xmlns:a16="http://schemas.microsoft.com/office/drawing/2014/main" id="{5E0B22CD-FEF0-9D48-88F8-4662490F5F18}"/>
              </a:ext>
            </a:extLst>
          </p:cNvPr>
          <p:cNvSpPr txBox="1"/>
          <p:nvPr/>
        </p:nvSpPr>
        <p:spPr>
          <a:xfrm>
            <a:off x="9186227" y="10422787"/>
            <a:ext cx="2323072" cy="1015663"/>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BRANDY </a:t>
            </a:r>
          </a:p>
          <a:p>
            <a:pPr algn="ctr"/>
            <a:r>
              <a:rPr lang="en-US" sz="3000" b="1" spc="300" dirty="0">
                <a:solidFill>
                  <a:schemeClr val="tx2"/>
                </a:solidFill>
                <a:latin typeface="Montserrat" pitchFamily="2" charset="77"/>
                <a:ea typeface="League Spartan" charset="0"/>
                <a:cs typeface="Poppins" pitchFamily="2" charset="77"/>
              </a:rPr>
              <a:t>CALD</a:t>
            </a:r>
          </a:p>
        </p:txBody>
      </p:sp>
      <p:sp>
        <p:nvSpPr>
          <p:cNvPr id="105" name="Subtitle 2">
            <a:extLst>
              <a:ext uri="{FF2B5EF4-FFF2-40B4-BE49-F238E27FC236}">
                <a16:creationId xmlns:a16="http://schemas.microsoft.com/office/drawing/2014/main" id="{D973A5E2-3E24-D045-9CC7-3EB68DC956AF}"/>
              </a:ext>
            </a:extLst>
          </p:cNvPr>
          <p:cNvSpPr txBox="1">
            <a:spLocks/>
          </p:cNvSpPr>
          <p:nvPr/>
        </p:nvSpPr>
        <p:spPr>
          <a:xfrm>
            <a:off x="9562933" y="11505507"/>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Manager</a:t>
            </a:r>
          </a:p>
        </p:txBody>
      </p:sp>
      <p:sp>
        <p:nvSpPr>
          <p:cNvPr id="107" name="TextBox 106">
            <a:extLst>
              <a:ext uri="{FF2B5EF4-FFF2-40B4-BE49-F238E27FC236}">
                <a16:creationId xmlns:a16="http://schemas.microsoft.com/office/drawing/2014/main" id="{4CF6022F-E39F-6E43-9186-6D9AF23AA658}"/>
              </a:ext>
            </a:extLst>
          </p:cNvPr>
          <p:cNvSpPr txBox="1"/>
          <p:nvPr/>
        </p:nvSpPr>
        <p:spPr>
          <a:xfrm>
            <a:off x="5270587" y="10422787"/>
            <a:ext cx="2811988" cy="1015663"/>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BENJAMIN </a:t>
            </a:r>
          </a:p>
          <a:p>
            <a:pPr algn="ctr"/>
            <a:r>
              <a:rPr lang="en-US" sz="3000" b="1" spc="300" dirty="0">
                <a:solidFill>
                  <a:schemeClr val="tx2"/>
                </a:solidFill>
                <a:latin typeface="Montserrat" pitchFamily="2" charset="77"/>
                <a:ea typeface="League Spartan" charset="0"/>
                <a:cs typeface="Poppins" pitchFamily="2" charset="77"/>
              </a:rPr>
              <a:t>VEGA</a:t>
            </a:r>
          </a:p>
        </p:txBody>
      </p:sp>
      <p:sp>
        <p:nvSpPr>
          <p:cNvPr id="108" name="Subtitle 2">
            <a:extLst>
              <a:ext uri="{FF2B5EF4-FFF2-40B4-BE49-F238E27FC236}">
                <a16:creationId xmlns:a16="http://schemas.microsoft.com/office/drawing/2014/main" id="{8B8B7266-6B4E-D14D-B07D-C38C5EEDEF7C}"/>
              </a:ext>
            </a:extLst>
          </p:cNvPr>
          <p:cNvSpPr txBox="1">
            <a:spLocks/>
          </p:cNvSpPr>
          <p:nvPr/>
        </p:nvSpPr>
        <p:spPr>
          <a:xfrm>
            <a:off x="5891752" y="11521902"/>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Manager</a:t>
            </a:r>
          </a:p>
        </p:txBody>
      </p:sp>
      <p:sp>
        <p:nvSpPr>
          <p:cNvPr id="110" name="TextBox 109">
            <a:extLst>
              <a:ext uri="{FF2B5EF4-FFF2-40B4-BE49-F238E27FC236}">
                <a16:creationId xmlns:a16="http://schemas.microsoft.com/office/drawing/2014/main" id="{28CB45F6-98D3-6D46-87FE-B112240CFFAF}"/>
              </a:ext>
            </a:extLst>
          </p:cNvPr>
          <p:cNvSpPr txBox="1"/>
          <p:nvPr/>
        </p:nvSpPr>
        <p:spPr>
          <a:xfrm>
            <a:off x="1819094" y="10422785"/>
            <a:ext cx="2326278" cy="1015663"/>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ARNOLD </a:t>
            </a:r>
          </a:p>
          <a:p>
            <a:pPr algn="ctr"/>
            <a:r>
              <a:rPr lang="en-US" sz="3000" b="1" spc="300" dirty="0">
                <a:solidFill>
                  <a:schemeClr val="tx2"/>
                </a:solidFill>
                <a:latin typeface="Montserrat" pitchFamily="2" charset="77"/>
                <a:ea typeface="League Spartan" charset="0"/>
                <a:cs typeface="Poppins" pitchFamily="2" charset="77"/>
              </a:rPr>
              <a:t>HOGAN</a:t>
            </a:r>
          </a:p>
        </p:txBody>
      </p:sp>
      <p:sp>
        <p:nvSpPr>
          <p:cNvPr id="111" name="Subtitle 2">
            <a:extLst>
              <a:ext uri="{FF2B5EF4-FFF2-40B4-BE49-F238E27FC236}">
                <a16:creationId xmlns:a16="http://schemas.microsoft.com/office/drawing/2014/main" id="{41CE4F21-E6F6-4E42-8405-A353E2B35EBF}"/>
              </a:ext>
            </a:extLst>
          </p:cNvPr>
          <p:cNvSpPr txBox="1">
            <a:spLocks/>
          </p:cNvSpPr>
          <p:nvPr/>
        </p:nvSpPr>
        <p:spPr>
          <a:xfrm>
            <a:off x="2197404" y="11521902"/>
            <a:ext cx="1569660" cy="461665"/>
          </a:xfrm>
          <a:prstGeom prst="rect">
            <a:avLst/>
          </a:prstGeom>
        </p:spPr>
        <p:txBody>
          <a:bodyPr vert="horz" wrap="non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dirty="0">
                <a:solidFill>
                  <a:schemeClr val="tx1"/>
                </a:solidFill>
                <a:latin typeface="Montserrat" pitchFamily="2" charset="77"/>
                <a:ea typeface="Lato Light" panose="020F0502020204030203" pitchFamily="34" charset="0"/>
                <a:cs typeface="Mukta ExtraLight" panose="020B0000000000000000" pitchFamily="34" charset="77"/>
              </a:rPr>
              <a:t>Manager</a:t>
            </a:r>
          </a:p>
        </p:txBody>
      </p:sp>
      <p:sp>
        <p:nvSpPr>
          <p:cNvPr id="44" name="TextBox 43">
            <a:extLst>
              <a:ext uri="{FF2B5EF4-FFF2-40B4-BE49-F238E27FC236}">
                <a16:creationId xmlns:a16="http://schemas.microsoft.com/office/drawing/2014/main" id="{349CF59F-DE24-0F4E-B381-E9C2BB229615}"/>
              </a:ext>
            </a:extLst>
          </p:cNvPr>
          <p:cNvSpPr txBox="1"/>
          <p:nvPr/>
        </p:nvSpPr>
        <p:spPr>
          <a:xfrm>
            <a:off x="6026225" y="1423802"/>
            <a:ext cx="12401152"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Organizational Chart</a:t>
            </a:r>
          </a:p>
        </p:txBody>
      </p:sp>
      <p:sp>
        <p:nvSpPr>
          <p:cNvPr id="45" name="Subtitle 2">
            <a:extLst>
              <a:ext uri="{FF2B5EF4-FFF2-40B4-BE49-F238E27FC236}">
                <a16:creationId xmlns:a16="http://schemas.microsoft.com/office/drawing/2014/main" id="{70D36214-E1E9-144D-8007-2D500019CF5A}"/>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3554820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14">
            <a:extLst>
              <a:ext uri="{FF2B5EF4-FFF2-40B4-BE49-F238E27FC236}">
                <a16:creationId xmlns:a16="http://schemas.microsoft.com/office/drawing/2014/main" id="{93C35244-7299-904E-A14C-C1BAA5044B49}"/>
              </a:ext>
            </a:extLst>
          </p:cNvPr>
          <p:cNvSpPr>
            <a:spLocks/>
          </p:cNvSpPr>
          <p:nvPr/>
        </p:nvSpPr>
        <p:spPr bwMode="auto">
          <a:xfrm>
            <a:off x="3382914" y="4889124"/>
            <a:ext cx="1961003" cy="2783476"/>
          </a:xfrm>
          <a:custGeom>
            <a:avLst/>
            <a:gdLst>
              <a:gd name="T0" fmla="*/ 514931 w 334"/>
              <a:gd name="T1" fmla="*/ 241417 h 474"/>
              <a:gd name="T2" fmla="*/ 366888 w 334"/>
              <a:gd name="T3" fmla="*/ 286481 h 474"/>
              <a:gd name="T4" fmla="*/ 312177 w 334"/>
              <a:gd name="T5" fmla="*/ 415237 h 474"/>
              <a:gd name="T6" fmla="*/ 354015 w 334"/>
              <a:gd name="T7" fmla="*/ 540774 h 474"/>
              <a:gd name="T8" fmla="*/ 463438 w 334"/>
              <a:gd name="T9" fmla="*/ 611589 h 474"/>
              <a:gd name="T10" fmla="*/ 611480 w 334"/>
              <a:gd name="T11" fmla="*/ 653435 h 474"/>
              <a:gd name="T12" fmla="*/ 775614 w 334"/>
              <a:gd name="T13" fmla="*/ 701718 h 474"/>
              <a:gd name="T14" fmla="*/ 923657 w 334"/>
              <a:gd name="T15" fmla="*/ 769315 h 474"/>
              <a:gd name="T16" fmla="*/ 1033080 w 334"/>
              <a:gd name="T17" fmla="*/ 888414 h 474"/>
              <a:gd name="T18" fmla="*/ 1074918 w 334"/>
              <a:gd name="T19" fmla="*/ 1078328 h 474"/>
              <a:gd name="T20" fmla="*/ 930094 w 334"/>
              <a:gd name="T21" fmla="*/ 1393779 h 474"/>
              <a:gd name="T22" fmla="*/ 540677 w 334"/>
              <a:gd name="T23" fmla="*/ 1525754 h 474"/>
              <a:gd name="T24" fmla="*/ 148043 w 334"/>
              <a:gd name="T25" fmla="*/ 1413093 h 474"/>
              <a:gd name="T26" fmla="*/ 0 w 334"/>
              <a:gd name="T27" fmla="*/ 1091204 h 474"/>
              <a:gd name="T28" fmla="*/ 321832 w 334"/>
              <a:gd name="T29" fmla="*/ 1091204 h 474"/>
              <a:gd name="T30" fmla="*/ 543896 w 334"/>
              <a:gd name="T31" fmla="*/ 1287556 h 474"/>
              <a:gd name="T32" fmla="*/ 708030 w 334"/>
              <a:gd name="T33" fmla="*/ 1232835 h 474"/>
              <a:gd name="T34" fmla="*/ 765960 w 334"/>
              <a:gd name="T35" fmla="*/ 1091204 h 474"/>
              <a:gd name="T36" fmla="*/ 688720 w 334"/>
              <a:gd name="T37" fmla="*/ 952792 h 474"/>
              <a:gd name="T38" fmla="*/ 495621 w 334"/>
              <a:gd name="T39" fmla="*/ 875538 h 474"/>
              <a:gd name="T40" fmla="*/ 270339 w 334"/>
              <a:gd name="T41" fmla="*/ 814379 h 474"/>
              <a:gd name="T42" fmla="*/ 80458 w 334"/>
              <a:gd name="T43" fmla="*/ 685624 h 474"/>
              <a:gd name="T44" fmla="*/ 0 w 334"/>
              <a:gd name="T45" fmla="*/ 444207 h 474"/>
              <a:gd name="T46" fmla="*/ 148043 w 334"/>
              <a:gd name="T47" fmla="*/ 122318 h 474"/>
              <a:gd name="T48" fmla="*/ 527804 w 334"/>
              <a:gd name="T49" fmla="*/ 0 h 474"/>
              <a:gd name="T50" fmla="*/ 897911 w 334"/>
              <a:gd name="T51" fmla="*/ 106223 h 474"/>
              <a:gd name="T52" fmla="*/ 1052390 w 334"/>
              <a:gd name="T53" fmla="*/ 424894 h 474"/>
              <a:gd name="T54" fmla="*/ 724121 w 334"/>
              <a:gd name="T55" fmla="*/ 424894 h 474"/>
              <a:gd name="T56" fmla="*/ 659755 w 334"/>
              <a:gd name="T57" fmla="*/ 289700 h 474"/>
              <a:gd name="T58" fmla="*/ 514931 w 334"/>
              <a:gd name="T59" fmla="*/ 241417 h 47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34" h="474">
                <a:moveTo>
                  <a:pt x="160" y="75"/>
                </a:moveTo>
                <a:cubicBezTo>
                  <a:pt x="141" y="75"/>
                  <a:pt x="126" y="80"/>
                  <a:pt x="114" y="89"/>
                </a:cubicBezTo>
                <a:cubicBezTo>
                  <a:pt x="103" y="99"/>
                  <a:pt x="97" y="112"/>
                  <a:pt x="97" y="129"/>
                </a:cubicBezTo>
                <a:cubicBezTo>
                  <a:pt x="97" y="145"/>
                  <a:pt x="101" y="158"/>
                  <a:pt x="110" y="168"/>
                </a:cubicBezTo>
                <a:cubicBezTo>
                  <a:pt x="118" y="177"/>
                  <a:pt x="130" y="185"/>
                  <a:pt x="144" y="190"/>
                </a:cubicBezTo>
                <a:cubicBezTo>
                  <a:pt x="158" y="195"/>
                  <a:pt x="174" y="199"/>
                  <a:pt x="190" y="203"/>
                </a:cubicBezTo>
                <a:cubicBezTo>
                  <a:pt x="207" y="207"/>
                  <a:pt x="224" y="212"/>
                  <a:pt x="241" y="218"/>
                </a:cubicBezTo>
                <a:cubicBezTo>
                  <a:pt x="258" y="224"/>
                  <a:pt x="273" y="231"/>
                  <a:pt x="287" y="239"/>
                </a:cubicBezTo>
                <a:cubicBezTo>
                  <a:pt x="301" y="248"/>
                  <a:pt x="313" y="260"/>
                  <a:pt x="321" y="276"/>
                </a:cubicBezTo>
                <a:cubicBezTo>
                  <a:pt x="330" y="292"/>
                  <a:pt x="334" y="312"/>
                  <a:pt x="334" y="335"/>
                </a:cubicBezTo>
                <a:cubicBezTo>
                  <a:pt x="334" y="373"/>
                  <a:pt x="319" y="406"/>
                  <a:pt x="289" y="433"/>
                </a:cubicBezTo>
                <a:cubicBezTo>
                  <a:pt x="259" y="460"/>
                  <a:pt x="218" y="474"/>
                  <a:pt x="168" y="474"/>
                </a:cubicBezTo>
                <a:cubicBezTo>
                  <a:pt x="118" y="474"/>
                  <a:pt x="77" y="462"/>
                  <a:pt x="46" y="439"/>
                </a:cubicBezTo>
                <a:cubicBezTo>
                  <a:pt x="15" y="415"/>
                  <a:pt x="0" y="382"/>
                  <a:pt x="0" y="339"/>
                </a:cubicBezTo>
                <a:cubicBezTo>
                  <a:pt x="100" y="339"/>
                  <a:pt x="100" y="339"/>
                  <a:pt x="100" y="339"/>
                </a:cubicBezTo>
                <a:cubicBezTo>
                  <a:pt x="103" y="380"/>
                  <a:pt x="126" y="400"/>
                  <a:pt x="169" y="400"/>
                </a:cubicBezTo>
                <a:cubicBezTo>
                  <a:pt x="190" y="400"/>
                  <a:pt x="207" y="394"/>
                  <a:pt x="220" y="383"/>
                </a:cubicBezTo>
                <a:cubicBezTo>
                  <a:pt x="232" y="372"/>
                  <a:pt x="238" y="357"/>
                  <a:pt x="238" y="339"/>
                </a:cubicBezTo>
                <a:cubicBezTo>
                  <a:pt x="238" y="321"/>
                  <a:pt x="230" y="306"/>
                  <a:pt x="214" y="296"/>
                </a:cubicBezTo>
                <a:cubicBezTo>
                  <a:pt x="197" y="285"/>
                  <a:pt x="177" y="277"/>
                  <a:pt x="154" y="272"/>
                </a:cubicBezTo>
                <a:cubicBezTo>
                  <a:pt x="131" y="266"/>
                  <a:pt x="108" y="260"/>
                  <a:pt x="84" y="253"/>
                </a:cubicBezTo>
                <a:cubicBezTo>
                  <a:pt x="61" y="245"/>
                  <a:pt x="41" y="232"/>
                  <a:pt x="25" y="213"/>
                </a:cubicBezTo>
                <a:cubicBezTo>
                  <a:pt x="8" y="194"/>
                  <a:pt x="0" y="169"/>
                  <a:pt x="0" y="138"/>
                </a:cubicBezTo>
                <a:cubicBezTo>
                  <a:pt x="0" y="96"/>
                  <a:pt x="15" y="63"/>
                  <a:pt x="46" y="38"/>
                </a:cubicBezTo>
                <a:cubicBezTo>
                  <a:pt x="76" y="12"/>
                  <a:pt x="116" y="0"/>
                  <a:pt x="164" y="0"/>
                </a:cubicBezTo>
                <a:cubicBezTo>
                  <a:pt x="212" y="0"/>
                  <a:pt x="250" y="11"/>
                  <a:pt x="279" y="33"/>
                </a:cubicBezTo>
                <a:cubicBezTo>
                  <a:pt x="309" y="55"/>
                  <a:pt x="324" y="88"/>
                  <a:pt x="327" y="132"/>
                </a:cubicBezTo>
                <a:cubicBezTo>
                  <a:pt x="225" y="132"/>
                  <a:pt x="225" y="132"/>
                  <a:pt x="225" y="132"/>
                </a:cubicBezTo>
                <a:cubicBezTo>
                  <a:pt x="223" y="115"/>
                  <a:pt x="217" y="101"/>
                  <a:pt x="205" y="90"/>
                </a:cubicBezTo>
                <a:cubicBezTo>
                  <a:pt x="194" y="80"/>
                  <a:pt x="178" y="75"/>
                  <a:pt x="160" y="75"/>
                </a:cubicBezTo>
                <a:close/>
              </a:path>
            </a:pathLst>
          </a:custGeom>
          <a:solidFill>
            <a:schemeClr val="accent1"/>
          </a:solidFill>
          <a:ln>
            <a:noFill/>
          </a:ln>
        </p:spPr>
        <p:txBody>
          <a:bodyPr/>
          <a:lstStyle/>
          <a:p>
            <a:endParaRPr lang="en-ID" sz="7198" dirty="0">
              <a:latin typeface="Montserrat Light" pitchFamily="2" charset="77"/>
            </a:endParaRPr>
          </a:p>
        </p:txBody>
      </p:sp>
      <p:sp>
        <p:nvSpPr>
          <p:cNvPr id="22" name="Freeform 12">
            <a:extLst>
              <a:ext uri="{FF2B5EF4-FFF2-40B4-BE49-F238E27FC236}">
                <a16:creationId xmlns:a16="http://schemas.microsoft.com/office/drawing/2014/main" id="{74E3B91D-EFD7-AA41-BD1C-BD89BF4E7F89}"/>
              </a:ext>
            </a:extLst>
          </p:cNvPr>
          <p:cNvSpPr>
            <a:spLocks/>
          </p:cNvSpPr>
          <p:nvPr/>
        </p:nvSpPr>
        <p:spPr bwMode="auto">
          <a:xfrm>
            <a:off x="19130582" y="9353326"/>
            <a:ext cx="2015560" cy="2718397"/>
          </a:xfrm>
          <a:custGeom>
            <a:avLst/>
            <a:gdLst>
              <a:gd name="T0" fmla="*/ 0 w 561"/>
              <a:gd name="T1" fmla="*/ 232308 h 757"/>
              <a:gd name="T2" fmla="*/ 0 w 561"/>
              <a:gd name="T3" fmla="*/ 0 h 757"/>
              <a:gd name="T4" fmla="*/ 1104448 w 561"/>
              <a:gd name="T5" fmla="*/ 0 h 757"/>
              <a:gd name="T6" fmla="*/ 1104448 w 561"/>
              <a:gd name="T7" fmla="*/ 232308 h 757"/>
              <a:gd name="T8" fmla="*/ 702831 w 561"/>
              <a:gd name="T9" fmla="*/ 232308 h 757"/>
              <a:gd name="T10" fmla="*/ 702831 w 561"/>
              <a:gd name="T11" fmla="*/ 1490316 h 757"/>
              <a:gd name="T12" fmla="*/ 403586 w 561"/>
              <a:gd name="T13" fmla="*/ 1490316 h 757"/>
              <a:gd name="T14" fmla="*/ 403586 w 561"/>
              <a:gd name="T15" fmla="*/ 232308 h 757"/>
              <a:gd name="T16" fmla="*/ 0 w 561"/>
              <a:gd name="T17" fmla="*/ 232308 h 7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61" h="757">
                <a:moveTo>
                  <a:pt x="0" y="118"/>
                </a:moveTo>
                <a:lnTo>
                  <a:pt x="0" y="0"/>
                </a:lnTo>
                <a:lnTo>
                  <a:pt x="561" y="0"/>
                </a:lnTo>
                <a:lnTo>
                  <a:pt x="561" y="118"/>
                </a:lnTo>
                <a:lnTo>
                  <a:pt x="357" y="118"/>
                </a:lnTo>
                <a:lnTo>
                  <a:pt x="357" y="757"/>
                </a:lnTo>
                <a:lnTo>
                  <a:pt x="205" y="757"/>
                </a:lnTo>
                <a:lnTo>
                  <a:pt x="205" y="118"/>
                </a:lnTo>
                <a:lnTo>
                  <a:pt x="0" y="118"/>
                </a:lnTo>
                <a:close/>
              </a:path>
            </a:pathLst>
          </a:custGeom>
          <a:solidFill>
            <a:schemeClr val="accent4"/>
          </a:solidFill>
          <a:ln>
            <a:noFill/>
          </a:ln>
        </p:spPr>
        <p:txBody>
          <a:bodyPr/>
          <a:lstStyle/>
          <a:p>
            <a:endParaRPr lang="en-ID" sz="7198" dirty="0">
              <a:latin typeface="Montserrat Light" pitchFamily="2" charset="77"/>
            </a:endParaRPr>
          </a:p>
        </p:txBody>
      </p:sp>
      <p:sp>
        <p:nvSpPr>
          <p:cNvPr id="41" name="TextBox 40">
            <a:extLst>
              <a:ext uri="{FF2B5EF4-FFF2-40B4-BE49-F238E27FC236}">
                <a16:creationId xmlns:a16="http://schemas.microsoft.com/office/drawing/2014/main" id="{7B1E0774-8617-1C41-95F6-C8D77E6D158E}"/>
              </a:ext>
            </a:extLst>
          </p:cNvPr>
          <p:cNvSpPr txBox="1"/>
          <p:nvPr/>
        </p:nvSpPr>
        <p:spPr>
          <a:xfrm>
            <a:off x="2809121" y="9433511"/>
            <a:ext cx="2837636" cy="553998"/>
          </a:xfrm>
          <a:prstGeom prst="rect">
            <a:avLst/>
          </a:prstGeom>
          <a:noFill/>
        </p:spPr>
        <p:txBody>
          <a:bodyPr wrap="none" rtlCol="0" anchor="ctr" anchorCtr="0">
            <a:spAutoFit/>
          </a:bodyPr>
          <a:lstStyle/>
          <a:p>
            <a:pPr algn="ctr"/>
            <a:r>
              <a:rPr lang="en-US" sz="3000" b="1" spc="300" dirty="0">
                <a:solidFill>
                  <a:schemeClr val="accent2"/>
                </a:solidFill>
                <a:latin typeface="Montserrat" pitchFamily="2" charset="77"/>
                <a:ea typeface="League Spartan" charset="0"/>
                <a:cs typeface="Poppins" pitchFamily="2" charset="77"/>
              </a:rPr>
              <a:t>WEAKNESS</a:t>
            </a:r>
          </a:p>
        </p:txBody>
      </p:sp>
      <p:sp>
        <p:nvSpPr>
          <p:cNvPr id="42" name="Subtitle 2">
            <a:extLst>
              <a:ext uri="{FF2B5EF4-FFF2-40B4-BE49-F238E27FC236}">
                <a16:creationId xmlns:a16="http://schemas.microsoft.com/office/drawing/2014/main" id="{513A9DD7-CAE0-254E-A259-723DF08C9D6F}"/>
              </a:ext>
            </a:extLst>
          </p:cNvPr>
          <p:cNvSpPr txBox="1">
            <a:spLocks/>
          </p:cNvSpPr>
          <p:nvPr/>
        </p:nvSpPr>
        <p:spPr>
          <a:xfrm>
            <a:off x="2228798" y="10043202"/>
            <a:ext cx="3998278"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is a practice whereby companies seek to go above and beyond.</a:t>
            </a:r>
          </a:p>
        </p:txBody>
      </p:sp>
      <p:sp>
        <p:nvSpPr>
          <p:cNvPr id="9" name="Freeform 16">
            <a:extLst>
              <a:ext uri="{FF2B5EF4-FFF2-40B4-BE49-F238E27FC236}">
                <a16:creationId xmlns:a16="http://schemas.microsoft.com/office/drawing/2014/main" id="{5A67FDA2-AEAA-EF4B-ADC2-9BDC9322BF55}"/>
              </a:ext>
            </a:extLst>
          </p:cNvPr>
          <p:cNvSpPr>
            <a:spLocks/>
          </p:cNvSpPr>
          <p:nvPr/>
        </p:nvSpPr>
        <p:spPr bwMode="auto">
          <a:xfrm>
            <a:off x="7582620" y="9349307"/>
            <a:ext cx="3871116" cy="2719252"/>
          </a:xfrm>
          <a:custGeom>
            <a:avLst/>
            <a:gdLst>
              <a:gd name="T0" fmla="*/ 1801374 w 1078"/>
              <a:gd name="T1" fmla="*/ 0 h 757"/>
              <a:gd name="T2" fmla="*/ 2122274 w 1078"/>
              <a:gd name="T3" fmla="*/ 0 h 757"/>
              <a:gd name="T4" fmla="*/ 1691126 w 1078"/>
              <a:gd name="T5" fmla="*/ 1490316 h 757"/>
              <a:gd name="T6" fmla="*/ 1350538 w 1078"/>
              <a:gd name="T7" fmla="*/ 1490316 h 757"/>
              <a:gd name="T8" fmla="*/ 1063106 w 1078"/>
              <a:gd name="T9" fmla="*/ 450835 h 757"/>
              <a:gd name="T10" fmla="*/ 763861 w 1078"/>
              <a:gd name="T11" fmla="*/ 1490316 h 757"/>
              <a:gd name="T12" fmla="*/ 423274 w 1078"/>
              <a:gd name="T13" fmla="*/ 1490316 h 757"/>
              <a:gd name="T14" fmla="*/ 0 w 1078"/>
              <a:gd name="T15" fmla="*/ 0 h 757"/>
              <a:gd name="T16" fmla="*/ 318932 w 1078"/>
              <a:gd name="T17" fmla="*/ 0 h 757"/>
              <a:gd name="T18" fmla="*/ 606364 w 1078"/>
              <a:gd name="T19" fmla="*/ 1151697 h 757"/>
              <a:gd name="T20" fmla="*/ 909546 w 1078"/>
              <a:gd name="T21" fmla="*/ 0 h 757"/>
              <a:gd name="T22" fmla="*/ 1246196 w 1078"/>
              <a:gd name="T23" fmla="*/ 0 h 757"/>
              <a:gd name="T24" fmla="*/ 1529691 w 1078"/>
              <a:gd name="T25" fmla="*/ 1141854 h 757"/>
              <a:gd name="T26" fmla="*/ 1801374 w 1078"/>
              <a:gd name="T27" fmla="*/ 0 h 7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78" h="757">
                <a:moveTo>
                  <a:pt x="915" y="0"/>
                </a:moveTo>
                <a:lnTo>
                  <a:pt x="1078" y="0"/>
                </a:lnTo>
                <a:lnTo>
                  <a:pt x="859" y="757"/>
                </a:lnTo>
                <a:lnTo>
                  <a:pt x="686" y="757"/>
                </a:lnTo>
                <a:lnTo>
                  <a:pt x="540" y="229"/>
                </a:lnTo>
                <a:lnTo>
                  <a:pt x="388" y="757"/>
                </a:lnTo>
                <a:lnTo>
                  <a:pt x="215" y="757"/>
                </a:lnTo>
                <a:lnTo>
                  <a:pt x="0" y="0"/>
                </a:lnTo>
                <a:lnTo>
                  <a:pt x="162" y="0"/>
                </a:lnTo>
                <a:lnTo>
                  <a:pt x="308" y="585"/>
                </a:lnTo>
                <a:lnTo>
                  <a:pt x="462" y="0"/>
                </a:lnTo>
                <a:lnTo>
                  <a:pt x="633" y="0"/>
                </a:lnTo>
                <a:lnTo>
                  <a:pt x="777" y="580"/>
                </a:lnTo>
                <a:lnTo>
                  <a:pt x="915" y="0"/>
                </a:lnTo>
                <a:close/>
              </a:path>
            </a:pathLst>
          </a:custGeom>
          <a:solidFill>
            <a:schemeClr val="accent2"/>
          </a:solidFill>
          <a:ln>
            <a:noFill/>
          </a:ln>
        </p:spPr>
        <p:txBody>
          <a:bodyPr/>
          <a:lstStyle/>
          <a:p>
            <a:endParaRPr lang="en-ID" sz="7198" dirty="0">
              <a:latin typeface="Montserrat Light" pitchFamily="2" charset="77"/>
            </a:endParaRPr>
          </a:p>
        </p:txBody>
      </p:sp>
      <p:sp>
        <p:nvSpPr>
          <p:cNvPr id="16" name="Freeform 10">
            <a:extLst>
              <a:ext uri="{FF2B5EF4-FFF2-40B4-BE49-F238E27FC236}">
                <a16:creationId xmlns:a16="http://schemas.microsoft.com/office/drawing/2014/main" id="{ECE2A7FB-8CAF-DB4D-A8D7-EFFF02583104}"/>
              </a:ext>
            </a:extLst>
          </p:cNvPr>
          <p:cNvSpPr>
            <a:spLocks noEditPoints="1"/>
          </p:cNvSpPr>
          <p:nvPr/>
        </p:nvSpPr>
        <p:spPr bwMode="auto">
          <a:xfrm>
            <a:off x="13489488" y="4888359"/>
            <a:ext cx="2783476" cy="2786629"/>
          </a:xfrm>
          <a:custGeom>
            <a:avLst/>
            <a:gdLst>
              <a:gd name="T0" fmla="*/ 762877 w 474"/>
              <a:gd name="T1" fmla="*/ 1527723 h 475"/>
              <a:gd name="T2" fmla="*/ 222103 w 474"/>
              <a:gd name="T3" fmla="*/ 1312234 h 475"/>
              <a:gd name="T4" fmla="*/ 0 w 474"/>
              <a:gd name="T5" fmla="*/ 762253 h 475"/>
              <a:gd name="T6" fmla="*/ 222103 w 474"/>
              <a:gd name="T7" fmla="*/ 215489 h 475"/>
              <a:gd name="T8" fmla="*/ 762877 w 474"/>
              <a:gd name="T9" fmla="*/ 0 h 475"/>
              <a:gd name="T10" fmla="*/ 1306869 w 474"/>
              <a:gd name="T11" fmla="*/ 215489 h 475"/>
              <a:gd name="T12" fmla="*/ 1525754 w 474"/>
              <a:gd name="T13" fmla="*/ 762253 h 475"/>
              <a:gd name="T14" fmla="*/ 1306869 w 474"/>
              <a:gd name="T15" fmla="*/ 1312234 h 475"/>
              <a:gd name="T16" fmla="*/ 762877 w 474"/>
              <a:gd name="T17" fmla="*/ 1527723 h 475"/>
              <a:gd name="T18" fmla="*/ 1091204 w 474"/>
              <a:gd name="T19" fmla="*/ 1119258 h 475"/>
              <a:gd name="T20" fmla="*/ 1216741 w 474"/>
              <a:gd name="T21" fmla="*/ 762253 h 475"/>
              <a:gd name="T22" fmla="*/ 1091204 w 474"/>
              <a:gd name="T23" fmla="*/ 408465 h 475"/>
              <a:gd name="T24" fmla="*/ 762877 w 474"/>
              <a:gd name="T25" fmla="*/ 276598 h 475"/>
              <a:gd name="T26" fmla="*/ 434550 w 474"/>
              <a:gd name="T27" fmla="*/ 408465 h 475"/>
              <a:gd name="T28" fmla="*/ 305795 w 474"/>
              <a:gd name="T29" fmla="*/ 762253 h 475"/>
              <a:gd name="T30" fmla="*/ 434550 w 474"/>
              <a:gd name="T31" fmla="*/ 1119258 h 475"/>
              <a:gd name="T32" fmla="*/ 762877 w 474"/>
              <a:gd name="T33" fmla="*/ 1251125 h 475"/>
              <a:gd name="T34" fmla="*/ 1091204 w 474"/>
              <a:gd name="T35" fmla="*/ 1119258 h 4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4" h="475">
                <a:moveTo>
                  <a:pt x="237" y="475"/>
                </a:moveTo>
                <a:cubicBezTo>
                  <a:pt x="170" y="475"/>
                  <a:pt x="114" y="452"/>
                  <a:pt x="69" y="408"/>
                </a:cubicBezTo>
                <a:cubicBezTo>
                  <a:pt x="23" y="363"/>
                  <a:pt x="0" y="306"/>
                  <a:pt x="0" y="237"/>
                </a:cubicBezTo>
                <a:cubicBezTo>
                  <a:pt x="0" y="169"/>
                  <a:pt x="23" y="112"/>
                  <a:pt x="69" y="67"/>
                </a:cubicBezTo>
                <a:cubicBezTo>
                  <a:pt x="115" y="23"/>
                  <a:pt x="171" y="0"/>
                  <a:pt x="237" y="0"/>
                </a:cubicBezTo>
                <a:cubicBezTo>
                  <a:pt x="304" y="0"/>
                  <a:pt x="360" y="23"/>
                  <a:pt x="406" y="67"/>
                </a:cubicBezTo>
                <a:cubicBezTo>
                  <a:pt x="451" y="112"/>
                  <a:pt x="474" y="169"/>
                  <a:pt x="474" y="237"/>
                </a:cubicBezTo>
                <a:cubicBezTo>
                  <a:pt x="474" y="306"/>
                  <a:pt x="451" y="363"/>
                  <a:pt x="406" y="408"/>
                </a:cubicBezTo>
                <a:cubicBezTo>
                  <a:pt x="360" y="452"/>
                  <a:pt x="304" y="475"/>
                  <a:pt x="237" y="475"/>
                </a:cubicBezTo>
                <a:close/>
                <a:moveTo>
                  <a:pt x="339" y="348"/>
                </a:moveTo>
                <a:cubicBezTo>
                  <a:pt x="365" y="320"/>
                  <a:pt x="378" y="283"/>
                  <a:pt x="378" y="237"/>
                </a:cubicBezTo>
                <a:cubicBezTo>
                  <a:pt x="378" y="191"/>
                  <a:pt x="365" y="154"/>
                  <a:pt x="339" y="127"/>
                </a:cubicBezTo>
                <a:cubicBezTo>
                  <a:pt x="313" y="100"/>
                  <a:pt x="279" y="86"/>
                  <a:pt x="237" y="86"/>
                </a:cubicBezTo>
                <a:cubicBezTo>
                  <a:pt x="195" y="86"/>
                  <a:pt x="161" y="100"/>
                  <a:pt x="135" y="127"/>
                </a:cubicBezTo>
                <a:cubicBezTo>
                  <a:pt x="108" y="155"/>
                  <a:pt x="95" y="192"/>
                  <a:pt x="95" y="237"/>
                </a:cubicBezTo>
                <a:cubicBezTo>
                  <a:pt x="95" y="283"/>
                  <a:pt x="108" y="320"/>
                  <a:pt x="135" y="348"/>
                </a:cubicBezTo>
                <a:cubicBezTo>
                  <a:pt x="161" y="375"/>
                  <a:pt x="195" y="389"/>
                  <a:pt x="237" y="389"/>
                </a:cubicBezTo>
                <a:cubicBezTo>
                  <a:pt x="279" y="389"/>
                  <a:pt x="313" y="375"/>
                  <a:pt x="339" y="348"/>
                </a:cubicBezTo>
                <a:close/>
              </a:path>
            </a:pathLst>
          </a:custGeom>
          <a:solidFill>
            <a:schemeClr val="accent3"/>
          </a:solidFill>
          <a:ln>
            <a:noFill/>
          </a:ln>
        </p:spPr>
        <p:txBody>
          <a:bodyPr/>
          <a:lstStyle/>
          <a:p>
            <a:endParaRPr lang="en-ID" sz="7198" dirty="0">
              <a:latin typeface="Montserrat Light" pitchFamily="2" charset="77"/>
            </a:endParaRPr>
          </a:p>
        </p:txBody>
      </p:sp>
      <p:sp>
        <p:nvSpPr>
          <p:cNvPr id="43" name="TextBox 42">
            <a:extLst>
              <a:ext uri="{FF2B5EF4-FFF2-40B4-BE49-F238E27FC236}">
                <a16:creationId xmlns:a16="http://schemas.microsoft.com/office/drawing/2014/main" id="{79D2B2CB-6115-C944-9726-6DF0D3A23A68}"/>
              </a:ext>
            </a:extLst>
          </p:cNvPr>
          <p:cNvSpPr txBox="1"/>
          <p:nvPr/>
        </p:nvSpPr>
        <p:spPr>
          <a:xfrm>
            <a:off x="13848879" y="9435905"/>
            <a:ext cx="2036135" cy="553998"/>
          </a:xfrm>
          <a:prstGeom prst="rect">
            <a:avLst/>
          </a:prstGeom>
          <a:noFill/>
        </p:spPr>
        <p:txBody>
          <a:bodyPr wrap="none" rtlCol="0" anchor="ctr" anchorCtr="0">
            <a:spAutoFit/>
          </a:bodyPr>
          <a:lstStyle/>
          <a:p>
            <a:pPr algn="ctr"/>
            <a:r>
              <a:rPr lang="en-US" sz="3000" b="1" spc="300" dirty="0">
                <a:solidFill>
                  <a:schemeClr val="accent4"/>
                </a:solidFill>
                <a:latin typeface="Montserrat" pitchFamily="2" charset="77"/>
                <a:ea typeface="League Spartan" charset="0"/>
                <a:cs typeface="Poppins" pitchFamily="2" charset="77"/>
              </a:rPr>
              <a:t>THREAT</a:t>
            </a:r>
          </a:p>
        </p:txBody>
      </p:sp>
      <p:sp>
        <p:nvSpPr>
          <p:cNvPr id="44" name="Subtitle 2">
            <a:extLst>
              <a:ext uri="{FF2B5EF4-FFF2-40B4-BE49-F238E27FC236}">
                <a16:creationId xmlns:a16="http://schemas.microsoft.com/office/drawing/2014/main" id="{A30CEE8F-09FC-5841-8AD0-DE12F16889F2}"/>
              </a:ext>
            </a:extLst>
          </p:cNvPr>
          <p:cNvSpPr txBox="1">
            <a:spLocks/>
          </p:cNvSpPr>
          <p:nvPr/>
        </p:nvSpPr>
        <p:spPr>
          <a:xfrm>
            <a:off x="12867804" y="10045596"/>
            <a:ext cx="3998278"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is a practice whereby companies seek to go above and beyond.</a:t>
            </a:r>
          </a:p>
        </p:txBody>
      </p:sp>
      <p:sp>
        <p:nvSpPr>
          <p:cNvPr id="39" name="TextBox 38">
            <a:extLst>
              <a:ext uri="{FF2B5EF4-FFF2-40B4-BE49-F238E27FC236}">
                <a16:creationId xmlns:a16="http://schemas.microsoft.com/office/drawing/2014/main" id="{70C601B9-E797-DD4A-B2E6-1FA1FBE5A551}"/>
              </a:ext>
            </a:extLst>
          </p:cNvPr>
          <p:cNvSpPr txBox="1"/>
          <p:nvPr/>
        </p:nvSpPr>
        <p:spPr>
          <a:xfrm>
            <a:off x="8191070" y="5003781"/>
            <a:ext cx="2670924" cy="553998"/>
          </a:xfrm>
          <a:prstGeom prst="rect">
            <a:avLst/>
          </a:prstGeom>
          <a:noFill/>
        </p:spPr>
        <p:txBody>
          <a:bodyPr wrap="none" rtlCol="0" anchor="ctr" anchorCtr="0">
            <a:spAutoFit/>
          </a:bodyPr>
          <a:lstStyle/>
          <a:p>
            <a:pPr algn="ctr"/>
            <a:r>
              <a:rPr lang="en-US" sz="3000" b="1" spc="300" dirty="0">
                <a:solidFill>
                  <a:schemeClr val="accent1"/>
                </a:solidFill>
                <a:latin typeface="Montserrat" pitchFamily="2" charset="77"/>
                <a:ea typeface="League Spartan" charset="0"/>
                <a:cs typeface="Poppins" pitchFamily="2" charset="77"/>
              </a:rPr>
              <a:t>STRENGTH</a:t>
            </a:r>
          </a:p>
        </p:txBody>
      </p:sp>
      <p:sp>
        <p:nvSpPr>
          <p:cNvPr id="40" name="Subtitle 2">
            <a:extLst>
              <a:ext uri="{FF2B5EF4-FFF2-40B4-BE49-F238E27FC236}">
                <a16:creationId xmlns:a16="http://schemas.microsoft.com/office/drawing/2014/main" id="{BB3ABC46-AD02-F84C-BBF0-0ED35820B9DC}"/>
              </a:ext>
            </a:extLst>
          </p:cNvPr>
          <p:cNvSpPr txBox="1">
            <a:spLocks/>
          </p:cNvSpPr>
          <p:nvPr/>
        </p:nvSpPr>
        <p:spPr>
          <a:xfrm>
            <a:off x="7527393" y="5613472"/>
            <a:ext cx="3998278"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is a practice whereby companies seek to go above and beyond.</a:t>
            </a:r>
          </a:p>
        </p:txBody>
      </p:sp>
      <p:sp>
        <p:nvSpPr>
          <p:cNvPr id="45" name="TextBox 44">
            <a:extLst>
              <a:ext uri="{FF2B5EF4-FFF2-40B4-BE49-F238E27FC236}">
                <a16:creationId xmlns:a16="http://schemas.microsoft.com/office/drawing/2014/main" id="{FF257081-1338-8849-B659-108C3FBC6BF0}"/>
              </a:ext>
            </a:extLst>
          </p:cNvPr>
          <p:cNvSpPr txBox="1"/>
          <p:nvPr/>
        </p:nvSpPr>
        <p:spPr>
          <a:xfrm>
            <a:off x="18359803" y="5003781"/>
            <a:ext cx="3579827" cy="553998"/>
          </a:xfrm>
          <a:prstGeom prst="rect">
            <a:avLst/>
          </a:prstGeom>
          <a:noFill/>
        </p:spPr>
        <p:txBody>
          <a:bodyPr wrap="none" rtlCol="0" anchor="ctr" anchorCtr="0">
            <a:spAutoFit/>
          </a:bodyPr>
          <a:lstStyle/>
          <a:p>
            <a:pPr algn="ctr"/>
            <a:r>
              <a:rPr lang="en-US" sz="3000" b="1" spc="300" dirty="0">
                <a:solidFill>
                  <a:schemeClr val="accent3"/>
                </a:solidFill>
                <a:latin typeface="Montserrat" pitchFamily="2" charset="77"/>
                <a:ea typeface="League Spartan" charset="0"/>
                <a:cs typeface="Poppins" pitchFamily="2" charset="77"/>
              </a:rPr>
              <a:t>OPPORTUNITY</a:t>
            </a:r>
          </a:p>
        </p:txBody>
      </p:sp>
      <p:sp>
        <p:nvSpPr>
          <p:cNvPr id="46" name="Subtitle 2">
            <a:extLst>
              <a:ext uri="{FF2B5EF4-FFF2-40B4-BE49-F238E27FC236}">
                <a16:creationId xmlns:a16="http://schemas.microsoft.com/office/drawing/2014/main" id="{5A4F1DE2-699B-3B4A-80D1-CEF1A74F925B}"/>
              </a:ext>
            </a:extLst>
          </p:cNvPr>
          <p:cNvSpPr txBox="1">
            <a:spLocks/>
          </p:cNvSpPr>
          <p:nvPr/>
        </p:nvSpPr>
        <p:spPr>
          <a:xfrm>
            <a:off x="18150574" y="5613472"/>
            <a:ext cx="3998278"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Open Sans Light" panose="020B0306030504020204" pitchFamily="34" charset="0"/>
              </a:rPr>
              <a:t>Green marketing is a practice whereby companies seek to go above and beyond.</a:t>
            </a:r>
          </a:p>
        </p:txBody>
      </p:sp>
      <p:sp>
        <p:nvSpPr>
          <p:cNvPr id="24" name="TextBox 23">
            <a:extLst>
              <a:ext uri="{FF2B5EF4-FFF2-40B4-BE49-F238E27FC236}">
                <a16:creationId xmlns:a16="http://schemas.microsoft.com/office/drawing/2014/main" id="{B185E1C1-E2A5-AC49-A645-C881259CB94F}"/>
              </a:ext>
            </a:extLst>
          </p:cNvPr>
          <p:cNvSpPr txBox="1"/>
          <p:nvPr/>
        </p:nvSpPr>
        <p:spPr>
          <a:xfrm>
            <a:off x="8218336" y="1423802"/>
            <a:ext cx="8016938"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SWOT Analysis</a:t>
            </a:r>
          </a:p>
        </p:txBody>
      </p:sp>
      <p:sp>
        <p:nvSpPr>
          <p:cNvPr id="25" name="Subtitle 2">
            <a:extLst>
              <a:ext uri="{FF2B5EF4-FFF2-40B4-BE49-F238E27FC236}">
                <a16:creationId xmlns:a16="http://schemas.microsoft.com/office/drawing/2014/main" id="{407BF48C-9D7C-6448-A1D2-8F1862915090}"/>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612813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6">
            <a:extLst>
              <a:ext uri="{FF2B5EF4-FFF2-40B4-BE49-F238E27FC236}">
                <a16:creationId xmlns:a16="http://schemas.microsoft.com/office/drawing/2014/main" id="{11613C42-C5F0-9642-AC19-445DE3F52432}"/>
              </a:ext>
            </a:extLst>
          </p:cNvPr>
          <p:cNvSpPr>
            <a:spLocks/>
          </p:cNvSpPr>
          <p:nvPr/>
        </p:nvSpPr>
        <p:spPr bwMode="auto">
          <a:xfrm rot="8100000" flipV="1">
            <a:off x="9166752" y="4177826"/>
            <a:ext cx="4189395" cy="1571022"/>
          </a:xfrm>
          <a:custGeom>
            <a:avLst/>
            <a:gdLst/>
            <a:ahLst/>
            <a:cxnLst>
              <a:cxn ang="0">
                <a:pos x="0" y="408"/>
              </a:cxn>
              <a:cxn ang="0">
                <a:pos x="1088" y="408"/>
              </a:cxn>
              <a:cxn ang="0">
                <a:pos x="1088" y="0"/>
              </a:cxn>
              <a:cxn ang="0">
                <a:pos x="408" y="0"/>
              </a:cxn>
              <a:cxn ang="0">
                <a:pos x="0" y="408"/>
              </a:cxn>
            </a:cxnLst>
            <a:rect l="0" t="0" r="r" b="b"/>
            <a:pathLst>
              <a:path w="1088" h="408">
                <a:moveTo>
                  <a:pt x="0" y="408"/>
                </a:moveTo>
                <a:lnTo>
                  <a:pt x="1088" y="408"/>
                </a:lnTo>
                <a:lnTo>
                  <a:pt x="1088" y="0"/>
                </a:lnTo>
                <a:lnTo>
                  <a:pt x="408" y="0"/>
                </a:lnTo>
                <a:lnTo>
                  <a:pt x="0" y="408"/>
                </a:lnTo>
                <a:close/>
              </a:path>
            </a:pathLst>
          </a:custGeom>
          <a:solidFill>
            <a:schemeClr val="accent2">
              <a:lumMod val="75000"/>
            </a:schemeClr>
          </a:solid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p:nvSpPr>
          <p:cNvPr id="3" name="Freeform 5">
            <a:extLst>
              <a:ext uri="{FF2B5EF4-FFF2-40B4-BE49-F238E27FC236}">
                <a16:creationId xmlns:a16="http://schemas.microsoft.com/office/drawing/2014/main" id="{05CB5A75-B328-694B-A011-28868BBE0FB3}"/>
              </a:ext>
            </a:extLst>
          </p:cNvPr>
          <p:cNvSpPr>
            <a:spLocks/>
          </p:cNvSpPr>
          <p:nvPr/>
        </p:nvSpPr>
        <p:spPr bwMode="auto">
          <a:xfrm rot="8100000" flipV="1">
            <a:off x="14696195" y="5237428"/>
            <a:ext cx="1571022" cy="4189394"/>
          </a:xfrm>
          <a:custGeom>
            <a:avLst/>
            <a:gdLst/>
            <a:ahLst/>
            <a:cxnLst>
              <a:cxn ang="0">
                <a:pos x="408" y="1088"/>
              </a:cxn>
              <a:cxn ang="0">
                <a:pos x="408" y="0"/>
              </a:cxn>
              <a:cxn ang="0">
                <a:pos x="0" y="0"/>
              </a:cxn>
              <a:cxn ang="0">
                <a:pos x="0" y="680"/>
              </a:cxn>
              <a:cxn ang="0">
                <a:pos x="408" y="1088"/>
              </a:cxn>
            </a:cxnLst>
            <a:rect l="0" t="0" r="r" b="b"/>
            <a:pathLst>
              <a:path w="408" h="1088">
                <a:moveTo>
                  <a:pt x="408" y="1088"/>
                </a:moveTo>
                <a:lnTo>
                  <a:pt x="408" y="0"/>
                </a:lnTo>
                <a:lnTo>
                  <a:pt x="0" y="0"/>
                </a:lnTo>
                <a:lnTo>
                  <a:pt x="0" y="680"/>
                </a:lnTo>
                <a:lnTo>
                  <a:pt x="408" y="1088"/>
                </a:lnTo>
                <a:close/>
              </a:path>
            </a:pathLst>
          </a:custGeom>
          <a:solidFill>
            <a:schemeClr val="accent3">
              <a:lumMod val="75000"/>
            </a:schemeClr>
          </a:solid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p:nvSpPr>
          <p:cNvPr id="7" name="Freeform 7">
            <a:extLst>
              <a:ext uri="{FF2B5EF4-FFF2-40B4-BE49-F238E27FC236}">
                <a16:creationId xmlns:a16="http://schemas.microsoft.com/office/drawing/2014/main" id="{358BC847-043A-6145-AECB-130E6742D9F9}"/>
              </a:ext>
            </a:extLst>
          </p:cNvPr>
          <p:cNvSpPr>
            <a:spLocks/>
          </p:cNvSpPr>
          <p:nvPr/>
        </p:nvSpPr>
        <p:spPr bwMode="auto">
          <a:xfrm rot="8100000" flipV="1">
            <a:off x="12027021" y="2742655"/>
            <a:ext cx="2776245" cy="5040366"/>
          </a:xfrm>
          <a:custGeom>
            <a:avLst/>
            <a:gdLst/>
            <a:ahLst/>
            <a:cxnLst>
              <a:cxn ang="0">
                <a:pos x="565" y="0"/>
              </a:cxn>
              <a:cxn ang="0">
                <a:pos x="157" y="408"/>
              </a:cxn>
              <a:cxn ang="0">
                <a:pos x="157" y="870"/>
              </a:cxn>
              <a:cxn ang="0">
                <a:pos x="0" y="870"/>
              </a:cxn>
              <a:cxn ang="0">
                <a:pos x="361" y="1309"/>
              </a:cxn>
              <a:cxn ang="0">
                <a:pos x="721" y="870"/>
              </a:cxn>
              <a:cxn ang="0">
                <a:pos x="565" y="870"/>
              </a:cxn>
              <a:cxn ang="0">
                <a:pos x="565" y="0"/>
              </a:cxn>
            </a:cxnLst>
            <a:rect l="0" t="0" r="r" b="b"/>
            <a:pathLst>
              <a:path w="721" h="1309">
                <a:moveTo>
                  <a:pt x="565" y="0"/>
                </a:moveTo>
                <a:lnTo>
                  <a:pt x="157" y="408"/>
                </a:lnTo>
                <a:lnTo>
                  <a:pt x="157" y="870"/>
                </a:lnTo>
                <a:lnTo>
                  <a:pt x="0" y="870"/>
                </a:lnTo>
                <a:lnTo>
                  <a:pt x="361" y="1309"/>
                </a:lnTo>
                <a:lnTo>
                  <a:pt x="721" y="870"/>
                </a:lnTo>
                <a:lnTo>
                  <a:pt x="565" y="870"/>
                </a:lnTo>
                <a:lnTo>
                  <a:pt x="565" y="0"/>
                </a:lnTo>
                <a:close/>
              </a:path>
            </a:pathLst>
          </a:custGeom>
          <a:solidFill>
            <a:schemeClr val="accent2"/>
          </a:solid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p:nvSpPr>
          <p:cNvPr id="5" name="Freeform 8">
            <a:extLst>
              <a:ext uri="{FF2B5EF4-FFF2-40B4-BE49-F238E27FC236}">
                <a16:creationId xmlns:a16="http://schemas.microsoft.com/office/drawing/2014/main" id="{39FA794F-5966-1F45-87CB-96E10E9A10CA}"/>
              </a:ext>
            </a:extLst>
          </p:cNvPr>
          <p:cNvSpPr>
            <a:spLocks/>
          </p:cNvSpPr>
          <p:nvPr/>
        </p:nvSpPr>
        <p:spPr bwMode="auto">
          <a:xfrm rot="8100000" flipV="1">
            <a:off x="8107147" y="7088897"/>
            <a:ext cx="1571022" cy="4189394"/>
          </a:xfrm>
          <a:custGeom>
            <a:avLst/>
            <a:gdLst/>
            <a:ahLst/>
            <a:cxnLst>
              <a:cxn ang="0">
                <a:pos x="0" y="0"/>
              </a:cxn>
              <a:cxn ang="0">
                <a:pos x="0" y="1088"/>
              </a:cxn>
              <a:cxn ang="0">
                <a:pos x="408" y="1088"/>
              </a:cxn>
              <a:cxn ang="0">
                <a:pos x="408" y="408"/>
              </a:cxn>
              <a:cxn ang="0">
                <a:pos x="0" y="0"/>
              </a:cxn>
            </a:cxnLst>
            <a:rect l="0" t="0" r="r" b="b"/>
            <a:pathLst>
              <a:path w="408" h="1088">
                <a:moveTo>
                  <a:pt x="0" y="0"/>
                </a:moveTo>
                <a:lnTo>
                  <a:pt x="0" y="1088"/>
                </a:lnTo>
                <a:lnTo>
                  <a:pt x="408" y="1088"/>
                </a:lnTo>
                <a:lnTo>
                  <a:pt x="408" y="408"/>
                </a:lnTo>
                <a:lnTo>
                  <a:pt x="0" y="0"/>
                </a:lnTo>
                <a:close/>
              </a:path>
            </a:pathLst>
          </a:custGeom>
          <a:solidFill>
            <a:schemeClr val="accent1">
              <a:lumMod val="75000"/>
            </a:schemeClr>
          </a:solid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p:nvSpPr>
          <p:cNvPr id="6" name="Freeform 10">
            <a:extLst>
              <a:ext uri="{FF2B5EF4-FFF2-40B4-BE49-F238E27FC236}">
                <a16:creationId xmlns:a16="http://schemas.microsoft.com/office/drawing/2014/main" id="{B7EEBD86-F887-FE44-A96A-7CB61698C555}"/>
              </a:ext>
            </a:extLst>
          </p:cNvPr>
          <p:cNvSpPr>
            <a:spLocks/>
          </p:cNvSpPr>
          <p:nvPr/>
        </p:nvSpPr>
        <p:spPr bwMode="auto">
          <a:xfrm rot="8100000" flipV="1">
            <a:off x="11018783" y="10768234"/>
            <a:ext cx="4185546" cy="1571022"/>
          </a:xfrm>
          <a:custGeom>
            <a:avLst/>
            <a:gdLst/>
            <a:ahLst/>
            <a:cxnLst>
              <a:cxn ang="0">
                <a:pos x="1087" y="0"/>
              </a:cxn>
              <a:cxn ang="0">
                <a:pos x="0" y="0"/>
              </a:cxn>
              <a:cxn ang="0">
                <a:pos x="0" y="408"/>
              </a:cxn>
              <a:cxn ang="0">
                <a:pos x="679" y="408"/>
              </a:cxn>
              <a:cxn ang="0">
                <a:pos x="1087" y="0"/>
              </a:cxn>
            </a:cxnLst>
            <a:rect l="0" t="0" r="r" b="b"/>
            <a:pathLst>
              <a:path w="1087" h="408">
                <a:moveTo>
                  <a:pt x="1087" y="0"/>
                </a:moveTo>
                <a:lnTo>
                  <a:pt x="0" y="0"/>
                </a:lnTo>
                <a:lnTo>
                  <a:pt x="0" y="408"/>
                </a:lnTo>
                <a:lnTo>
                  <a:pt x="679" y="408"/>
                </a:lnTo>
                <a:lnTo>
                  <a:pt x="1087" y="0"/>
                </a:lnTo>
                <a:close/>
              </a:path>
            </a:pathLst>
          </a:custGeom>
          <a:solidFill>
            <a:schemeClr val="accent4">
              <a:lumMod val="75000"/>
            </a:schemeClr>
          </a:solid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p:nvSpPr>
          <p:cNvPr id="8" name="Freeform 11">
            <a:extLst>
              <a:ext uri="{FF2B5EF4-FFF2-40B4-BE49-F238E27FC236}">
                <a16:creationId xmlns:a16="http://schemas.microsoft.com/office/drawing/2014/main" id="{11686D58-47B2-5044-A9F8-7970B33A0345}"/>
              </a:ext>
            </a:extLst>
          </p:cNvPr>
          <p:cNvSpPr>
            <a:spLocks/>
          </p:cNvSpPr>
          <p:nvPr/>
        </p:nvSpPr>
        <p:spPr bwMode="auto">
          <a:xfrm rot="8100000" flipV="1">
            <a:off x="9571665" y="8734060"/>
            <a:ext cx="2772393" cy="5040366"/>
          </a:xfrm>
          <a:custGeom>
            <a:avLst/>
            <a:gdLst/>
            <a:ahLst/>
            <a:cxnLst>
              <a:cxn ang="0">
                <a:pos x="155" y="1309"/>
              </a:cxn>
              <a:cxn ang="0">
                <a:pos x="563" y="901"/>
              </a:cxn>
              <a:cxn ang="0">
                <a:pos x="563" y="439"/>
              </a:cxn>
              <a:cxn ang="0">
                <a:pos x="720" y="439"/>
              </a:cxn>
              <a:cxn ang="0">
                <a:pos x="359" y="0"/>
              </a:cxn>
              <a:cxn ang="0">
                <a:pos x="0" y="439"/>
              </a:cxn>
              <a:cxn ang="0">
                <a:pos x="155" y="439"/>
              </a:cxn>
              <a:cxn ang="0">
                <a:pos x="155" y="1309"/>
              </a:cxn>
            </a:cxnLst>
            <a:rect l="0" t="0" r="r" b="b"/>
            <a:pathLst>
              <a:path w="720" h="1309">
                <a:moveTo>
                  <a:pt x="155" y="1309"/>
                </a:moveTo>
                <a:lnTo>
                  <a:pt x="563" y="901"/>
                </a:lnTo>
                <a:lnTo>
                  <a:pt x="563" y="439"/>
                </a:lnTo>
                <a:lnTo>
                  <a:pt x="720" y="439"/>
                </a:lnTo>
                <a:lnTo>
                  <a:pt x="359" y="0"/>
                </a:lnTo>
                <a:lnTo>
                  <a:pt x="0" y="439"/>
                </a:lnTo>
                <a:lnTo>
                  <a:pt x="155" y="439"/>
                </a:lnTo>
                <a:lnTo>
                  <a:pt x="155" y="1309"/>
                </a:lnTo>
                <a:close/>
              </a:path>
            </a:pathLst>
          </a:custGeom>
          <a:solidFill>
            <a:schemeClr val="accent4"/>
          </a:solid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p:nvSpPr>
          <p:cNvPr id="9" name="Freeform 9">
            <a:extLst>
              <a:ext uri="{FF2B5EF4-FFF2-40B4-BE49-F238E27FC236}">
                <a16:creationId xmlns:a16="http://schemas.microsoft.com/office/drawing/2014/main" id="{FED2F907-8FE5-7244-8D9A-32A7E6DAC492}"/>
              </a:ext>
            </a:extLst>
          </p:cNvPr>
          <p:cNvSpPr>
            <a:spLocks/>
          </p:cNvSpPr>
          <p:nvPr/>
        </p:nvSpPr>
        <p:spPr bwMode="auto">
          <a:xfrm rot="8100000" flipV="1">
            <a:off x="6673901" y="5650276"/>
            <a:ext cx="5036516" cy="2764692"/>
          </a:xfrm>
          <a:custGeom>
            <a:avLst/>
            <a:gdLst/>
            <a:ahLst/>
            <a:cxnLst>
              <a:cxn ang="0">
                <a:pos x="1308" y="563"/>
              </a:cxn>
              <a:cxn ang="0">
                <a:pos x="900" y="155"/>
              </a:cxn>
              <a:cxn ang="0">
                <a:pos x="438" y="155"/>
              </a:cxn>
              <a:cxn ang="0">
                <a:pos x="438" y="0"/>
              </a:cxn>
              <a:cxn ang="0">
                <a:pos x="0" y="359"/>
              </a:cxn>
              <a:cxn ang="0">
                <a:pos x="438" y="718"/>
              </a:cxn>
              <a:cxn ang="0">
                <a:pos x="438" y="563"/>
              </a:cxn>
              <a:cxn ang="0">
                <a:pos x="1308" y="563"/>
              </a:cxn>
            </a:cxnLst>
            <a:rect l="0" t="0" r="r" b="b"/>
            <a:pathLst>
              <a:path w="1308" h="718">
                <a:moveTo>
                  <a:pt x="1308" y="563"/>
                </a:moveTo>
                <a:lnTo>
                  <a:pt x="900" y="155"/>
                </a:lnTo>
                <a:lnTo>
                  <a:pt x="438" y="155"/>
                </a:lnTo>
                <a:lnTo>
                  <a:pt x="438" y="0"/>
                </a:lnTo>
                <a:lnTo>
                  <a:pt x="0" y="359"/>
                </a:lnTo>
                <a:lnTo>
                  <a:pt x="438" y="718"/>
                </a:lnTo>
                <a:lnTo>
                  <a:pt x="438" y="563"/>
                </a:lnTo>
                <a:lnTo>
                  <a:pt x="1308" y="563"/>
                </a:lnTo>
                <a:close/>
              </a:path>
            </a:pathLst>
          </a:custGeom>
          <a:solidFill>
            <a:schemeClr val="accent1"/>
          </a:solid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p:nvSpPr>
          <p:cNvPr id="10" name="Freeform 12">
            <a:extLst>
              <a:ext uri="{FF2B5EF4-FFF2-40B4-BE49-F238E27FC236}">
                <a16:creationId xmlns:a16="http://schemas.microsoft.com/office/drawing/2014/main" id="{0CEB529B-DDB9-0F49-83A1-F74A54767984}"/>
              </a:ext>
            </a:extLst>
          </p:cNvPr>
          <p:cNvSpPr>
            <a:spLocks/>
          </p:cNvSpPr>
          <p:nvPr/>
        </p:nvSpPr>
        <p:spPr bwMode="auto">
          <a:xfrm rot="8100000" flipV="1">
            <a:off x="12663381" y="8100982"/>
            <a:ext cx="5040368" cy="2772393"/>
          </a:xfrm>
          <a:custGeom>
            <a:avLst/>
            <a:gdLst/>
            <a:ahLst/>
            <a:cxnLst>
              <a:cxn ang="0">
                <a:pos x="0" y="155"/>
              </a:cxn>
              <a:cxn ang="0">
                <a:pos x="408" y="563"/>
              </a:cxn>
              <a:cxn ang="0">
                <a:pos x="872" y="563"/>
              </a:cxn>
              <a:cxn ang="0">
                <a:pos x="872" y="720"/>
              </a:cxn>
              <a:cxn ang="0">
                <a:pos x="1309" y="359"/>
              </a:cxn>
              <a:cxn ang="0">
                <a:pos x="872" y="0"/>
              </a:cxn>
              <a:cxn ang="0">
                <a:pos x="872" y="155"/>
              </a:cxn>
              <a:cxn ang="0">
                <a:pos x="0" y="155"/>
              </a:cxn>
            </a:cxnLst>
            <a:rect l="0" t="0" r="r" b="b"/>
            <a:pathLst>
              <a:path w="1309" h="720">
                <a:moveTo>
                  <a:pt x="0" y="155"/>
                </a:moveTo>
                <a:lnTo>
                  <a:pt x="408" y="563"/>
                </a:lnTo>
                <a:lnTo>
                  <a:pt x="872" y="563"/>
                </a:lnTo>
                <a:lnTo>
                  <a:pt x="872" y="720"/>
                </a:lnTo>
                <a:lnTo>
                  <a:pt x="1309" y="359"/>
                </a:lnTo>
                <a:lnTo>
                  <a:pt x="872" y="0"/>
                </a:lnTo>
                <a:lnTo>
                  <a:pt x="872" y="155"/>
                </a:lnTo>
                <a:lnTo>
                  <a:pt x="0" y="155"/>
                </a:lnTo>
                <a:close/>
              </a:path>
            </a:pathLst>
          </a:custGeom>
          <a:solidFill>
            <a:schemeClr val="accent3"/>
          </a:solidFill>
          <a:ln w="9525">
            <a:noFill/>
            <a:round/>
            <a:headEnd/>
            <a:tailEnd/>
          </a:ln>
        </p:spPr>
        <p:txBody>
          <a:bodyPr vert="horz" wrap="square" lIns="182832" tIns="91416" rIns="182832" bIns="91416" numCol="1" anchor="t" anchorCtr="0" compatLnSpc="1">
            <a:prstTxWarp prst="textNoShape">
              <a:avLst/>
            </a:prstTxWarp>
          </a:bodyPr>
          <a:lstStyle/>
          <a:p>
            <a:endParaRPr lang="en-US" sz="7198" dirty="0">
              <a:latin typeface="Montserrat Light" pitchFamily="2" charset="77"/>
            </a:endParaRPr>
          </a:p>
        </p:txBody>
      </p:sp>
      <p:sp>
        <p:nvSpPr>
          <p:cNvPr id="42" name="Freeform 683">
            <a:extLst>
              <a:ext uri="{FF2B5EF4-FFF2-40B4-BE49-F238E27FC236}">
                <a16:creationId xmlns:a16="http://schemas.microsoft.com/office/drawing/2014/main" id="{C9937AF3-AF9C-8747-9870-AC61D3C27CD8}"/>
              </a:ext>
            </a:extLst>
          </p:cNvPr>
          <p:cNvSpPr>
            <a:spLocks noChangeAspect="1" noChangeArrowheads="1"/>
          </p:cNvSpPr>
          <p:nvPr/>
        </p:nvSpPr>
        <p:spPr bwMode="auto">
          <a:xfrm>
            <a:off x="8116258" y="7230988"/>
            <a:ext cx="853054" cy="853054"/>
          </a:xfrm>
          <a:custGeom>
            <a:avLst/>
            <a:gdLst/>
            <a:ahLst/>
            <a:cxnLst/>
            <a:rect l="0" t="0" r="r" b="b"/>
            <a:pathLst>
              <a:path w="310517" h="310617">
                <a:moveTo>
                  <a:pt x="4668" y="301445"/>
                </a:moveTo>
                <a:lnTo>
                  <a:pt x="304535" y="301445"/>
                </a:lnTo>
                <a:cubicBezTo>
                  <a:pt x="307048" y="301445"/>
                  <a:pt x="309203" y="303562"/>
                  <a:pt x="309203" y="306031"/>
                </a:cubicBezTo>
                <a:cubicBezTo>
                  <a:pt x="309203" y="308501"/>
                  <a:pt x="307048" y="310617"/>
                  <a:pt x="304535" y="310617"/>
                </a:cubicBezTo>
                <a:lnTo>
                  <a:pt x="4668" y="310617"/>
                </a:lnTo>
                <a:cubicBezTo>
                  <a:pt x="2154" y="310617"/>
                  <a:pt x="0" y="308501"/>
                  <a:pt x="0" y="306031"/>
                </a:cubicBezTo>
                <a:cubicBezTo>
                  <a:pt x="0" y="303562"/>
                  <a:pt x="2154" y="301445"/>
                  <a:pt x="4668" y="301445"/>
                </a:cubicBezTo>
                <a:close/>
                <a:moveTo>
                  <a:pt x="117797" y="272870"/>
                </a:moveTo>
                <a:lnTo>
                  <a:pt x="193352" y="272870"/>
                </a:lnTo>
                <a:cubicBezTo>
                  <a:pt x="195895" y="272870"/>
                  <a:pt x="198074" y="274987"/>
                  <a:pt x="198074" y="277456"/>
                </a:cubicBezTo>
                <a:cubicBezTo>
                  <a:pt x="198074" y="280278"/>
                  <a:pt x="195895" y="282042"/>
                  <a:pt x="193352" y="282042"/>
                </a:cubicBezTo>
                <a:lnTo>
                  <a:pt x="117797" y="282042"/>
                </a:lnTo>
                <a:cubicBezTo>
                  <a:pt x="114891" y="282042"/>
                  <a:pt x="112712" y="280278"/>
                  <a:pt x="112712" y="277456"/>
                </a:cubicBezTo>
                <a:cubicBezTo>
                  <a:pt x="112712" y="274987"/>
                  <a:pt x="114891" y="272870"/>
                  <a:pt x="117797" y="272870"/>
                </a:cubicBezTo>
                <a:close/>
                <a:moveTo>
                  <a:pt x="229701" y="258646"/>
                </a:moveTo>
                <a:cubicBezTo>
                  <a:pt x="224346" y="258646"/>
                  <a:pt x="220062" y="262604"/>
                  <a:pt x="220062" y="268002"/>
                </a:cubicBezTo>
                <a:lnTo>
                  <a:pt x="220062" y="272680"/>
                </a:lnTo>
                <a:lnTo>
                  <a:pt x="276111" y="272680"/>
                </a:lnTo>
                <a:lnTo>
                  <a:pt x="276111" y="268002"/>
                </a:lnTo>
                <a:cubicBezTo>
                  <a:pt x="276111" y="262604"/>
                  <a:pt x="272184" y="258646"/>
                  <a:pt x="266829" y="258646"/>
                </a:cubicBezTo>
                <a:lnTo>
                  <a:pt x="264330" y="258646"/>
                </a:lnTo>
                <a:lnTo>
                  <a:pt x="231843" y="258646"/>
                </a:lnTo>
                <a:lnTo>
                  <a:pt x="229701" y="258646"/>
                </a:lnTo>
                <a:close/>
                <a:moveTo>
                  <a:pt x="42952" y="258646"/>
                </a:moveTo>
                <a:cubicBezTo>
                  <a:pt x="37896" y="258646"/>
                  <a:pt x="33562" y="262604"/>
                  <a:pt x="33562" y="268002"/>
                </a:cubicBezTo>
                <a:lnTo>
                  <a:pt x="33562" y="272680"/>
                </a:lnTo>
                <a:lnTo>
                  <a:pt x="89900" y="272680"/>
                </a:lnTo>
                <a:lnTo>
                  <a:pt x="89900" y="268002"/>
                </a:lnTo>
                <a:cubicBezTo>
                  <a:pt x="89900" y="262604"/>
                  <a:pt x="85566" y="258646"/>
                  <a:pt x="80510" y="258646"/>
                </a:cubicBezTo>
                <a:lnTo>
                  <a:pt x="78344" y="258646"/>
                </a:lnTo>
                <a:lnTo>
                  <a:pt x="45119" y="258646"/>
                </a:lnTo>
                <a:lnTo>
                  <a:pt x="42952" y="258646"/>
                </a:lnTo>
                <a:close/>
                <a:moveTo>
                  <a:pt x="155393" y="129995"/>
                </a:moveTo>
                <a:cubicBezTo>
                  <a:pt x="157941" y="129995"/>
                  <a:pt x="160125" y="132166"/>
                  <a:pt x="160125" y="134700"/>
                </a:cubicBezTo>
                <a:lnTo>
                  <a:pt x="160125" y="142299"/>
                </a:lnTo>
                <a:cubicBezTo>
                  <a:pt x="169954" y="143747"/>
                  <a:pt x="178326" y="149899"/>
                  <a:pt x="181966" y="158584"/>
                </a:cubicBezTo>
                <a:cubicBezTo>
                  <a:pt x="183058" y="160756"/>
                  <a:pt x="181966" y="163651"/>
                  <a:pt x="179418" y="164737"/>
                </a:cubicBezTo>
                <a:cubicBezTo>
                  <a:pt x="176870" y="165822"/>
                  <a:pt x="173958" y="164737"/>
                  <a:pt x="172866" y="162203"/>
                </a:cubicBezTo>
                <a:cubicBezTo>
                  <a:pt x="170318" y="155689"/>
                  <a:pt x="163038" y="151347"/>
                  <a:pt x="155393" y="151347"/>
                </a:cubicBezTo>
                <a:cubicBezTo>
                  <a:pt x="144837" y="151347"/>
                  <a:pt x="136101" y="158584"/>
                  <a:pt x="136101" y="167994"/>
                </a:cubicBezTo>
                <a:cubicBezTo>
                  <a:pt x="136101" y="175593"/>
                  <a:pt x="139741" y="184641"/>
                  <a:pt x="155393" y="184641"/>
                </a:cubicBezTo>
                <a:cubicBezTo>
                  <a:pt x="176142" y="184641"/>
                  <a:pt x="183786" y="198392"/>
                  <a:pt x="183786" y="210697"/>
                </a:cubicBezTo>
                <a:cubicBezTo>
                  <a:pt x="183786" y="223725"/>
                  <a:pt x="173594" y="234581"/>
                  <a:pt x="160125" y="236391"/>
                </a:cubicBezTo>
                <a:lnTo>
                  <a:pt x="160125" y="243991"/>
                </a:lnTo>
                <a:cubicBezTo>
                  <a:pt x="160125" y="246886"/>
                  <a:pt x="157941" y="248695"/>
                  <a:pt x="155393" y="248695"/>
                </a:cubicBezTo>
                <a:cubicBezTo>
                  <a:pt x="152845" y="248695"/>
                  <a:pt x="150661" y="246886"/>
                  <a:pt x="150661" y="243991"/>
                </a:cubicBezTo>
                <a:lnTo>
                  <a:pt x="150661" y="236391"/>
                </a:lnTo>
                <a:cubicBezTo>
                  <a:pt x="140833" y="234943"/>
                  <a:pt x="132460" y="229153"/>
                  <a:pt x="128820" y="220468"/>
                </a:cubicBezTo>
                <a:cubicBezTo>
                  <a:pt x="128092" y="217934"/>
                  <a:pt x="128820" y="215039"/>
                  <a:pt x="131368" y="214316"/>
                </a:cubicBezTo>
                <a:cubicBezTo>
                  <a:pt x="133552" y="213230"/>
                  <a:pt x="136829" y="214316"/>
                  <a:pt x="137557" y="216487"/>
                </a:cubicBezTo>
                <a:cubicBezTo>
                  <a:pt x="140469" y="223363"/>
                  <a:pt x="147749" y="227705"/>
                  <a:pt x="155393" y="227705"/>
                </a:cubicBezTo>
                <a:cubicBezTo>
                  <a:pt x="165586" y="227705"/>
                  <a:pt x="174322" y="220106"/>
                  <a:pt x="174322" y="210697"/>
                </a:cubicBezTo>
                <a:cubicBezTo>
                  <a:pt x="174322" y="203097"/>
                  <a:pt x="171046" y="194412"/>
                  <a:pt x="155393" y="194412"/>
                </a:cubicBezTo>
                <a:cubicBezTo>
                  <a:pt x="134281" y="194412"/>
                  <a:pt x="127000" y="180660"/>
                  <a:pt x="127000" y="167994"/>
                </a:cubicBezTo>
                <a:cubicBezTo>
                  <a:pt x="127000" y="154965"/>
                  <a:pt x="137193" y="144109"/>
                  <a:pt x="150661" y="142299"/>
                </a:cubicBezTo>
                <a:lnTo>
                  <a:pt x="150661" y="134700"/>
                </a:lnTo>
                <a:cubicBezTo>
                  <a:pt x="150661" y="132166"/>
                  <a:pt x="152845" y="129995"/>
                  <a:pt x="155393" y="129995"/>
                </a:cubicBezTo>
                <a:close/>
                <a:moveTo>
                  <a:pt x="236484" y="126587"/>
                </a:moveTo>
                <a:lnTo>
                  <a:pt x="236484" y="249290"/>
                </a:lnTo>
                <a:lnTo>
                  <a:pt x="259689" y="249290"/>
                </a:lnTo>
                <a:lnTo>
                  <a:pt x="259689" y="126587"/>
                </a:lnTo>
                <a:lnTo>
                  <a:pt x="236484" y="126587"/>
                </a:lnTo>
                <a:close/>
                <a:moveTo>
                  <a:pt x="49814" y="126587"/>
                </a:moveTo>
                <a:lnTo>
                  <a:pt x="49814" y="249290"/>
                </a:lnTo>
                <a:lnTo>
                  <a:pt x="73288" y="249290"/>
                </a:lnTo>
                <a:lnTo>
                  <a:pt x="73288" y="126587"/>
                </a:lnTo>
                <a:lnTo>
                  <a:pt x="49814" y="126587"/>
                </a:lnTo>
                <a:close/>
                <a:moveTo>
                  <a:pt x="220062" y="102838"/>
                </a:moveTo>
                <a:lnTo>
                  <a:pt x="220062" y="107875"/>
                </a:lnTo>
                <a:cubicBezTo>
                  <a:pt x="220062" y="112913"/>
                  <a:pt x="224346" y="116871"/>
                  <a:pt x="229701" y="116871"/>
                </a:cubicBezTo>
                <a:lnTo>
                  <a:pt x="231843" y="116871"/>
                </a:lnTo>
                <a:lnTo>
                  <a:pt x="264330" y="116871"/>
                </a:lnTo>
                <a:lnTo>
                  <a:pt x="266829" y="116871"/>
                </a:lnTo>
                <a:cubicBezTo>
                  <a:pt x="272184" y="116871"/>
                  <a:pt x="276111" y="112913"/>
                  <a:pt x="276111" y="107875"/>
                </a:cubicBezTo>
                <a:lnTo>
                  <a:pt x="276111" y="102838"/>
                </a:lnTo>
                <a:lnTo>
                  <a:pt x="220062" y="102838"/>
                </a:lnTo>
                <a:close/>
                <a:moveTo>
                  <a:pt x="33562" y="102838"/>
                </a:moveTo>
                <a:lnTo>
                  <a:pt x="33562" y="107875"/>
                </a:lnTo>
                <a:cubicBezTo>
                  <a:pt x="33562" y="112913"/>
                  <a:pt x="37896" y="116871"/>
                  <a:pt x="42952" y="116871"/>
                </a:cubicBezTo>
                <a:lnTo>
                  <a:pt x="45119" y="116871"/>
                </a:lnTo>
                <a:lnTo>
                  <a:pt x="78344" y="116871"/>
                </a:lnTo>
                <a:lnTo>
                  <a:pt x="80510" y="116871"/>
                </a:lnTo>
                <a:cubicBezTo>
                  <a:pt x="85566" y="116871"/>
                  <a:pt x="89900" y="112913"/>
                  <a:pt x="89900" y="107875"/>
                </a:cubicBezTo>
                <a:lnTo>
                  <a:pt x="89900" y="102838"/>
                </a:lnTo>
                <a:lnTo>
                  <a:pt x="33562" y="102838"/>
                </a:lnTo>
                <a:close/>
                <a:moveTo>
                  <a:pt x="215421" y="93482"/>
                </a:moveTo>
                <a:lnTo>
                  <a:pt x="280752" y="93482"/>
                </a:lnTo>
                <a:cubicBezTo>
                  <a:pt x="283251" y="93482"/>
                  <a:pt x="285393" y="95641"/>
                  <a:pt x="285393" y="98160"/>
                </a:cubicBezTo>
                <a:lnTo>
                  <a:pt x="285393" y="107875"/>
                </a:lnTo>
                <a:cubicBezTo>
                  <a:pt x="285393" y="117231"/>
                  <a:pt x="278253" y="125147"/>
                  <a:pt x="268971" y="126227"/>
                </a:cubicBezTo>
                <a:lnTo>
                  <a:pt x="268971" y="249650"/>
                </a:lnTo>
                <a:cubicBezTo>
                  <a:pt x="278253" y="250730"/>
                  <a:pt x="285393" y="258646"/>
                  <a:pt x="285393" y="268002"/>
                </a:cubicBezTo>
                <a:lnTo>
                  <a:pt x="285393" y="277357"/>
                </a:lnTo>
                <a:cubicBezTo>
                  <a:pt x="285393" y="279876"/>
                  <a:pt x="283251" y="282035"/>
                  <a:pt x="280752" y="282035"/>
                </a:cubicBezTo>
                <a:lnTo>
                  <a:pt x="215421" y="282035"/>
                </a:lnTo>
                <a:cubicBezTo>
                  <a:pt x="212922" y="282035"/>
                  <a:pt x="211137" y="279876"/>
                  <a:pt x="211137" y="277357"/>
                </a:cubicBezTo>
                <a:lnTo>
                  <a:pt x="211137" y="268002"/>
                </a:lnTo>
                <a:cubicBezTo>
                  <a:pt x="211137" y="258646"/>
                  <a:pt x="218277" y="250730"/>
                  <a:pt x="227202" y="249650"/>
                </a:cubicBezTo>
                <a:lnTo>
                  <a:pt x="227202" y="126227"/>
                </a:lnTo>
                <a:cubicBezTo>
                  <a:pt x="218277" y="125147"/>
                  <a:pt x="211137" y="117231"/>
                  <a:pt x="211137" y="107875"/>
                </a:cubicBezTo>
                <a:lnTo>
                  <a:pt x="211137" y="98160"/>
                </a:lnTo>
                <a:cubicBezTo>
                  <a:pt x="211137" y="95641"/>
                  <a:pt x="212922" y="93482"/>
                  <a:pt x="215421" y="93482"/>
                </a:cubicBezTo>
                <a:close/>
                <a:moveTo>
                  <a:pt x="117797" y="93482"/>
                </a:moveTo>
                <a:lnTo>
                  <a:pt x="193352" y="93482"/>
                </a:lnTo>
                <a:cubicBezTo>
                  <a:pt x="195895" y="93482"/>
                  <a:pt x="198074" y="95599"/>
                  <a:pt x="198074" y="98068"/>
                </a:cubicBezTo>
                <a:cubicBezTo>
                  <a:pt x="198074" y="100890"/>
                  <a:pt x="195895" y="102654"/>
                  <a:pt x="193352" y="102654"/>
                </a:cubicBezTo>
                <a:lnTo>
                  <a:pt x="117797" y="102654"/>
                </a:lnTo>
                <a:cubicBezTo>
                  <a:pt x="114891" y="102654"/>
                  <a:pt x="112712" y="100890"/>
                  <a:pt x="112712" y="98068"/>
                </a:cubicBezTo>
                <a:cubicBezTo>
                  <a:pt x="112712" y="95599"/>
                  <a:pt x="114891" y="93482"/>
                  <a:pt x="117797" y="93482"/>
                </a:cubicBezTo>
                <a:close/>
                <a:moveTo>
                  <a:pt x="28507" y="93482"/>
                </a:moveTo>
                <a:lnTo>
                  <a:pt x="94595" y="93482"/>
                </a:lnTo>
                <a:cubicBezTo>
                  <a:pt x="97484" y="93482"/>
                  <a:pt x="99651" y="95641"/>
                  <a:pt x="99651" y="98160"/>
                </a:cubicBezTo>
                <a:lnTo>
                  <a:pt x="99651" y="107875"/>
                </a:lnTo>
                <a:cubicBezTo>
                  <a:pt x="99651" y="117231"/>
                  <a:pt x="92428" y="125147"/>
                  <a:pt x="83038" y="126227"/>
                </a:cubicBezTo>
                <a:lnTo>
                  <a:pt x="83038" y="249650"/>
                </a:lnTo>
                <a:cubicBezTo>
                  <a:pt x="92428" y="250730"/>
                  <a:pt x="99651" y="258646"/>
                  <a:pt x="99651" y="268002"/>
                </a:cubicBezTo>
                <a:lnTo>
                  <a:pt x="99651" y="277357"/>
                </a:lnTo>
                <a:cubicBezTo>
                  <a:pt x="99651" y="279876"/>
                  <a:pt x="97484" y="282035"/>
                  <a:pt x="94595" y="282035"/>
                </a:cubicBezTo>
                <a:lnTo>
                  <a:pt x="28507" y="282035"/>
                </a:lnTo>
                <a:cubicBezTo>
                  <a:pt x="25979" y="282035"/>
                  <a:pt x="23812" y="279876"/>
                  <a:pt x="23812" y="277357"/>
                </a:cubicBezTo>
                <a:lnTo>
                  <a:pt x="23812" y="268002"/>
                </a:lnTo>
                <a:cubicBezTo>
                  <a:pt x="23812" y="258646"/>
                  <a:pt x="31034" y="250730"/>
                  <a:pt x="40424" y="249650"/>
                </a:cubicBezTo>
                <a:lnTo>
                  <a:pt x="40424" y="126227"/>
                </a:lnTo>
                <a:cubicBezTo>
                  <a:pt x="31034" y="125147"/>
                  <a:pt x="23812" y="117231"/>
                  <a:pt x="23812" y="107875"/>
                </a:cubicBezTo>
                <a:lnTo>
                  <a:pt x="23812" y="98160"/>
                </a:lnTo>
                <a:cubicBezTo>
                  <a:pt x="23812" y="95641"/>
                  <a:pt x="25979" y="93482"/>
                  <a:pt x="28507" y="93482"/>
                </a:cubicBezTo>
                <a:close/>
                <a:moveTo>
                  <a:pt x="155395" y="9884"/>
                </a:moveTo>
                <a:lnTo>
                  <a:pt x="27041" y="66315"/>
                </a:lnTo>
                <a:lnTo>
                  <a:pt x="283388" y="66315"/>
                </a:lnTo>
                <a:lnTo>
                  <a:pt x="155395" y="9884"/>
                </a:lnTo>
                <a:close/>
                <a:moveTo>
                  <a:pt x="153592" y="539"/>
                </a:moveTo>
                <a:cubicBezTo>
                  <a:pt x="154674" y="-180"/>
                  <a:pt x="155756" y="-180"/>
                  <a:pt x="157198" y="539"/>
                </a:cubicBezTo>
                <a:lnTo>
                  <a:pt x="307905" y="66675"/>
                </a:lnTo>
                <a:cubicBezTo>
                  <a:pt x="310069" y="67394"/>
                  <a:pt x="310790" y="69550"/>
                  <a:pt x="310429" y="72066"/>
                </a:cubicBezTo>
                <a:cubicBezTo>
                  <a:pt x="310069" y="73863"/>
                  <a:pt x="308266" y="75661"/>
                  <a:pt x="305742" y="75661"/>
                </a:cubicBezTo>
                <a:lnTo>
                  <a:pt x="4687" y="75661"/>
                </a:lnTo>
                <a:cubicBezTo>
                  <a:pt x="2524" y="75661"/>
                  <a:pt x="721" y="73863"/>
                  <a:pt x="360" y="72066"/>
                </a:cubicBezTo>
                <a:cubicBezTo>
                  <a:pt x="0" y="69550"/>
                  <a:pt x="1081" y="67394"/>
                  <a:pt x="2884" y="66675"/>
                </a:cubicBezTo>
                <a:lnTo>
                  <a:pt x="153592" y="539"/>
                </a:lnTo>
                <a:close/>
              </a:path>
            </a:pathLst>
          </a:custGeom>
          <a:solidFill>
            <a:schemeClr val="bg1"/>
          </a:solidFill>
          <a:ln>
            <a:noFill/>
          </a:ln>
          <a:effectLst/>
        </p:spPr>
        <p:txBody>
          <a:bodyPr anchor="ctr"/>
          <a:lstStyle/>
          <a:p>
            <a:endParaRPr lang="en-US" dirty="0">
              <a:latin typeface="Montserrat Light" pitchFamily="2" charset="77"/>
            </a:endParaRPr>
          </a:p>
        </p:txBody>
      </p:sp>
      <p:sp>
        <p:nvSpPr>
          <p:cNvPr id="43" name="Freeform 684">
            <a:extLst>
              <a:ext uri="{FF2B5EF4-FFF2-40B4-BE49-F238E27FC236}">
                <a16:creationId xmlns:a16="http://schemas.microsoft.com/office/drawing/2014/main" id="{55F60C9F-F03F-5D4E-B5AB-36EA3D143765}"/>
              </a:ext>
            </a:extLst>
          </p:cNvPr>
          <p:cNvSpPr>
            <a:spLocks noChangeAspect="1" noChangeArrowheads="1"/>
          </p:cNvSpPr>
          <p:nvPr/>
        </p:nvSpPr>
        <p:spPr bwMode="auto">
          <a:xfrm>
            <a:off x="12273823" y="4218040"/>
            <a:ext cx="848702" cy="705076"/>
          </a:xfrm>
          <a:custGeom>
            <a:avLst/>
            <a:gdLst/>
            <a:ahLst/>
            <a:cxnLst/>
            <a:rect l="0" t="0" r="r" b="b"/>
            <a:pathLst>
              <a:path w="309203" h="256822">
                <a:moveTo>
                  <a:pt x="74549" y="247650"/>
                </a:moveTo>
                <a:lnTo>
                  <a:pt x="234653" y="247650"/>
                </a:lnTo>
                <a:cubicBezTo>
                  <a:pt x="237182" y="247650"/>
                  <a:pt x="239351" y="249767"/>
                  <a:pt x="239351" y="252236"/>
                </a:cubicBezTo>
                <a:cubicBezTo>
                  <a:pt x="239351" y="255058"/>
                  <a:pt x="237182" y="256822"/>
                  <a:pt x="234653" y="256822"/>
                </a:cubicBezTo>
                <a:lnTo>
                  <a:pt x="74549" y="256822"/>
                </a:lnTo>
                <a:cubicBezTo>
                  <a:pt x="72019" y="256822"/>
                  <a:pt x="69850" y="255058"/>
                  <a:pt x="69850" y="252236"/>
                </a:cubicBezTo>
                <a:cubicBezTo>
                  <a:pt x="69850" y="249767"/>
                  <a:pt x="72019" y="247650"/>
                  <a:pt x="74549" y="247650"/>
                </a:cubicBezTo>
                <a:close/>
                <a:moveTo>
                  <a:pt x="229119" y="136149"/>
                </a:moveTo>
                <a:cubicBezTo>
                  <a:pt x="231274" y="153845"/>
                  <a:pt x="246357" y="167568"/>
                  <a:pt x="264313" y="167568"/>
                </a:cubicBezTo>
                <a:cubicBezTo>
                  <a:pt x="282269" y="167568"/>
                  <a:pt x="297352" y="153845"/>
                  <a:pt x="299507" y="136149"/>
                </a:cubicBezTo>
                <a:lnTo>
                  <a:pt x="229119" y="136149"/>
                </a:lnTo>
                <a:close/>
                <a:moveTo>
                  <a:pt x="9696" y="136149"/>
                </a:moveTo>
                <a:cubicBezTo>
                  <a:pt x="11851" y="153845"/>
                  <a:pt x="26934" y="167568"/>
                  <a:pt x="44890" y="167568"/>
                </a:cubicBezTo>
                <a:cubicBezTo>
                  <a:pt x="63205" y="167568"/>
                  <a:pt x="77929" y="153845"/>
                  <a:pt x="80084" y="136149"/>
                </a:cubicBezTo>
                <a:lnTo>
                  <a:pt x="9696" y="136149"/>
                </a:lnTo>
                <a:close/>
                <a:moveTo>
                  <a:pt x="154781" y="75117"/>
                </a:moveTo>
                <a:lnTo>
                  <a:pt x="136466" y="218849"/>
                </a:lnTo>
                <a:lnTo>
                  <a:pt x="172737" y="218849"/>
                </a:lnTo>
                <a:lnTo>
                  <a:pt x="154781" y="75117"/>
                </a:lnTo>
                <a:close/>
                <a:moveTo>
                  <a:pt x="264313" y="60310"/>
                </a:moveTo>
                <a:lnTo>
                  <a:pt x="231633" y="126759"/>
                </a:lnTo>
                <a:lnTo>
                  <a:pt x="296993" y="126759"/>
                </a:lnTo>
                <a:lnTo>
                  <a:pt x="264313" y="60310"/>
                </a:lnTo>
                <a:close/>
                <a:moveTo>
                  <a:pt x="44890" y="60310"/>
                </a:moveTo>
                <a:lnTo>
                  <a:pt x="12210" y="126759"/>
                </a:lnTo>
                <a:lnTo>
                  <a:pt x="77570" y="126759"/>
                </a:lnTo>
                <a:lnTo>
                  <a:pt x="44890" y="60310"/>
                </a:lnTo>
                <a:close/>
                <a:moveTo>
                  <a:pt x="154781" y="9751"/>
                </a:moveTo>
                <a:cubicBezTo>
                  <a:pt x="148317" y="9751"/>
                  <a:pt x="142930" y="14807"/>
                  <a:pt x="142930" y="21307"/>
                </a:cubicBezTo>
                <a:cubicBezTo>
                  <a:pt x="142930" y="27808"/>
                  <a:pt x="148317" y="33225"/>
                  <a:pt x="154781" y="33225"/>
                </a:cubicBezTo>
                <a:cubicBezTo>
                  <a:pt x="161245" y="33225"/>
                  <a:pt x="166273" y="27808"/>
                  <a:pt x="166273" y="21307"/>
                </a:cubicBezTo>
                <a:cubicBezTo>
                  <a:pt x="166273" y="14807"/>
                  <a:pt x="161245" y="9751"/>
                  <a:pt x="154781" y="9751"/>
                </a:cubicBezTo>
                <a:close/>
                <a:moveTo>
                  <a:pt x="154781" y="0"/>
                </a:moveTo>
                <a:cubicBezTo>
                  <a:pt x="164837" y="0"/>
                  <a:pt x="173456" y="7584"/>
                  <a:pt x="175610" y="17335"/>
                </a:cubicBezTo>
                <a:cubicBezTo>
                  <a:pt x="208649" y="20224"/>
                  <a:pt x="241329" y="29613"/>
                  <a:pt x="266827" y="45864"/>
                </a:cubicBezTo>
                <a:cubicBezTo>
                  <a:pt x="267545" y="45864"/>
                  <a:pt x="267545" y="46226"/>
                  <a:pt x="267904" y="46948"/>
                </a:cubicBezTo>
                <a:cubicBezTo>
                  <a:pt x="268263" y="46948"/>
                  <a:pt x="268263" y="46948"/>
                  <a:pt x="268263" y="47309"/>
                </a:cubicBezTo>
                <a:cubicBezTo>
                  <a:pt x="268263" y="47309"/>
                  <a:pt x="268263" y="47309"/>
                  <a:pt x="268622" y="47670"/>
                </a:cubicBezTo>
                <a:lnTo>
                  <a:pt x="308485" y="129287"/>
                </a:lnTo>
                <a:lnTo>
                  <a:pt x="308485" y="129648"/>
                </a:lnTo>
                <a:cubicBezTo>
                  <a:pt x="308844" y="129648"/>
                  <a:pt x="308844" y="130009"/>
                  <a:pt x="309203" y="130371"/>
                </a:cubicBezTo>
                <a:cubicBezTo>
                  <a:pt x="309203" y="130732"/>
                  <a:pt x="309203" y="131093"/>
                  <a:pt x="309203" y="131093"/>
                </a:cubicBezTo>
                <a:cubicBezTo>
                  <a:pt x="309203" y="131454"/>
                  <a:pt x="309203" y="131454"/>
                  <a:pt x="309203" y="131454"/>
                </a:cubicBezTo>
                <a:cubicBezTo>
                  <a:pt x="309203" y="156372"/>
                  <a:pt x="289092" y="176957"/>
                  <a:pt x="264313" y="176957"/>
                </a:cubicBezTo>
                <a:cubicBezTo>
                  <a:pt x="239534" y="176957"/>
                  <a:pt x="219423" y="156372"/>
                  <a:pt x="219423" y="131454"/>
                </a:cubicBezTo>
                <a:cubicBezTo>
                  <a:pt x="219423" y="131454"/>
                  <a:pt x="219423" y="131454"/>
                  <a:pt x="219423" y="131093"/>
                </a:cubicBezTo>
                <a:cubicBezTo>
                  <a:pt x="219423" y="131093"/>
                  <a:pt x="219423" y="130732"/>
                  <a:pt x="219782" y="130371"/>
                </a:cubicBezTo>
                <a:cubicBezTo>
                  <a:pt x="219782" y="130009"/>
                  <a:pt x="219782" y="129648"/>
                  <a:pt x="219782" y="129648"/>
                </a:cubicBezTo>
                <a:lnTo>
                  <a:pt x="219782" y="129287"/>
                </a:lnTo>
                <a:lnTo>
                  <a:pt x="258208" y="51643"/>
                </a:lnTo>
                <a:cubicBezTo>
                  <a:pt x="234506" y="37919"/>
                  <a:pt x="205417" y="29613"/>
                  <a:pt x="174892" y="27446"/>
                </a:cubicBezTo>
                <a:cubicBezTo>
                  <a:pt x="172737" y="34669"/>
                  <a:pt x="166991" y="40086"/>
                  <a:pt x="159809" y="41892"/>
                </a:cubicBezTo>
                <a:lnTo>
                  <a:pt x="182074" y="218849"/>
                </a:lnTo>
                <a:lnTo>
                  <a:pt x="201467" y="218849"/>
                </a:lnTo>
                <a:cubicBezTo>
                  <a:pt x="203981" y="218849"/>
                  <a:pt x="206135" y="221016"/>
                  <a:pt x="206135" y="223544"/>
                </a:cubicBezTo>
                <a:cubicBezTo>
                  <a:pt x="206135" y="226072"/>
                  <a:pt x="203981" y="228239"/>
                  <a:pt x="201467" y="228239"/>
                </a:cubicBezTo>
                <a:lnTo>
                  <a:pt x="107736" y="228239"/>
                </a:lnTo>
                <a:cubicBezTo>
                  <a:pt x="105223" y="228239"/>
                  <a:pt x="103068" y="226072"/>
                  <a:pt x="103068" y="223544"/>
                </a:cubicBezTo>
                <a:cubicBezTo>
                  <a:pt x="103068" y="221016"/>
                  <a:pt x="105223" y="218849"/>
                  <a:pt x="107736" y="218849"/>
                </a:cubicBezTo>
                <a:lnTo>
                  <a:pt x="127129" y="218849"/>
                </a:lnTo>
                <a:lnTo>
                  <a:pt x="149394" y="41892"/>
                </a:lnTo>
                <a:cubicBezTo>
                  <a:pt x="142212" y="40086"/>
                  <a:pt x="136466" y="34669"/>
                  <a:pt x="134311" y="27446"/>
                </a:cubicBezTo>
                <a:cubicBezTo>
                  <a:pt x="103786" y="29613"/>
                  <a:pt x="74697" y="37919"/>
                  <a:pt x="50995" y="51643"/>
                </a:cubicBezTo>
                <a:lnTo>
                  <a:pt x="89421" y="129287"/>
                </a:lnTo>
                <a:lnTo>
                  <a:pt x="89421" y="129648"/>
                </a:lnTo>
                <a:cubicBezTo>
                  <a:pt x="89421" y="129648"/>
                  <a:pt x="89421" y="130009"/>
                  <a:pt x="89421" y="130371"/>
                </a:cubicBezTo>
                <a:cubicBezTo>
                  <a:pt x="89780" y="130732"/>
                  <a:pt x="89780" y="131093"/>
                  <a:pt x="89780" y="131093"/>
                </a:cubicBezTo>
                <a:cubicBezTo>
                  <a:pt x="89780" y="131454"/>
                  <a:pt x="89780" y="131454"/>
                  <a:pt x="89780" y="131454"/>
                </a:cubicBezTo>
                <a:cubicBezTo>
                  <a:pt x="89780" y="156372"/>
                  <a:pt x="69669" y="176957"/>
                  <a:pt x="44890" y="176957"/>
                </a:cubicBezTo>
                <a:cubicBezTo>
                  <a:pt x="20111" y="176957"/>
                  <a:pt x="0" y="156372"/>
                  <a:pt x="0" y="131454"/>
                </a:cubicBezTo>
                <a:cubicBezTo>
                  <a:pt x="0" y="131454"/>
                  <a:pt x="0" y="131454"/>
                  <a:pt x="0" y="131093"/>
                </a:cubicBezTo>
                <a:cubicBezTo>
                  <a:pt x="0" y="131093"/>
                  <a:pt x="0" y="130732"/>
                  <a:pt x="359" y="130371"/>
                </a:cubicBezTo>
                <a:cubicBezTo>
                  <a:pt x="359" y="130009"/>
                  <a:pt x="359" y="129648"/>
                  <a:pt x="718" y="129648"/>
                </a:cubicBezTo>
                <a:lnTo>
                  <a:pt x="718" y="129287"/>
                </a:lnTo>
                <a:lnTo>
                  <a:pt x="40580" y="47670"/>
                </a:lnTo>
                <a:cubicBezTo>
                  <a:pt x="40940" y="47309"/>
                  <a:pt x="40940" y="47309"/>
                  <a:pt x="40940" y="47309"/>
                </a:cubicBezTo>
                <a:cubicBezTo>
                  <a:pt x="40940" y="46948"/>
                  <a:pt x="41299" y="46948"/>
                  <a:pt x="41299" y="46948"/>
                </a:cubicBezTo>
                <a:cubicBezTo>
                  <a:pt x="41658" y="46587"/>
                  <a:pt x="41658" y="46226"/>
                  <a:pt x="42017" y="46226"/>
                </a:cubicBezTo>
                <a:cubicBezTo>
                  <a:pt x="42017" y="46226"/>
                  <a:pt x="42017" y="45864"/>
                  <a:pt x="42376" y="45864"/>
                </a:cubicBezTo>
                <a:cubicBezTo>
                  <a:pt x="67874" y="29613"/>
                  <a:pt x="100554" y="20224"/>
                  <a:pt x="133952" y="17335"/>
                </a:cubicBezTo>
                <a:cubicBezTo>
                  <a:pt x="135748" y="7584"/>
                  <a:pt x="144367" y="0"/>
                  <a:pt x="154781" y="0"/>
                </a:cubicBezTo>
                <a:close/>
              </a:path>
            </a:pathLst>
          </a:custGeom>
          <a:solidFill>
            <a:schemeClr val="bg1"/>
          </a:solidFill>
          <a:ln>
            <a:noFill/>
          </a:ln>
          <a:effectLst/>
        </p:spPr>
        <p:txBody>
          <a:bodyPr anchor="ctr"/>
          <a:lstStyle/>
          <a:p>
            <a:endParaRPr lang="en-US" dirty="0">
              <a:latin typeface="Montserrat Light" pitchFamily="2" charset="77"/>
            </a:endParaRPr>
          </a:p>
        </p:txBody>
      </p:sp>
      <p:sp>
        <p:nvSpPr>
          <p:cNvPr id="44" name="Freeform 685">
            <a:extLst>
              <a:ext uri="{FF2B5EF4-FFF2-40B4-BE49-F238E27FC236}">
                <a16:creationId xmlns:a16="http://schemas.microsoft.com/office/drawing/2014/main" id="{D7E19BBD-5C81-C14B-9B3C-1E15A5BCFA07}"/>
              </a:ext>
            </a:extLst>
          </p:cNvPr>
          <p:cNvSpPr>
            <a:spLocks noChangeAspect="1" noChangeArrowheads="1"/>
          </p:cNvSpPr>
          <p:nvPr/>
        </p:nvSpPr>
        <p:spPr bwMode="auto">
          <a:xfrm>
            <a:off x="15408591" y="8492015"/>
            <a:ext cx="848701" cy="848701"/>
          </a:xfrm>
          <a:custGeom>
            <a:avLst/>
            <a:gdLst/>
            <a:ahLst/>
            <a:cxnLst/>
            <a:rect l="0" t="0" r="r" b="b"/>
            <a:pathLst>
              <a:path w="309203" h="309203">
                <a:moveTo>
                  <a:pt x="178028" y="184053"/>
                </a:moveTo>
                <a:lnTo>
                  <a:pt x="178028" y="207421"/>
                </a:lnTo>
                <a:lnTo>
                  <a:pt x="199583" y="207421"/>
                </a:lnTo>
                <a:cubicBezTo>
                  <a:pt x="202457" y="207421"/>
                  <a:pt x="204612" y="205623"/>
                  <a:pt x="204612" y="203107"/>
                </a:cubicBezTo>
                <a:lnTo>
                  <a:pt x="204612" y="184053"/>
                </a:lnTo>
                <a:lnTo>
                  <a:pt x="178028" y="184053"/>
                </a:lnTo>
                <a:close/>
                <a:moveTo>
                  <a:pt x="141744" y="184053"/>
                </a:moveTo>
                <a:lnTo>
                  <a:pt x="141744" y="207421"/>
                </a:lnTo>
                <a:lnTo>
                  <a:pt x="168328" y="207421"/>
                </a:lnTo>
                <a:lnTo>
                  <a:pt x="168328" y="184053"/>
                </a:lnTo>
                <a:lnTo>
                  <a:pt x="141744" y="184053"/>
                </a:lnTo>
                <a:close/>
                <a:moveTo>
                  <a:pt x="105819" y="184053"/>
                </a:moveTo>
                <a:lnTo>
                  <a:pt x="105819" y="203107"/>
                </a:lnTo>
                <a:cubicBezTo>
                  <a:pt x="105819" y="205623"/>
                  <a:pt x="108333" y="207421"/>
                  <a:pt x="110489" y="207421"/>
                </a:cubicBezTo>
                <a:lnTo>
                  <a:pt x="132403" y="207421"/>
                </a:lnTo>
                <a:lnTo>
                  <a:pt x="132403" y="184053"/>
                </a:lnTo>
                <a:lnTo>
                  <a:pt x="105819" y="184053"/>
                </a:lnTo>
                <a:close/>
                <a:moveTo>
                  <a:pt x="43016" y="173865"/>
                </a:moveTo>
                <a:cubicBezTo>
                  <a:pt x="40128" y="173865"/>
                  <a:pt x="37962" y="176019"/>
                  <a:pt x="37962" y="178890"/>
                </a:cubicBezTo>
                <a:lnTo>
                  <a:pt x="37962" y="206526"/>
                </a:lnTo>
                <a:cubicBezTo>
                  <a:pt x="37962" y="209398"/>
                  <a:pt x="40128" y="211551"/>
                  <a:pt x="43016" y="211551"/>
                </a:cubicBezTo>
                <a:lnTo>
                  <a:pt x="52402" y="211551"/>
                </a:lnTo>
                <a:cubicBezTo>
                  <a:pt x="54929" y="211551"/>
                  <a:pt x="57095" y="209398"/>
                  <a:pt x="57095" y="206526"/>
                </a:cubicBezTo>
                <a:lnTo>
                  <a:pt x="57095" y="178890"/>
                </a:lnTo>
                <a:cubicBezTo>
                  <a:pt x="57095" y="176019"/>
                  <a:pt x="54929" y="173865"/>
                  <a:pt x="52402" y="173865"/>
                </a:cubicBezTo>
                <a:lnTo>
                  <a:pt x="43016" y="173865"/>
                </a:lnTo>
                <a:close/>
                <a:moveTo>
                  <a:pt x="178028" y="151337"/>
                </a:moveTo>
                <a:lnTo>
                  <a:pt x="178028" y="174705"/>
                </a:lnTo>
                <a:lnTo>
                  <a:pt x="204612" y="174705"/>
                </a:lnTo>
                <a:lnTo>
                  <a:pt x="204612" y="151337"/>
                </a:lnTo>
                <a:lnTo>
                  <a:pt x="178028" y="151337"/>
                </a:lnTo>
                <a:close/>
                <a:moveTo>
                  <a:pt x="141744" y="151337"/>
                </a:moveTo>
                <a:lnTo>
                  <a:pt x="141744" y="174705"/>
                </a:lnTo>
                <a:lnTo>
                  <a:pt x="168328" y="174705"/>
                </a:lnTo>
                <a:lnTo>
                  <a:pt x="168328" y="151337"/>
                </a:lnTo>
                <a:lnTo>
                  <a:pt x="141744" y="151337"/>
                </a:lnTo>
                <a:close/>
                <a:moveTo>
                  <a:pt x="105819" y="151337"/>
                </a:moveTo>
                <a:lnTo>
                  <a:pt x="105819" y="174705"/>
                </a:lnTo>
                <a:lnTo>
                  <a:pt x="132403" y="174705"/>
                </a:lnTo>
                <a:lnTo>
                  <a:pt x="132403" y="151337"/>
                </a:lnTo>
                <a:lnTo>
                  <a:pt x="105819" y="151337"/>
                </a:lnTo>
                <a:close/>
                <a:moveTo>
                  <a:pt x="178028" y="118622"/>
                </a:moveTo>
                <a:lnTo>
                  <a:pt x="178028" y="141990"/>
                </a:lnTo>
                <a:lnTo>
                  <a:pt x="204612" y="141990"/>
                </a:lnTo>
                <a:lnTo>
                  <a:pt x="204612" y="118622"/>
                </a:lnTo>
                <a:lnTo>
                  <a:pt x="178028" y="118622"/>
                </a:lnTo>
                <a:close/>
                <a:moveTo>
                  <a:pt x="141744" y="118622"/>
                </a:moveTo>
                <a:lnTo>
                  <a:pt x="141744" y="141990"/>
                </a:lnTo>
                <a:lnTo>
                  <a:pt x="168328" y="141990"/>
                </a:lnTo>
                <a:lnTo>
                  <a:pt x="168328" y="118622"/>
                </a:lnTo>
                <a:lnTo>
                  <a:pt x="141744" y="118622"/>
                </a:lnTo>
                <a:close/>
                <a:moveTo>
                  <a:pt x="105819" y="118622"/>
                </a:moveTo>
                <a:lnTo>
                  <a:pt x="105819" y="141990"/>
                </a:lnTo>
                <a:lnTo>
                  <a:pt x="132403" y="141990"/>
                </a:lnTo>
                <a:lnTo>
                  <a:pt x="132403" y="118622"/>
                </a:lnTo>
                <a:lnTo>
                  <a:pt x="105819" y="118622"/>
                </a:lnTo>
                <a:close/>
                <a:moveTo>
                  <a:pt x="110489" y="85907"/>
                </a:moveTo>
                <a:cubicBezTo>
                  <a:pt x="108333" y="85907"/>
                  <a:pt x="105819" y="88064"/>
                  <a:pt x="105819" y="90580"/>
                </a:cubicBezTo>
                <a:lnTo>
                  <a:pt x="105819" y="109275"/>
                </a:lnTo>
                <a:lnTo>
                  <a:pt x="137433" y="109275"/>
                </a:lnTo>
                <a:lnTo>
                  <a:pt x="172998" y="109275"/>
                </a:lnTo>
                <a:lnTo>
                  <a:pt x="204612" y="109275"/>
                </a:lnTo>
                <a:lnTo>
                  <a:pt x="204612" y="90580"/>
                </a:lnTo>
                <a:cubicBezTo>
                  <a:pt x="204612" y="88064"/>
                  <a:pt x="202457" y="85907"/>
                  <a:pt x="199583" y="85907"/>
                </a:cubicBezTo>
                <a:lnTo>
                  <a:pt x="110489" y="85907"/>
                </a:lnTo>
                <a:close/>
                <a:moveTo>
                  <a:pt x="43016" y="80548"/>
                </a:moveTo>
                <a:cubicBezTo>
                  <a:pt x="40128" y="80548"/>
                  <a:pt x="37962" y="82701"/>
                  <a:pt x="37962" y="85214"/>
                </a:cubicBezTo>
                <a:lnTo>
                  <a:pt x="37962" y="113209"/>
                </a:lnTo>
                <a:cubicBezTo>
                  <a:pt x="37962" y="115721"/>
                  <a:pt x="40128" y="117875"/>
                  <a:pt x="43016" y="117875"/>
                </a:cubicBezTo>
                <a:lnTo>
                  <a:pt x="52402" y="117875"/>
                </a:lnTo>
                <a:cubicBezTo>
                  <a:pt x="54929" y="117875"/>
                  <a:pt x="57095" y="115721"/>
                  <a:pt x="57095" y="113209"/>
                </a:cubicBezTo>
                <a:lnTo>
                  <a:pt x="57095" y="85214"/>
                </a:lnTo>
                <a:cubicBezTo>
                  <a:pt x="57095" y="82701"/>
                  <a:pt x="54929" y="80548"/>
                  <a:pt x="52402" y="80548"/>
                </a:cubicBezTo>
                <a:lnTo>
                  <a:pt x="43016" y="80548"/>
                </a:lnTo>
                <a:close/>
                <a:moveTo>
                  <a:pt x="110489" y="76200"/>
                </a:moveTo>
                <a:lnTo>
                  <a:pt x="199583" y="76200"/>
                </a:lnTo>
                <a:cubicBezTo>
                  <a:pt x="207486" y="76200"/>
                  <a:pt x="213953" y="82671"/>
                  <a:pt x="213953" y="90580"/>
                </a:cubicBezTo>
                <a:lnTo>
                  <a:pt x="213953" y="113948"/>
                </a:lnTo>
                <a:lnTo>
                  <a:pt x="213953" y="146664"/>
                </a:lnTo>
                <a:lnTo>
                  <a:pt x="213953" y="179739"/>
                </a:lnTo>
                <a:lnTo>
                  <a:pt x="213953" y="203107"/>
                </a:lnTo>
                <a:cubicBezTo>
                  <a:pt x="213953" y="210656"/>
                  <a:pt x="207486" y="217128"/>
                  <a:pt x="199583" y="217128"/>
                </a:cubicBezTo>
                <a:lnTo>
                  <a:pt x="172998" y="217128"/>
                </a:lnTo>
                <a:lnTo>
                  <a:pt x="137433" y="217128"/>
                </a:lnTo>
                <a:lnTo>
                  <a:pt x="110489" y="217128"/>
                </a:lnTo>
                <a:cubicBezTo>
                  <a:pt x="102945" y="217128"/>
                  <a:pt x="96837" y="210656"/>
                  <a:pt x="96837" y="203107"/>
                </a:cubicBezTo>
                <a:lnTo>
                  <a:pt x="96837" y="179739"/>
                </a:lnTo>
                <a:lnTo>
                  <a:pt x="96837" y="146664"/>
                </a:lnTo>
                <a:lnTo>
                  <a:pt x="96837" y="113948"/>
                </a:lnTo>
                <a:lnTo>
                  <a:pt x="96837" y="90580"/>
                </a:lnTo>
                <a:cubicBezTo>
                  <a:pt x="96837" y="82671"/>
                  <a:pt x="102945" y="76200"/>
                  <a:pt x="110489" y="76200"/>
                </a:cubicBezTo>
                <a:close/>
                <a:moveTo>
                  <a:pt x="56373" y="52194"/>
                </a:moveTo>
                <a:cubicBezTo>
                  <a:pt x="53846" y="52194"/>
                  <a:pt x="51680" y="54347"/>
                  <a:pt x="51680" y="57219"/>
                </a:cubicBezTo>
                <a:lnTo>
                  <a:pt x="51680" y="70857"/>
                </a:lnTo>
                <a:lnTo>
                  <a:pt x="52402" y="70857"/>
                </a:lnTo>
                <a:cubicBezTo>
                  <a:pt x="59983" y="70857"/>
                  <a:pt x="66482" y="77318"/>
                  <a:pt x="66482" y="85214"/>
                </a:cubicBezTo>
                <a:lnTo>
                  <a:pt x="66482" y="113209"/>
                </a:lnTo>
                <a:cubicBezTo>
                  <a:pt x="66482" y="121105"/>
                  <a:pt x="59983" y="127207"/>
                  <a:pt x="52402" y="127207"/>
                </a:cubicBezTo>
                <a:lnTo>
                  <a:pt x="51680" y="127207"/>
                </a:lnTo>
                <a:lnTo>
                  <a:pt x="51680" y="164534"/>
                </a:lnTo>
                <a:lnTo>
                  <a:pt x="52402" y="164534"/>
                </a:lnTo>
                <a:cubicBezTo>
                  <a:pt x="59983" y="164534"/>
                  <a:pt x="66482" y="170994"/>
                  <a:pt x="66482" y="178890"/>
                </a:cubicBezTo>
                <a:lnTo>
                  <a:pt x="66482" y="206526"/>
                </a:lnTo>
                <a:cubicBezTo>
                  <a:pt x="66482" y="214422"/>
                  <a:pt x="59983" y="220883"/>
                  <a:pt x="52402" y="220883"/>
                </a:cubicBezTo>
                <a:lnTo>
                  <a:pt x="51680" y="220883"/>
                </a:lnTo>
                <a:lnTo>
                  <a:pt x="51680" y="234881"/>
                </a:lnTo>
                <a:cubicBezTo>
                  <a:pt x="51680" y="237393"/>
                  <a:pt x="53846" y="239546"/>
                  <a:pt x="56373" y="239546"/>
                </a:cubicBezTo>
                <a:lnTo>
                  <a:pt x="254208" y="239546"/>
                </a:lnTo>
                <a:cubicBezTo>
                  <a:pt x="256735" y="239546"/>
                  <a:pt x="258901" y="237393"/>
                  <a:pt x="258901" y="234881"/>
                </a:cubicBezTo>
                <a:lnTo>
                  <a:pt x="258901" y="57219"/>
                </a:lnTo>
                <a:cubicBezTo>
                  <a:pt x="258901" y="54347"/>
                  <a:pt x="256735" y="52194"/>
                  <a:pt x="254208" y="52194"/>
                </a:cubicBezTo>
                <a:lnTo>
                  <a:pt x="56373" y="52194"/>
                </a:lnTo>
                <a:close/>
                <a:moveTo>
                  <a:pt x="56373" y="42862"/>
                </a:moveTo>
                <a:lnTo>
                  <a:pt x="254208" y="42862"/>
                </a:lnTo>
                <a:cubicBezTo>
                  <a:pt x="261789" y="42862"/>
                  <a:pt x="267926" y="49322"/>
                  <a:pt x="267926" y="57219"/>
                </a:cubicBezTo>
                <a:lnTo>
                  <a:pt x="267926" y="234881"/>
                </a:lnTo>
                <a:cubicBezTo>
                  <a:pt x="267926" y="242418"/>
                  <a:pt x="261789" y="248878"/>
                  <a:pt x="254208" y="248878"/>
                </a:cubicBezTo>
                <a:lnTo>
                  <a:pt x="56373" y="248878"/>
                </a:lnTo>
                <a:cubicBezTo>
                  <a:pt x="48431" y="248878"/>
                  <a:pt x="41933" y="242418"/>
                  <a:pt x="41933" y="234881"/>
                </a:cubicBezTo>
                <a:lnTo>
                  <a:pt x="41933" y="220883"/>
                </a:lnTo>
                <a:cubicBezTo>
                  <a:pt x="34712" y="220524"/>
                  <a:pt x="28575" y="214422"/>
                  <a:pt x="28575" y="206526"/>
                </a:cubicBezTo>
                <a:lnTo>
                  <a:pt x="28575" y="178890"/>
                </a:lnTo>
                <a:cubicBezTo>
                  <a:pt x="28575" y="170994"/>
                  <a:pt x="34712" y="165251"/>
                  <a:pt x="41933" y="164892"/>
                </a:cubicBezTo>
                <a:lnTo>
                  <a:pt x="41933" y="126848"/>
                </a:lnTo>
                <a:cubicBezTo>
                  <a:pt x="34712" y="126848"/>
                  <a:pt x="28575" y="120746"/>
                  <a:pt x="28575" y="113209"/>
                </a:cubicBezTo>
                <a:lnTo>
                  <a:pt x="28575" y="85214"/>
                </a:lnTo>
                <a:cubicBezTo>
                  <a:pt x="28575" y="77677"/>
                  <a:pt x="34712" y="71216"/>
                  <a:pt x="41933" y="71216"/>
                </a:cubicBezTo>
                <a:lnTo>
                  <a:pt x="41933" y="57219"/>
                </a:lnTo>
                <a:cubicBezTo>
                  <a:pt x="41933" y="49322"/>
                  <a:pt x="48431" y="42862"/>
                  <a:pt x="56373" y="42862"/>
                </a:cubicBezTo>
                <a:close/>
                <a:moveTo>
                  <a:pt x="28370" y="9337"/>
                </a:moveTo>
                <a:cubicBezTo>
                  <a:pt x="17956" y="9337"/>
                  <a:pt x="9337" y="17597"/>
                  <a:pt x="9337" y="28011"/>
                </a:cubicBezTo>
                <a:lnTo>
                  <a:pt x="9337" y="262517"/>
                </a:lnTo>
                <a:cubicBezTo>
                  <a:pt x="9337" y="272573"/>
                  <a:pt x="17956" y="281192"/>
                  <a:pt x="28370" y="281192"/>
                </a:cubicBezTo>
                <a:lnTo>
                  <a:pt x="281192" y="281192"/>
                </a:lnTo>
                <a:cubicBezTo>
                  <a:pt x="291247" y="281192"/>
                  <a:pt x="299866" y="272573"/>
                  <a:pt x="299866" y="262517"/>
                </a:cubicBezTo>
                <a:lnTo>
                  <a:pt x="299866" y="28011"/>
                </a:lnTo>
                <a:cubicBezTo>
                  <a:pt x="299866" y="17597"/>
                  <a:pt x="291247" y="9337"/>
                  <a:pt x="281192" y="9337"/>
                </a:cubicBezTo>
                <a:lnTo>
                  <a:pt x="28370" y="9337"/>
                </a:lnTo>
                <a:close/>
                <a:moveTo>
                  <a:pt x="28370" y="0"/>
                </a:moveTo>
                <a:lnTo>
                  <a:pt x="281192" y="0"/>
                </a:lnTo>
                <a:cubicBezTo>
                  <a:pt x="296634" y="0"/>
                  <a:pt x="309203" y="12569"/>
                  <a:pt x="309203" y="28011"/>
                </a:cubicBezTo>
                <a:lnTo>
                  <a:pt x="309203" y="262517"/>
                </a:lnTo>
                <a:cubicBezTo>
                  <a:pt x="309203" y="277600"/>
                  <a:pt x="296634" y="290529"/>
                  <a:pt x="281192" y="290529"/>
                </a:cubicBezTo>
                <a:lnTo>
                  <a:pt x="276523" y="290529"/>
                </a:lnTo>
                <a:lnTo>
                  <a:pt x="276523" y="304534"/>
                </a:lnTo>
                <a:cubicBezTo>
                  <a:pt x="276523" y="307048"/>
                  <a:pt x="274368" y="309203"/>
                  <a:pt x="271855" y="309203"/>
                </a:cubicBezTo>
                <a:cubicBezTo>
                  <a:pt x="268982" y="309203"/>
                  <a:pt x="266827" y="307048"/>
                  <a:pt x="266827" y="304534"/>
                </a:cubicBezTo>
                <a:lnTo>
                  <a:pt x="266827" y="290529"/>
                </a:lnTo>
                <a:lnTo>
                  <a:pt x="42017" y="290529"/>
                </a:lnTo>
                <a:lnTo>
                  <a:pt x="42017" y="304534"/>
                </a:lnTo>
                <a:cubicBezTo>
                  <a:pt x="42017" y="307048"/>
                  <a:pt x="39863" y="309203"/>
                  <a:pt x="37349" y="309203"/>
                </a:cubicBezTo>
                <a:cubicBezTo>
                  <a:pt x="34835" y="309203"/>
                  <a:pt x="32680" y="307048"/>
                  <a:pt x="32680" y="304534"/>
                </a:cubicBezTo>
                <a:lnTo>
                  <a:pt x="32680" y="290529"/>
                </a:lnTo>
                <a:lnTo>
                  <a:pt x="28370" y="290529"/>
                </a:lnTo>
                <a:cubicBezTo>
                  <a:pt x="12569" y="290529"/>
                  <a:pt x="0" y="277600"/>
                  <a:pt x="0" y="262517"/>
                </a:cubicBezTo>
                <a:lnTo>
                  <a:pt x="0" y="28011"/>
                </a:lnTo>
                <a:cubicBezTo>
                  <a:pt x="0" y="12569"/>
                  <a:pt x="12569" y="0"/>
                  <a:pt x="28370" y="0"/>
                </a:cubicBezTo>
                <a:close/>
              </a:path>
            </a:pathLst>
          </a:custGeom>
          <a:solidFill>
            <a:schemeClr val="bg1"/>
          </a:solidFill>
          <a:ln>
            <a:noFill/>
          </a:ln>
          <a:effectLst/>
        </p:spPr>
        <p:txBody>
          <a:bodyPr anchor="ctr"/>
          <a:lstStyle/>
          <a:p>
            <a:endParaRPr lang="en-US" dirty="0">
              <a:latin typeface="Montserrat Light" pitchFamily="2" charset="77"/>
            </a:endParaRPr>
          </a:p>
        </p:txBody>
      </p:sp>
      <p:sp>
        <p:nvSpPr>
          <p:cNvPr id="45" name="Freeform 686">
            <a:extLst>
              <a:ext uri="{FF2B5EF4-FFF2-40B4-BE49-F238E27FC236}">
                <a16:creationId xmlns:a16="http://schemas.microsoft.com/office/drawing/2014/main" id="{7735FD05-71A1-6346-A0E6-0FF649624834}"/>
              </a:ext>
            </a:extLst>
          </p:cNvPr>
          <p:cNvSpPr>
            <a:spLocks noChangeAspect="1" noChangeArrowheads="1"/>
          </p:cNvSpPr>
          <p:nvPr/>
        </p:nvSpPr>
        <p:spPr bwMode="auto">
          <a:xfrm>
            <a:off x="11300955" y="11384253"/>
            <a:ext cx="787771" cy="848703"/>
          </a:xfrm>
          <a:custGeom>
            <a:avLst/>
            <a:gdLst/>
            <a:ahLst/>
            <a:cxnLst/>
            <a:rect l="0" t="0" r="r" b="b"/>
            <a:pathLst>
              <a:path w="286978" h="309204">
                <a:moveTo>
                  <a:pt x="155399" y="276225"/>
                </a:moveTo>
                <a:cubicBezTo>
                  <a:pt x="157869" y="276225"/>
                  <a:pt x="159985" y="278266"/>
                  <a:pt x="159985" y="280647"/>
                </a:cubicBezTo>
                <a:cubicBezTo>
                  <a:pt x="159985" y="283369"/>
                  <a:pt x="157869" y="285410"/>
                  <a:pt x="155399" y="285410"/>
                </a:cubicBezTo>
                <a:cubicBezTo>
                  <a:pt x="152930" y="285410"/>
                  <a:pt x="150813" y="283369"/>
                  <a:pt x="150813" y="280647"/>
                </a:cubicBezTo>
                <a:cubicBezTo>
                  <a:pt x="150813" y="278266"/>
                  <a:pt x="152930" y="276225"/>
                  <a:pt x="155399" y="276225"/>
                </a:cubicBezTo>
                <a:close/>
                <a:moveTo>
                  <a:pt x="109008" y="276225"/>
                </a:moveTo>
                <a:cubicBezTo>
                  <a:pt x="111830" y="276225"/>
                  <a:pt x="113947" y="278266"/>
                  <a:pt x="113947" y="280647"/>
                </a:cubicBezTo>
                <a:cubicBezTo>
                  <a:pt x="113947" y="283369"/>
                  <a:pt x="111830" y="285410"/>
                  <a:pt x="109008" y="285410"/>
                </a:cubicBezTo>
                <a:cubicBezTo>
                  <a:pt x="106539" y="285410"/>
                  <a:pt x="104775" y="283369"/>
                  <a:pt x="104775" y="280647"/>
                </a:cubicBezTo>
                <a:cubicBezTo>
                  <a:pt x="104775" y="278266"/>
                  <a:pt x="106539" y="276225"/>
                  <a:pt x="109008" y="276225"/>
                </a:cubicBezTo>
                <a:close/>
                <a:moveTo>
                  <a:pt x="61736" y="276225"/>
                </a:moveTo>
                <a:cubicBezTo>
                  <a:pt x="64205" y="276225"/>
                  <a:pt x="66322" y="278266"/>
                  <a:pt x="66322" y="280647"/>
                </a:cubicBezTo>
                <a:cubicBezTo>
                  <a:pt x="66322" y="283369"/>
                  <a:pt x="64205" y="285410"/>
                  <a:pt x="61736" y="285410"/>
                </a:cubicBezTo>
                <a:cubicBezTo>
                  <a:pt x="59266" y="285410"/>
                  <a:pt x="57150" y="283369"/>
                  <a:pt x="57150" y="280647"/>
                </a:cubicBezTo>
                <a:cubicBezTo>
                  <a:pt x="57150" y="278266"/>
                  <a:pt x="59266" y="276225"/>
                  <a:pt x="61736" y="276225"/>
                </a:cubicBezTo>
                <a:close/>
                <a:moveTo>
                  <a:pt x="9722" y="262518"/>
                </a:moveTo>
                <a:lnTo>
                  <a:pt x="9722" y="281552"/>
                </a:lnTo>
                <a:cubicBezTo>
                  <a:pt x="9722" y="291607"/>
                  <a:pt x="18003" y="299867"/>
                  <a:pt x="28085" y="299867"/>
                </a:cubicBezTo>
                <a:lnTo>
                  <a:pt x="188318" y="299867"/>
                </a:lnTo>
                <a:cubicBezTo>
                  <a:pt x="198760" y="299867"/>
                  <a:pt x="207042" y="291607"/>
                  <a:pt x="207042" y="281552"/>
                </a:cubicBezTo>
                <a:lnTo>
                  <a:pt x="207042" y="262518"/>
                </a:lnTo>
                <a:lnTo>
                  <a:pt x="9722" y="262518"/>
                </a:lnTo>
                <a:close/>
                <a:moveTo>
                  <a:pt x="163068" y="185738"/>
                </a:moveTo>
                <a:lnTo>
                  <a:pt x="234675" y="185738"/>
                </a:lnTo>
                <a:cubicBezTo>
                  <a:pt x="237194" y="185738"/>
                  <a:pt x="239353" y="187570"/>
                  <a:pt x="239353" y="190501"/>
                </a:cubicBezTo>
                <a:cubicBezTo>
                  <a:pt x="239353" y="193065"/>
                  <a:pt x="237194" y="194897"/>
                  <a:pt x="234675" y="194897"/>
                </a:cubicBezTo>
                <a:lnTo>
                  <a:pt x="163068" y="194897"/>
                </a:lnTo>
                <a:cubicBezTo>
                  <a:pt x="160909" y="194897"/>
                  <a:pt x="158750" y="193065"/>
                  <a:pt x="158750" y="190501"/>
                </a:cubicBezTo>
                <a:cubicBezTo>
                  <a:pt x="158750" y="187570"/>
                  <a:pt x="160909" y="185738"/>
                  <a:pt x="163068" y="185738"/>
                </a:cubicBezTo>
                <a:close/>
                <a:moveTo>
                  <a:pt x="88781" y="185738"/>
                </a:moveTo>
                <a:lnTo>
                  <a:pt x="136287" y="185738"/>
                </a:lnTo>
                <a:cubicBezTo>
                  <a:pt x="138787" y="185738"/>
                  <a:pt x="140931" y="187570"/>
                  <a:pt x="140931" y="190501"/>
                </a:cubicBezTo>
                <a:cubicBezTo>
                  <a:pt x="140931" y="193065"/>
                  <a:pt x="138787" y="194897"/>
                  <a:pt x="136287" y="194897"/>
                </a:cubicBezTo>
                <a:lnTo>
                  <a:pt x="88781" y="194897"/>
                </a:lnTo>
                <a:cubicBezTo>
                  <a:pt x="85924" y="194897"/>
                  <a:pt x="84138" y="193065"/>
                  <a:pt x="84138" y="190501"/>
                </a:cubicBezTo>
                <a:cubicBezTo>
                  <a:pt x="84138" y="187570"/>
                  <a:pt x="85924" y="185738"/>
                  <a:pt x="88781" y="185738"/>
                </a:cubicBezTo>
                <a:close/>
                <a:moveTo>
                  <a:pt x="231599" y="158750"/>
                </a:moveTo>
                <a:lnTo>
                  <a:pt x="256999" y="158750"/>
                </a:lnTo>
                <a:cubicBezTo>
                  <a:pt x="259469" y="158750"/>
                  <a:pt x="261585" y="161219"/>
                  <a:pt x="261585" y="163689"/>
                </a:cubicBezTo>
                <a:cubicBezTo>
                  <a:pt x="261585" y="165806"/>
                  <a:pt x="259469" y="167922"/>
                  <a:pt x="256999" y="167922"/>
                </a:cubicBezTo>
                <a:lnTo>
                  <a:pt x="231599" y="167922"/>
                </a:lnTo>
                <a:cubicBezTo>
                  <a:pt x="228777" y="167922"/>
                  <a:pt x="227013" y="165806"/>
                  <a:pt x="227013" y="163689"/>
                </a:cubicBezTo>
                <a:cubicBezTo>
                  <a:pt x="227013" y="161219"/>
                  <a:pt x="228777" y="158750"/>
                  <a:pt x="231599" y="158750"/>
                </a:cubicBezTo>
                <a:close/>
                <a:moveTo>
                  <a:pt x="184135" y="158750"/>
                </a:moveTo>
                <a:lnTo>
                  <a:pt x="210423" y="158750"/>
                </a:lnTo>
                <a:cubicBezTo>
                  <a:pt x="213344" y="158750"/>
                  <a:pt x="215535" y="161219"/>
                  <a:pt x="215535" y="163689"/>
                </a:cubicBezTo>
                <a:cubicBezTo>
                  <a:pt x="215535" y="165806"/>
                  <a:pt x="213344" y="167922"/>
                  <a:pt x="210423" y="167922"/>
                </a:cubicBezTo>
                <a:lnTo>
                  <a:pt x="184135" y="167922"/>
                </a:lnTo>
                <a:cubicBezTo>
                  <a:pt x="181579" y="167922"/>
                  <a:pt x="179388" y="165806"/>
                  <a:pt x="179388" y="163689"/>
                </a:cubicBezTo>
                <a:cubicBezTo>
                  <a:pt x="179388" y="161219"/>
                  <a:pt x="181579" y="158750"/>
                  <a:pt x="184135" y="158750"/>
                </a:cubicBezTo>
                <a:close/>
                <a:moveTo>
                  <a:pt x="136349" y="158750"/>
                </a:moveTo>
                <a:lnTo>
                  <a:pt x="161749" y="158750"/>
                </a:lnTo>
                <a:cubicBezTo>
                  <a:pt x="164219" y="158750"/>
                  <a:pt x="166335" y="161219"/>
                  <a:pt x="166335" y="163689"/>
                </a:cubicBezTo>
                <a:cubicBezTo>
                  <a:pt x="166335" y="165806"/>
                  <a:pt x="164219" y="167922"/>
                  <a:pt x="161749" y="167922"/>
                </a:cubicBezTo>
                <a:lnTo>
                  <a:pt x="136349" y="167922"/>
                </a:lnTo>
                <a:cubicBezTo>
                  <a:pt x="133879" y="167922"/>
                  <a:pt x="131763" y="165806"/>
                  <a:pt x="131763" y="163689"/>
                </a:cubicBezTo>
                <a:cubicBezTo>
                  <a:pt x="131763" y="161219"/>
                  <a:pt x="133879" y="158750"/>
                  <a:pt x="136349" y="158750"/>
                </a:cubicBezTo>
                <a:close/>
                <a:moveTo>
                  <a:pt x="88724" y="158750"/>
                </a:moveTo>
                <a:lnTo>
                  <a:pt x="114124" y="158750"/>
                </a:lnTo>
                <a:cubicBezTo>
                  <a:pt x="116946" y="158750"/>
                  <a:pt x="118710" y="161219"/>
                  <a:pt x="118710" y="163689"/>
                </a:cubicBezTo>
                <a:cubicBezTo>
                  <a:pt x="118710" y="165806"/>
                  <a:pt x="116946" y="167922"/>
                  <a:pt x="114124" y="167922"/>
                </a:cubicBezTo>
                <a:lnTo>
                  <a:pt x="88724" y="167922"/>
                </a:lnTo>
                <a:cubicBezTo>
                  <a:pt x="86254" y="167922"/>
                  <a:pt x="84138" y="165806"/>
                  <a:pt x="84138" y="163689"/>
                </a:cubicBezTo>
                <a:cubicBezTo>
                  <a:pt x="84138" y="161219"/>
                  <a:pt x="86254" y="158750"/>
                  <a:pt x="88724" y="158750"/>
                </a:cubicBezTo>
                <a:close/>
                <a:moveTo>
                  <a:pt x="244336" y="112533"/>
                </a:moveTo>
                <a:cubicBezTo>
                  <a:pt x="242164" y="112533"/>
                  <a:pt x="239629" y="113612"/>
                  <a:pt x="238181" y="115049"/>
                </a:cubicBezTo>
                <a:cubicBezTo>
                  <a:pt x="238905" y="117206"/>
                  <a:pt x="239629" y="119363"/>
                  <a:pt x="239629" y="122238"/>
                </a:cubicBezTo>
                <a:cubicBezTo>
                  <a:pt x="239629" y="124754"/>
                  <a:pt x="238905" y="126911"/>
                  <a:pt x="238181" y="129067"/>
                </a:cubicBezTo>
                <a:cubicBezTo>
                  <a:pt x="239629" y="130505"/>
                  <a:pt x="242164" y="131583"/>
                  <a:pt x="244336" y="131583"/>
                </a:cubicBezTo>
                <a:cubicBezTo>
                  <a:pt x="249405" y="131583"/>
                  <a:pt x="253749" y="127270"/>
                  <a:pt x="253749" y="122238"/>
                </a:cubicBezTo>
                <a:cubicBezTo>
                  <a:pt x="253749" y="116847"/>
                  <a:pt x="249405" y="112533"/>
                  <a:pt x="244336" y="112533"/>
                </a:cubicBezTo>
                <a:close/>
                <a:moveTo>
                  <a:pt x="220802" y="112533"/>
                </a:moveTo>
                <a:cubicBezTo>
                  <a:pt x="215371" y="112533"/>
                  <a:pt x="211027" y="116847"/>
                  <a:pt x="211027" y="122238"/>
                </a:cubicBezTo>
                <a:cubicBezTo>
                  <a:pt x="211027" y="127270"/>
                  <a:pt x="215371" y="131583"/>
                  <a:pt x="220802" y="131583"/>
                </a:cubicBezTo>
                <a:cubicBezTo>
                  <a:pt x="225871" y="131583"/>
                  <a:pt x="230216" y="127270"/>
                  <a:pt x="230216" y="122238"/>
                </a:cubicBezTo>
                <a:cubicBezTo>
                  <a:pt x="230216" y="116847"/>
                  <a:pt x="225871" y="112533"/>
                  <a:pt x="220802" y="112533"/>
                </a:cubicBezTo>
                <a:close/>
                <a:moveTo>
                  <a:pt x="95517" y="112533"/>
                </a:moveTo>
                <a:cubicBezTo>
                  <a:pt x="94450" y="112533"/>
                  <a:pt x="93383" y="113612"/>
                  <a:pt x="93383" y="115049"/>
                </a:cubicBezTo>
                <a:lnTo>
                  <a:pt x="93383" y="129067"/>
                </a:lnTo>
                <a:cubicBezTo>
                  <a:pt x="93383" y="130146"/>
                  <a:pt x="94450" y="131583"/>
                  <a:pt x="95517" y="131583"/>
                </a:cubicBezTo>
                <a:lnTo>
                  <a:pt x="116497" y="131583"/>
                </a:lnTo>
                <a:cubicBezTo>
                  <a:pt x="117920" y="131583"/>
                  <a:pt x="118987" y="130146"/>
                  <a:pt x="118987" y="129067"/>
                </a:cubicBezTo>
                <a:lnTo>
                  <a:pt x="118987" y="115049"/>
                </a:lnTo>
                <a:cubicBezTo>
                  <a:pt x="118987" y="113612"/>
                  <a:pt x="117920" y="112533"/>
                  <a:pt x="116497" y="112533"/>
                </a:cubicBezTo>
                <a:lnTo>
                  <a:pt x="95517" y="112533"/>
                </a:lnTo>
                <a:close/>
                <a:moveTo>
                  <a:pt x="220802" y="103188"/>
                </a:moveTo>
                <a:cubicBezTo>
                  <a:pt x="225147" y="103188"/>
                  <a:pt x="229129" y="104626"/>
                  <a:pt x="232388" y="107501"/>
                </a:cubicBezTo>
                <a:cubicBezTo>
                  <a:pt x="235646" y="104626"/>
                  <a:pt x="239629" y="103188"/>
                  <a:pt x="244336" y="103188"/>
                </a:cubicBezTo>
                <a:cubicBezTo>
                  <a:pt x="254836" y="103188"/>
                  <a:pt x="263163" y="111814"/>
                  <a:pt x="263163" y="122238"/>
                </a:cubicBezTo>
                <a:cubicBezTo>
                  <a:pt x="263163" y="132302"/>
                  <a:pt x="254836" y="140929"/>
                  <a:pt x="244336" y="140929"/>
                </a:cubicBezTo>
                <a:cubicBezTo>
                  <a:pt x="239629" y="140929"/>
                  <a:pt x="235646" y="139131"/>
                  <a:pt x="232388" y="136615"/>
                </a:cubicBezTo>
                <a:cubicBezTo>
                  <a:pt x="229129" y="139131"/>
                  <a:pt x="225147" y="140929"/>
                  <a:pt x="220802" y="140929"/>
                </a:cubicBezTo>
                <a:cubicBezTo>
                  <a:pt x="210302" y="140929"/>
                  <a:pt x="201613" y="132302"/>
                  <a:pt x="201613" y="122238"/>
                </a:cubicBezTo>
                <a:cubicBezTo>
                  <a:pt x="201613" y="111814"/>
                  <a:pt x="210302" y="103188"/>
                  <a:pt x="220802" y="103188"/>
                </a:cubicBezTo>
                <a:close/>
                <a:moveTo>
                  <a:pt x="95517" y="103188"/>
                </a:moveTo>
                <a:lnTo>
                  <a:pt x="116497" y="103188"/>
                </a:lnTo>
                <a:cubicBezTo>
                  <a:pt x="122898" y="103188"/>
                  <a:pt x="128232" y="108580"/>
                  <a:pt x="128232" y="115049"/>
                </a:cubicBezTo>
                <a:lnTo>
                  <a:pt x="128232" y="129067"/>
                </a:lnTo>
                <a:cubicBezTo>
                  <a:pt x="128232" y="135537"/>
                  <a:pt x="122898" y="140929"/>
                  <a:pt x="116497" y="140929"/>
                </a:cubicBezTo>
                <a:lnTo>
                  <a:pt x="95517" y="140929"/>
                </a:lnTo>
                <a:cubicBezTo>
                  <a:pt x="89116" y="140929"/>
                  <a:pt x="84138" y="135537"/>
                  <a:pt x="84138" y="129067"/>
                </a:cubicBezTo>
                <a:lnTo>
                  <a:pt x="84138" y="115049"/>
                </a:lnTo>
                <a:cubicBezTo>
                  <a:pt x="84138" y="108580"/>
                  <a:pt x="89116" y="103188"/>
                  <a:pt x="95517" y="103188"/>
                </a:cubicBezTo>
                <a:close/>
                <a:moveTo>
                  <a:pt x="72374" y="90499"/>
                </a:moveTo>
                <a:cubicBezTo>
                  <a:pt x="69854" y="90499"/>
                  <a:pt x="68053" y="92294"/>
                  <a:pt x="68053" y="94449"/>
                </a:cubicBezTo>
                <a:lnTo>
                  <a:pt x="68053" y="204699"/>
                </a:lnTo>
                <a:cubicBezTo>
                  <a:pt x="68053" y="207213"/>
                  <a:pt x="69854" y="209009"/>
                  <a:pt x="72374" y="209009"/>
                </a:cubicBezTo>
                <a:lnTo>
                  <a:pt x="91458" y="209009"/>
                </a:lnTo>
                <a:cubicBezTo>
                  <a:pt x="95419" y="209009"/>
                  <a:pt x="99020" y="212600"/>
                  <a:pt x="99020" y="216910"/>
                </a:cubicBezTo>
                <a:lnTo>
                  <a:pt x="99020" y="229120"/>
                </a:lnTo>
                <a:lnTo>
                  <a:pt x="132867" y="210805"/>
                </a:lnTo>
                <a:cubicBezTo>
                  <a:pt x="134667" y="209368"/>
                  <a:pt x="137187" y="209009"/>
                  <a:pt x="139348" y="209009"/>
                </a:cubicBezTo>
                <a:lnTo>
                  <a:pt x="273655" y="209009"/>
                </a:lnTo>
                <a:cubicBezTo>
                  <a:pt x="275456" y="209009"/>
                  <a:pt x="277616" y="207213"/>
                  <a:pt x="277616" y="204699"/>
                </a:cubicBezTo>
                <a:lnTo>
                  <a:pt x="277616" y="94449"/>
                </a:lnTo>
                <a:cubicBezTo>
                  <a:pt x="277616" y="92294"/>
                  <a:pt x="275456" y="90499"/>
                  <a:pt x="273655" y="90499"/>
                </a:cubicBezTo>
                <a:lnTo>
                  <a:pt x="72374" y="90499"/>
                </a:lnTo>
                <a:close/>
                <a:moveTo>
                  <a:pt x="9722" y="56023"/>
                </a:moveTo>
                <a:lnTo>
                  <a:pt x="9722" y="60692"/>
                </a:lnTo>
                <a:lnTo>
                  <a:pt x="9722" y="246717"/>
                </a:lnTo>
                <a:lnTo>
                  <a:pt x="9722" y="252822"/>
                </a:lnTo>
                <a:lnTo>
                  <a:pt x="207042" y="252822"/>
                </a:lnTo>
                <a:lnTo>
                  <a:pt x="207042" y="248153"/>
                </a:lnTo>
                <a:lnTo>
                  <a:pt x="207042" y="218346"/>
                </a:lnTo>
                <a:lnTo>
                  <a:pt x="139348" y="218346"/>
                </a:lnTo>
                <a:cubicBezTo>
                  <a:pt x="138988" y="218346"/>
                  <a:pt x="137908" y="218346"/>
                  <a:pt x="137548" y="219064"/>
                </a:cubicBezTo>
                <a:lnTo>
                  <a:pt x="96499" y="241330"/>
                </a:lnTo>
                <a:cubicBezTo>
                  <a:pt x="95779" y="241689"/>
                  <a:pt x="95059" y="242048"/>
                  <a:pt x="94339" y="242048"/>
                </a:cubicBezTo>
                <a:cubicBezTo>
                  <a:pt x="93259" y="242048"/>
                  <a:pt x="92538" y="241689"/>
                  <a:pt x="91818" y="241330"/>
                </a:cubicBezTo>
                <a:cubicBezTo>
                  <a:pt x="90378" y="240612"/>
                  <a:pt x="89658" y="238816"/>
                  <a:pt x="89658" y="237380"/>
                </a:cubicBezTo>
                <a:lnTo>
                  <a:pt x="89658" y="218346"/>
                </a:lnTo>
                <a:lnTo>
                  <a:pt x="72374" y="218346"/>
                </a:lnTo>
                <a:cubicBezTo>
                  <a:pt x="64813" y="218346"/>
                  <a:pt x="58692" y="212241"/>
                  <a:pt x="58692" y="204699"/>
                </a:cubicBezTo>
                <a:lnTo>
                  <a:pt x="58692" y="94449"/>
                </a:lnTo>
                <a:cubicBezTo>
                  <a:pt x="58692" y="86907"/>
                  <a:pt x="64813" y="81161"/>
                  <a:pt x="72374" y="81161"/>
                </a:cubicBezTo>
                <a:lnTo>
                  <a:pt x="207042" y="81161"/>
                </a:lnTo>
                <a:lnTo>
                  <a:pt x="207042" y="60692"/>
                </a:lnTo>
                <a:lnTo>
                  <a:pt x="207042" y="56023"/>
                </a:lnTo>
                <a:lnTo>
                  <a:pt x="9722" y="56023"/>
                </a:lnTo>
                <a:close/>
                <a:moveTo>
                  <a:pt x="152400" y="22225"/>
                </a:moveTo>
                <a:cubicBezTo>
                  <a:pt x="154782" y="22225"/>
                  <a:pt x="156823" y="24342"/>
                  <a:pt x="156823" y="26811"/>
                </a:cubicBezTo>
                <a:cubicBezTo>
                  <a:pt x="156823" y="29281"/>
                  <a:pt x="154782" y="31397"/>
                  <a:pt x="152400" y="31397"/>
                </a:cubicBezTo>
                <a:cubicBezTo>
                  <a:pt x="149679" y="31397"/>
                  <a:pt x="147638" y="29281"/>
                  <a:pt x="147638" y="26811"/>
                </a:cubicBezTo>
                <a:cubicBezTo>
                  <a:pt x="147638" y="24342"/>
                  <a:pt x="149679" y="22225"/>
                  <a:pt x="152400" y="22225"/>
                </a:cubicBezTo>
                <a:close/>
                <a:moveTo>
                  <a:pt x="85665" y="22225"/>
                </a:moveTo>
                <a:lnTo>
                  <a:pt x="133049" y="22225"/>
                </a:lnTo>
                <a:cubicBezTo>
                  <a:pt x="135581" y="22225"/>
                  <a:pt x="137751" y="24342"/>
                  <a:pt x="137751" y="26811"/>
                </a:cubicBezTo>
                <a:cubicBezTo>
                  <a:pt x="137751" y="29281"/>
                  <a:pt x="135581" y="31397"/>
                  <a:pt x="133049" y="31397"/>
                </a:cubicBezTo>
                <a:lnTo>
                  <a:pt x="85665" y="31397"/>
                </a:lnTo>
                <a:cubicBezTo>
                  <a:pt x="83133" y="31397"/>
                  <a:pt x="80963" y="29281"/>
                  <a:pt x="80963" y="26811"/>
                </a:cubicBezTo>
                <a:cubicBezTo>
                  <a:pt x="80963" y="24342"/>
                  <a:pt x="83133" y="22225"/>
                  <a:pt x="85665" y="22225"/>
                </a:cubicBezTo>
                <a:close/>
                <a:moveTo>
                  <a:pt x="28085" y="9337"/>
                </a:moveTo>
                <a:cubicBezTo>
                  <a:pt x="18003" y="9337"/>
                  <a:pt x="9722" y="17597"/>
                  <a:pt x="9722" y="27652"/>
                </a:cubicBezTo>
                <a:lnTo>
                  <a:pt x="9722" y="46686"/>
                </a:lnTo>
                <a:lnTo>
                  <a:pt x="207042" y="46686"/>
                </a:lnTo>
                <a:lnTo>
                  <a:pt x="207042" y="27652"/>
                </a:lnTo>
                <a:cubicBezTo>
                  <a:pt x="207042" y="17597"/>
                  <a:pt x="198760" y="9337"/>
                  <a:pt x="188318" y="9337"/>
                </a:cubicBezTo>
                <a:lnTo>
                  <a:pt x="28085" y="9337"/>
                </a:lnTo>
                <a:close/>
                <a:moveTo>
                  <a:pt x="28085" y="0"/>
                </a:moveTo>
                <a:lnTo>
                  <a:pt x="188318" y="0"/>
                </a:lnTo>
                <a:cubicBezTo>
                  <a:pt x="203801" y="0"/>
                  <a:pt x="216404" y="12569"/>
                  <a:pt x="216404" y="27652"/>
                </a:cubicBezTo>
                <a:lnTo>
                  <a:pt x="216404" y="81161"/>
                </a:lnTo>
                <a:lnTo>
                  <a:pt x="273655" y="81161"/>
                </a:lnTo>
                <a:cubicBezTo>
                  <a:pt x="280857" y="81161"/>
                  <a:pt x="286978" y="86907"/>
                  <a:pt x="286978" y="94449"/>
                </a:cubicBezTo>
                <a:lnTo>
                  <a:pt x="286978" y="204699"/>
                </a:lnTo>
                <a:cubicBezTo>
                  <a:pt x="286978" y="212241"/>
                  <a:pt x="280857" y="218346"/>
                  <a:pt x="273655" y="218346"/>
                </a:cubicBezTo>
                <a:lnTo>
                  <a:pt x="216404" y="218346"/>
                </a:lnTo>
                <a:lnTo>
                  <a:pt x="216404" y="281552"/>
                </a:lnTo>
                <a:cubicBezTo>
                  <a:pt x="216404" y="296635"/>
                  <a:pt x="203801" y="309204"/>
                  <a:pt x="188318" y="309204"/>
                </a:cubicBezTo>
                <a:lnTo>
                  <a:pt x="28085" y="309204"/>
                </a:lnTo>
                <a:cubicBezTo>
                  <a:pt x="12602" y="309204"/>
                  <a:pt x="0" y="296635"/>
                  <a:pt x="0" y="281552"/>
                </a:cubicBezTo>
                <a:lnTo>
                  <a:pt x="0" y="257490"/>
                </a:lnTo>
                <a:lnTo>
                  <a:pt x="0" y="246358"/>
                </a:lnTo>
                <a:lnTo>
                  <a:pt x="0" y="60692"/>
                </a:lnTo>
                <a:lnTo>
                  <a:pt x="0" y="51354"/>
                </a:lnTo>
                <a:lnTo>
                  <a:pt x="0" y="27652"/>
                </a:lnTo>
                <a:cubicBezTo>
                  <a:pt x="0" y="12569"/>
                  <a:pt x="12602" y="0"/>
                  <a:pt x="28085" y="0"/>
                </a:cubicBezTo>
                <a:close/>
              </a:path>
            </a:pathLst>
          </a:custGeom>
          <a:solidFill>
            <a:schemeClr val="bg1"/>
          </a:solidFill>
          <a:ln>
            <a:noFill/>
          </a:ln>
          <a:effectLst/>
        </p:spPr>
        <p:txBody>
          <a:bodyPr anchor="ctr"/>
          <a:lstStyle/>
          <a:p>
            <a:endParaRPr lang="en-US" dirty="0">
              <a:latin typeface="Montserrat Light" pitchFamily="2" charset="77"/>
            </a:endParaRPr>
          </a:p>
        </p:txBody>
      </p:sp>
      <p:sp>
        <p:nvSpPr>
          <p:cNvPr id="2" name="TextBox 1">
            <a:extLst>
              <a:ext uri="{FF2B5EF4-FFF2-40B4-BE49-F238E27FC236}">
                <a16:creationId xmlns:a16="http://schemas.microsoft.com/office/drawing/2014/main" id="{85BB8A4E-CF20-0A42-B484-06B81534C684}"/>
              </a:ext>
            </a:extLst>
          </p:cNvPr>
          <p:cNvSpPr txBox="1"/>
          <p:nvPr/>
        </p:nvSpPr>
        <p:spPr>
          <a:xfrm>
            <a:off x="9821967" y="5448514"/>
            <a:ext cx="538930" cy="1200329"/>
          </a:xfrm>
          <a:prstGeom prst="rect">
            <a:avLst/>
          </a:prstGeom>
          <a:noFill/>
        </p:spPr>
        <p:txBody>
          <a:bodyPr wrap="none" rtlCol="0" anchor="ctr">
            <a:spAutoFit/>
          </a:bodyPr>
          <a:lstStyle/>
          <a:p>
            <a:pPr algn="ctr"/>
            <a:r>
              <a:rPr lang="en-US" sz="7200" dirty="0">
                <a:solidFill>
                  <a:schemeClr val="bg1"/>
                </a:solidFill>
                <a:latin typeface="Playfair Display SC" pitchFamily="2" charset="77"/>
                <a:cs typeface="Poppins" pitchFamily="2" charset="77"/>
              </a:rPr>
              <a:t>1</a:t>
            </a:r>
          </a:p>
        </p:txBody>
      </p:sp>
      <p:sp>
        <p:nvSpPr>
          <p:cNvPr id="17" name="TextBox 16">
            <a:extLst>
              <a:ext uri="{FF2B5EF4-FFF2-40B4-BE49-F238E27FC236}">
                <a16:creationId xmlns:a16="http://schemas.microsoft.com/office/drawing/2014/main" id="{1BAC8C87-C578-A746-A9FC-76FE4EFD4A1B}"/>
              </a:ext>
            </a:extLst>
          </p:cNvPr>
          <p:cNvSpPr txBox="1"/>
          <p:nvPr/>
        </p:nvSpPr>
        <p:spPr>
          <a:xfrm>
            <a:off x="14066499" y="5448514"/>
            <a:ext cx="627095" cy="1200329"/>
          </a:xfrm>
          <a:prstGeom prst="rect">
            <a:avLst/>
          </a:prstGeom>
          <a:noFill/>
        </p:spPr>
        <p:txBody>
          <a:bodyPr wrap="none" rtlCol="0" anchor="ctr">
            <a:spAutoFit/>
          </a:bodyPr>
          <a:lstStyle/>
          <a:p>
            <a:pPr algn="ctr"/>
            <a:r>
              <a:rPr lang="en-US" sz="7200" dirty="0">
                <a:solidFill>
                  <a:schemeClr val="bg1"/>
                </a:solidFill>
                <a:latin typeface="Playfair Display SC" pitchFamily="2" charset="77"/>
                <a:cs typeface="Poppins" pitchFamily="2" charset="77"/>
              </a:rPr>
              <a:t>2</a:t>
            </a:r>
          </a:p>
        </p:txBody>
      </p:sp>
      <p:sp>
        <p:nvSpPr>
          <p:cNvPr id="19" name="TextBox 18">
            <a:extLst>
              <a:ext uri="{FF2B5EF4-FFF2-40B4-BE49-F238E27FC236}">
                <a16:creationId xmlns:a16="http://schemas.microsoft.com/office/drawing/2014/main" id="{6EDBAF3F-6BBC-8543-AA75-61698F77F075}"/>
              </a:ext>
            </a:extLst>
          </p:cNvPr>
          <p:cNvSpPr txBox="1"/>
          <p:nvPr/>
        </p:nvSpPr>
        <p:spPr>
          <a:xfrm>
            <a:off x="14079323" y="9554416"/>
            <a:ext cx="601447" cy="1200329"/>
          </a:xfrm>
          <a:prstGeom prst="rect">
            <a:avLst/>
          </a:prstGeom>
          <a:noFill/>
        </p:spPr>
        <p:txBody>
          <a:bodyPr wrap="none" rtlCol="0" anchor="ctr">
            <a:spAutoFit/>
          </a:bodyPr>
          <a:lstStyle/>
          <a:p>
            <a:pPr algn="ctr"/>
            <a:r>
              <a:rPr lang="en-US" sz="7200" dirty="0">
                <a:solidFill>
                  <a:schemeClr val="bg1"/>
                </a:solidFill>
                <a:latin typeface="Playfair Display SC" pitchFamily="2" charset="77"/>
                <a:cs typeface="Poppins" pitchFamily="2" charset="77"/>
              </a:rPr>
              <a:t>3</a:t>
            </a:r>
          </a:p>
        </p:txBody>
      </p:sp>
      <p:sp>
        <p:nvSpPr>
          <p:cNvPr id="20" name="TextBox 19">
            <a:extLst>
              <a:ext uri="{FF2B5EF4-FFF2-40B4-BE49-F238E27FC236}">
                <a16:creationId xmlns:a16="http://schemas.microsoft.com/office/drawing/2014/main" id="{032CB7BB-A930-614E-999B-B0A8F37B3621}"/>
              </a:ext>
            </a:extLst>
          </p:cNvPr>
          <p:cNvSpPr txBox="1"/>
          <p:nvPr/>
        </p:nvSpPr>
        <p:spPr>
          <a:xfrm>
            <a:off x="9770670" y="9554416"/>
            <a:ext cx="641521" cy="1200329"/>
          </a:xfrm>
          <a:prstGeom prst="rect">
            <a:avLst/>
          </a:prstGeom>
          <a:noFill/>
        </p:spPr>
        <p:txBody>
          <a:bodyPr wrap="none" rtlCol="0" anchor="ctr">
            <a:spAutoFit/>
          </a:bodyPr>
          <a:lstStyle/>
          <a:p>
            <a:pPr algn="ctr"/>
            <a:r>
              <a:rPr lang="en-US" sz="7200" dirty="0">
                <a:solidFill>
                  <a:schemeClr val="bg1"/>
                </a:solidFill>
                <a:latin typeface="Playfair Display SC" pitchFamily="2" charset="77"/>
                <a:cs typeface="Poppins" pitchFamily="2" charset="77"/>
              </a:rPr>
              <a:t>4</a:t>
            </a:r>
          </a:p>
        </p:txBody>
      </p:sp>
      <p:sp>
        <p:nvSpPr>
          <p:cNvPr id="21" name="Subtitle 2">
            <a:extLst>
              <a:ext uri="{FF2B5EF4-FFF2-40B4-BE49-F238E27FC236}">
                <a16:creationId xmlns:a16="http://schemas.microsoft.com/office/drawing/2014/main" id="{B0935320-DABC-6343-829F-6BD15D552CB9}"/>
              </a:ext>
            </a:extLst>
          </p:cNvPr>
          <p:cNvSpPr txBox="1">
            <a:spLocks/>
          </p:cNvSpPr>
          <p:nvPr/>
        </p:nvSpPr>
        <p:spPr>
          <a:xfrm>
            <a:off x="17287000" y="5864222"/>
            <a:ext cx="5308305"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22" name="TextBox 21">
            <a:extLst>
              <a:ext uri="{FF2B5EF4-FFF2-40B4-BE49-F238E27FC236}">
                <a16:creationId xmlns:a16="http://schemas.microsoft.com/office/drawing/2014/main" id="{51F14D20-090F-0746-8459-C9A46B6A6691}"/>
              </a:ext>
            </a:extLst>
          </p:cNvPr>
          <p:cNvSpPr txBox="1"/>
          <p:nvPr/>
        </p:nvSpPr>
        <p:spPr>
          <a:xfrm>
            <a:off x="17299032" y="5218005"/>
            <a:ext cx="2940228" cy="553998"/>
          </a:xfrm>
          <a:prstGeom prst="rect">
            <a:avLst/>
          </a:prstGeom>
          <a:noFill/>
        </p:spPr>
        <p:txBody>
          <a:bodyPr wrap="none" rtlCol="0" anchor="ctr" anchorCtr="0">
            <a:spAutoFit/>
          </a:bodyPr>
          <a:lstStyle/>
          <a:p>
            <a:r>
              <a:rPr lang="en-US" sz="3000" b="1" spc="300" dirty="0">
                <a:solidFill>
                  <a:schemeClr val="accent2"/>
                </a:solidFill>
                <a:latin typeface="Montserrat" pitchFamily="2" charset="77"/>
                <a:ea typeface="League Spartan" charset="0"/>
                <a:cs typeface="Poppins" pitchFamily="2" charset="77"/>
              </a:rPr>
              <a:t>YOUR TITLE</a:t>
            </a:r>
          </a:p>
        </p:txBody>
      </p:sp>
      <p:sp>
        <p:nvSpPr>
          <p:cNvPr id="23" name="Subtitle 2">
            <a:extLst>
              <a:ext uri="{FF2B5EF4-FFF2-40B4-BE49-F238E27FC236}">
                <a16:creationId xmlns:a16="http://schemas.microsoft.com/office/drawing/2014/main" id="{DD4AFC96-3A9D-5B45-A054-9352212CAFA6}"/>
              </a:ext>
            </a:extLst>
          </p:cNvPr>
          <p:cNvSpPr txBox="1">
            <a:spLocks/>
          </p:cNvSpPr>
          <p:nvPr/>
        </p:nvSpPr>
        <p:spPr>
          <a:xfrm>
            <a:off x="17287000" y="10313185"/>
            <a:ext cx="5308305"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24" name="TextBox 23">
            <a:extLst>
              <a:ext uri="{FF2B5EF4-FFF2-40B4-BE49-F238E27FC236}">
                <a16:creationId xmlns:a16="http://schemas.microsoft.com/office/drawing/2014/main" id="{56F2B8E2-32C5-C147-8110-706DCD31E75D}"/>
              </a:ext>
            </a:extLst>
          </p:cNvPr>
          <p:cNvSpPr txBox="1"/>
          <p:nvPr/>
        </p:nvSpPr>
        <p:spPr>
          <a:xfrm>
            <a:off x="17299032" y="9666968"/>
            <a:ext cx="2940228" cy="553998"/>
          </a:xfrm>
          <a:prstGeom prst="rect">
            <a:avLst/>
          </a:prstGeom>
          <a:noFill/>
        </p:spPr>
        <p:txBody>
          <a:bodyPr wrap="none" rtlCol="0" anchor="ctr" anchorCtr="0">
            <a:spAutoFit/>
          </a:bodyPr>
          <a:lstStyle/>
          <a:p>
            <a:r>
              <a:rPr lang="en-US" sz="3000" b="1" spc="300" dirty="0">
                <a:solidFill>
                  <a:schemeClr val="accent3"/>
                </a:solidFill>
                <a:latin typeface="Montserrat" pitchFamily="2" charset="77"/>
                <a:ea typeface="League Spartan" charset="0"/>
                <a:cs typeface="Poppins" pitchFamily="2" charset="77"/>
              </a:rPr>
              <a:t>YOUR TITLE</a:t>
            </a:r>
          </a:p>
        </p:txBody>
      </p:sp>
      <p:sp>
        <p:nvSpPr>
          <p:cNvPr id="27" name="Subtitle 2">
            <a:extLst>
              <a:ext uri="{FF2B5EF4-FFF2-40B4-BE49-F238E27FC236}">
                <a16:creationId xmlns:a16="http://schemas.microsoft.com/office/drawing/2014/main" id="{CCEF865C-D742-DF47-8F65-B24D30660FF8}"/>
              </a:ext>
            </a:extLst>
          </p:cNvPr>
          <p:cNvSpPr txBox="1">
            <a:spLocks/>
          </p:cNvSpPr>
          <p:nvPr/>
        </p:nvSpPr>
        <p:spPr>
          <a:xfrm>
            <a:off x="1779059" y="5864222"/>
            <a:ext cx="5336288"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28" name="TextBox 27">
            <a:extLst>
              <a:ext uri="{FF2B5EF4-FFF2-40B4-BE49-F238E27FC236}">
                <a16:creationId xmlns:a16="http://schemas.microsoft.com/office/drawing/2014/main" id="{8750A3B8-7D88-DC47-9FAC-16B43A4BF461}"/>
              </a:ext>
            </a:extLst>
          </p:cNvPr>
          <p:cNvSpPr txBox="1"/>
          <p:nvPr/>
        </p:nvSpPr>
        <p:spPr>
          <a:xfrm>
            <a:off x="4182535" y="5218005"/>
            <a:ext cx="2940228" cy="553998"/>
          </a:xfrm>
          <a:prstGeom prst="rect">
            <a:avLst/>
          </a:prstGeom>
          <a:noFill/>
        </p:spPr>
        <p:txBody>
          <a:bodyPr wrap="none" rtlCol="0" anchor="ctr" anchorCtr="0">
            <a:spAutoFit/>
          </a:bodyPr>
          <a:lstStyle/>
          <a:p>
            <a:pPr algn="r"/>
            <a:r>
              <a:rPr lang="en-US" sz="3000" b="1" spc="300" dirty="0">
                <a:solidFill>
                  <a:schemeClr val="accent1"/>
                </a:solidFill>
                <a:latin typeface="Montserrat" pitchFamily="2" charset="77"/>
                <a:ea typeface="League Spartan" charset="0"/>
                <a:cs typeface="Poppins" pitchFamily="2" charset="77"/>
              </a:rPr>
              <a:t>YOUR TITLE</a:t>
            </a:r>
          </a:p>
        </p:txBody>
      </p:sp>
      <p:sp>
        <p:nvSpPr>
          <p:cNvPr id="29" name="Subtitle 2">
            <a:extLst>
              <a:ext uri="{FF2B5EF4-FFF2-40B4-BE49-F238E27FC236}">
                <a16:creationId xmlns:a16="http://schemas.microsoft.com/office/drawing/2014/main" id="{FBF9F3A7-9CBA-3C4E-B0C9-33942BA29D7D}"/>
              </a:ext>
            </a:extLst>
          </p:cNvPr>
          <p:cNvSpPr txBox="1">
            <a:spLocks/>
          </p:cNvSpPr>
          <p:nvPr/>
        </p:nvSpPr>
        <p:spPr>
          <a:xfrm>
            <a:off x="1779059" y="10313185"/>
            <a:ext cx="5336288"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a:t>
            </a:r>
          </a:p>
        </p:txBody>
      </p:sp>
      <p:sp>
        <p:nvSpPr>
          <p:cNvPr id="30" name="TextBox 29">
            <a:extLst>
              <a:ext uri="{FF2B5EF4-FFF2-40B4-BE49-F238E27FC236}">
                <a16:creationId xmlns:a16="http://schemas.microsoft.com/office/drawing/2014/main" id="{7EB66DE2-E7EC-BC48-9573-2E0C973D6990}"/>
              </a:ext>
            </a:extLst>
          </p:cNvPr>
          <p:cNvSpPr txBox="1"/>
          <p:nvPr/>
        </p:nvSpPr>
        <p:spPr>
          <a:xfrm>
            <a:off x="4182535" y="9666968"/>
            <a:ext cx="2940228" cy="553998"/>
          </a:xfrm>
          <a:prstGeom prst="rect">
            <a:avLst/>
          </a:prstGeom>
          <a:noFill/>
        </p:spPr>
        <p:txBody>
          <a:bodyPr wrap="none" rtlCol="0" anchor="ctr" anchorCtr="0">
            <a:spAutoFit/>
          </a:bodyPr>
          <a:lstStyle/>
          <a:p>
            <a:pPr algn="r"/>
            <a:r>
              <a:rPr lang="en-US" sz="3000" b="1" spc="300" dirty="0">
                <a:solidFill>
                  <a:schemeClr val="accent4"/>
                </a:solidFill>
                <a:latin typeface="Montserrat" pitchFamily="2" charset="77"/>
                <a:ea typeface="League Spartan" charset="0"/>
                <a:cs typeface="Poppins" pitchFamily="2" charset="77"/>
              </a:rPr>
              <a:t>YOUR TITLE</a:t>
            </a:r>
          </a:p>
        </p:txBody>
      </p:sp>
      <p:sp>
        <p:nvSpPr>
          <p:cNvPr id="31" name="TextBox 30">
            <a:extLst>
              <a:ext uri="{FF2B5EF4-FFF2-40B4-BE49-F238E27FC236}">
                <a16:creationId xmlns:a16="http://schemas.microsoft.com/office/drawing/2014/main" id="{FEFED60E-4453-1F4B-BC09-4F0C829F818D}"/>
              </a:ext>
            </a:extLst>
          </p:cNvPr>
          <p:cNvSpPr txBox="1"/>
          <p:nvPr/>
        </p:nvSpPr>
        <p:spPr>
          <a:xfrm>
            <a:off x="8130162" y="1423802"/>
            <a:ext cx="8193270"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Cycle Analysis</a:t>
            </a:r>
          </a:p>
        </p:txBody>
      </p:sp>
      <p:sp>
        <p:nvSpPr>
          <p:cNvPr id="32" name="Subtitle 2">
            <a:extLst>
              <a:ext uri="{FF2B5EF4-FFF2-40B4-BE49-F238E27FC236}">
                <a16:creationId xmlns:a16="http://schemas.microsoft.com/office/drawing/2014/main" id="{7A340C76-211A-4A4B-B26B-3C38D33E1C72}"/>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934244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480A850-1898-A740-9A9F-A547AB753305}"/>
              </a:ext>
            </a:extLst>
          </p:cNvPr>
          <p:cNvSpPr txBox="1"/>
          <p:nvPr/>
        </p:nvSpPr>
        <p:spPr>
          <a:xfrm>
            <a:off x="1458833" y="6127666"/>
            <a:ext cx="9523761" cy="3631763"/>
          </a:xfrm>
          <a:prstGeom prst="rect">
            <a:avLst/>
          </a:prstGeom>
          <a:noFill/>
        </p:spPr>
        <p:txBody>
          <a:bodyPr wrap="none" rtlCol="0" anchor="t">
            <a:spAutoFit/>
          </a:bodyPr>
          <a:lstStyle/>
          <a:p>
            <a:r>
              <a:rPr lang="en-US" sz="11500" b="1" spc="300" dirty="0">
                <a:solidFill>
                  <a:schemeClr val="tx2"/>
                </a:solidFill>
                <a:latin typeface="Playfair Display SC" pitchFamily="2" charset="77"/>
              </a:rPr>
              <a:t>Transition</a:t>
            </a:r>
          </a:p>
          <a:p>
            <a:r>
              <a:rPr lang="en-US" sz="11500" b="1" spc="300" dirty="0">
                <a:solidFill>
                  <a:schemeClr val="tx2"/>
                </a:solidFill>
                <a:latin typeface="Playfair Display SC" pitchFamily="2" charset="77"/>
              </a:rPr>
              <a:t>Slide</a:t>
            </a:r>
          </a:p>
        </p:txBody>
      </p:sp>
      <p:sp>
        <p:nvSpPr>
          <p:cNvPr id="7" name="Subtitle 2">
            <a:extLst>
              <a:ext uri="{FF2B5EF4-FFF2-40B4-BE49-F238E27FC236}">
                <a16:creationId xmlns:a16="http://schemas.microsoft.com/office/drawing/2014/main" id="{FDE94A6E-A5ED-A948-9372-C0206E70963B}"/>
              </a:ext>
            </a:extLst>
          </p:cNvPr>
          <p:cNvSpPr txBox="1">
            <a:spLocks/>
          </p:cNvSpPr>
          <p:nvPr/>
        </p:nvSpPr>
        <p:spPr>
          <a:xfrm>
            <a:off x="1458833" y="5487015"/>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b="1" spc="600" dirty="0">
                <a:solidFill>
                  <a:schemeClr val="tx1"/>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11" name="TextBox 10">
            <a:extLst>
              <a:ext uri="{FF2B5EF4-FFF2-40B4-BE49-F238E27FC236}">
                <a16:creationId xmlns:a16="http://schemas.microsoft.com/office/drawing/2014/main" id="{D1D783F1-3911-1D49-8456-1CEA8EECC2EA}"/>
              </a:ext>
            </a:extLst>
          </p:cNvPr>
          <p:cNvSpPr txBox="1"/>
          <p:nvPr/>
        </p:nvSpPr>
        <p:spPr>
          <a:xfrm>
            <a:off x="1458833" y="762000"/>
            <a:ext cx="1633781" cy="4508927"/>
          </a:xfrm>
          <a:prstGeom prst="rect">
            <a:avLst/>
          </a:prstGeom>
          <a:noFill/>
        </p:spPr>
        <p:txBody>
          <a:bodyPr wrap="none" rtlCol="0" anchor="t">
            <a:spAutoFit/>
          </a:bodyPr>
          <a:lstStyle/>
          <a:p>
            <a:r>
              <a:rPr lang="en-US" sz="28700" b="1" spc="300" dirty="0">
                <a:latin typeface="Playfair Display SC" pitchFamily="2" charset="77"/>
              </a:rPr>
              <a:t>1</a:t>
            </a:r>
          </a:p>
        </p:txBody>
      </p:sp>
      <p:sp>
        <p:nvSpPr>
          <p:cNvPr id="12" name="Subtitle 2">
            <a:extLst>
              <a:ext uri="{FF2B5EF4-FFF2-40B4-BE49-F238E27FC236}">
                <a16:creationId xmlns:a16="http://schemas.microsoft.com/office/drawing/2014/main" id="{6C134218-95C2-4641-A428-8FDA75466B42}"/>
              </a:ext>
            </a:extLst>
          </p:cNvPr>
          <p:cNvSpPr txBox="1">
            <a:spLocks/>
          </p:cNvSpPr>
          <p:nvPr/>
        </p:nvSpPr>
        <p:spPr>
          <a:xfrm>
            <a:off x="1458833" y="10777453"/>
            <a:ext cx="9362020" cy="147316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a:t>
            </a:r>
          </a:p>
        </p:txBody>
      </p:sp>
      <p:sp>
        <p:nvSpPr>
          <p:cNvPr id="3" name="Picture Placeholder 2">
            <a:extLst>
              <a:ext uri="{FF2B5EF4-FFF2-40B4-BE49-F238E27FC236}">
                <a16:creationId xmlns:a16="http://schemas.microsoft.com/office/drawing/2014/main" id="{3FEA20D5-D893-C34C-863A-3F5DCFC76111}"/>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4816426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hape 627">
            <a:extLst>
              <a:ext uri="{FF2B5EF4-FFF2-40B4-BE49-F238E27FC236}">
                <a16:creationId xmlns:a16="http://schemas.microsoft.com/office/drawing/2014/main" id="{AE7C00DE-A81F-5749-A381-9CEC6FF8AB7A}"/>
              </a:ext>
            </a:extLst>
          </p:cNvPr>
          <p:cNvSpPr/>
          <p:nvPr/>
        </p:nvSpPr>
        <p:spPr>
          <a:xfrm>
            <a:off x="11284240" y="6272389"/>
            <a:ext cx="1830272" cy="1485264"/>
          </a:xfrm>
          <a:custGeom>
            <a:avLst/>
            <a:gdLst/>
            <a:ahLst/>
            <a:cxnLst>
              <a:cxn ang="0">
                <a:pos x="wd2" y="hd2"/>
              </a:cxn>
              <a:cxn ang="5400000">
                <a:pos x="wd2" y="hd2"/>
              </a:cxn>
              <a:cxn ang="10800000">
                <a:pos x="wd2" y="hd2"/>
              </a:cxn>
              <a:cxn ang="16200000">
                <a:pos x="wd2" y="hd2"/>
              </a:cxn>
            </a:cxnLst>
            <a:rect l="0" t="0" r="r" b="b"/>
            <a:pathLst>
              <a:path w="21600" h="21600" extrusionOk="0">
                <a:moveTo>
                  <a:pt x="19389" y="5379"/>
                </a:moveTo>
                <a:cubicBezTo>
                  <a:pt x="19396" y="5612"/>
                  <a:pt x="19400" y="5849"/>
                  <a:pt x="19400" y="6085"/>
                </a:cubicBezTo>
                <a:cubicBezTo>
                  <a:pt x="19400" y="13291"/>
                  <a:pt x="14945" y="21600"/>
                  <a:pt x="6793" y="21600"/>
                </a:cubicBezTo>
                <a:cubicBezTo>
                  <a:pt x="4290" y="21600"/>
                  <a:pt x="1961" y="20696"/>
                  <a:pt x="0" y="19150"/>
                </a:cubicBezTo>
                <a:cubicBezTo>
                  <a:pt x="345" y="19201"/>
                  <a:pt x="699" y="19225"/>
                  <a:pt x="1057" y="19225"/>
                </a:cubicBezTo>
                <a:cubicBezTo>
                  <a:pt x="3133" y="19225"/>
                  <a:pt x="5044" y="18353"/>
                  <a:pt x="6560" y="16891"/>
                </a:cubicBezTo>
                <a:cubicBezTo>
                  <a:pt x="4622" y="16849"/>
                  <a:pt x="2985" y="15271"/>
                  <a:pt x="2421" y="13106"/>
                </a:cubicBezTo>
                <a:cubicBezTo>
                  <a:pt x="2691" y="13170"/>
                  <a:pt x="2969" y="13202"/>
                  <a:pt x="3255" y="13202"/>
                </a:cubicBezTo>
                <a:cubicBezTo>
                  <a:pt x="3660" y="13202"/>
                  <a:pt x="4063" y="13138"/>
                  <a:pt x="4436" y="13010"/>
                </a:cubicBezTo>
                <a:cubicBezTo>
                  <a:pt x="2407" y="12510"/>
                  <a:pt x="894" y="10306"/>
                  <a:pt x="894" y="7664"/>
                </a:cubicBezTo>
                <a:lnTo>
                  <a:pt x="894" y="7597"/>
                </a:lnTo>
                <a:cubicBezTo>
                  <a:pt x="1404" y="8004"/>
                  <a:pt x="2162" y="8251"/>
                  <a:pt x="2889" y="8277"/>
                </a:cubicBezTo>
                <a:cubicBezTo>
                  <a:pt x="1700" y="7299"/>
                  <a:pt x="910" y="5630"/>
                  <a:pt x="910" y="3740"/>
                </a:cubicBezTo>
                <a:cubicBezTo>
                  <a:pt x="910" y="2741"/>
                  <a:pt x="1125" y="1803"/>
                  <a:pt x="1507" y="996"/>
                </a:cubicBezTo>
                <a:cubicBezTo>
                  <a:pt x="3694" y="4297"/>
                  <a:pt x="6956" y="6466"/>
                  <a:pt x="10639" y="6694"/>
                </a:cubicBezTo>
                <a:cubicBezTo>
                  <a:pt x="10563" y="6295"/>
                  <a:pt x="10525" y="5881"/>
                  <a:pt x="10525" y="5452"/>
                </a:cubicBezTo>
                <a:cubicBezTo>
                  <a:pt x="10525" y="2443"/>
                  <a:pt x="12507" y="0"/>
                  <a:pt x="14954" y="0"/>
                </a:cubicBezTo>
                <a:cubicBezTo>
                  <a:pt x="16229" y="0"/>
                  <a:pt x="17381" y="663"/>
                  <a:pt x="18188" y="1721"/>
                </a:cubicBezTo>
                <a:cubicBezTo>
                  <a:pt x="19199" y="1477"/>
                  <a:pt x="20145" y="1025"/>
                  <a:pt x="21002" y="401"/>
                </a:cubicBezTo>
                <a:cubicBezTo>
                  <a:pt x="20673" y="1672"/>
                  <a:pt x="19970" y="2741"/>
                  <a:pt x="19054" y="3416"/>
                </a:cubicBezTo>
                <a:cubicBezTo>
                  <a:pt x="19950" y="3283"/>
                  <a:pt x="20805" y="2991"/>
                  <a:pt x="21600" y="2557"/>
                </a:cubicBezTo>
                <a:cubicBezTo>
                  <a:pt x="21007" y="3650"/>
                  <a:pt x="20255" y="4611"/>
                  <a:pt x="19389" y="5379"/>
                </a:cubicBezTo>
                <a:close/>
              </a:path>
            </a:pathLst>
          </a:custGeom>
          <a:solidFill>
            <a:schemeClr val="accent2"/>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Montserrat Light" pitchFamily="2" charset="77"/>
              <a:cs typeface="Poppins ExtraLight" pitchFamily="2" charset="77"/>
            </a:endParaRPr>
          </a:p>
        </p:txBody>
      </p:sp>
      <p:sp>
        <p:nvSpPr>
          <p:cNvPr id="13" name="Shape 634">
            <a:extLst>
              <a:ext uri="{FF2B5EF4-FFF2-40B4-BE49-F238E27FC236}">
                <a16:creationId xmlns:a16="http://schemas.microsoft.com/office/drawing/2014/main" id="{E836F21E-93BD-E943-877C-0579BF1E2309}"/>
              </a:ext>
            </a:extLst>
          </p:cNvPr>
          <p:cNvSpPr/>
          <p:nvPr/>
        </p:nvSpPr>
        <p:spPr>
          <a:xfrm>
            <a:off x="19036028" y="6226458"/>
            <a:ext cx="770702" cy="1577126"/>
          </a:xfrm>
          <a:custGeom>
            <a:avLst/>
            <a:gdLst/>
            <a:ahLst/>
            <a:cxnLst>
              <a:cxn ang="0">
                <a:pos x="wd2" y="hd2"/>
              </a:cxn>
              <a:cxn ang="5400000">
                <a:pos x="wd2" y="hd2"/>
              </a:cxn>
              <a:cxn ang="10800000">
                <a:pos x="wd2" y="hd2"/>
              </a:cxn>
              <a:cxn ang="16200000">
                <a:pos x="wd2" y="hd2"/>
              </a:cxn>
            </a:cxnLst>
            <a:rect l="0" t="0" r="r" b="b"/>
            <a:pathLst>
              <a:path w="21600" h="21600" extrusionOk="0">
                <a:moveTo>
                  <a:pt x="20657" y="6832"/>
                </a:moveTo>
                <a:lnTo>
                  <a:pt x="20152" y="10396"/>
                </a:lnTo>
                <a:lnTo>
                  <a:pt x="13549" y="10396"/>
                </a:lnTo>
                <a:lnTo>
                  <a:pt x="13549" y="21600"/>
                </a:lnTo>
                <a:lnTo>
                  <a:pt x="5211" y="21600"/>
                </a:lnTo>
                <a:lnTo>
                  <a:pt x="5211" y="10396"/>
                </a:lnTo>
                <a:lnTo>
                  <a:pt x="0" y="10396"/>
                </a:lnTo>
                <a:lnTo>
                  <a:pt x="0" y="6832"/>
                </a:lnTo>
                <a:lnTo>
                  <a:pt x="5211" y="6832"/>
                </a:lnTo>
                <a:lnTo>
                  <a:pt x="5211" y="4943"/>
                </a:lnTo>
                <a:cubicBezTo>
                  <a:pt x="5211" y="3993"/>
                  <a:pt x="5093" y="2526"/>
                  <a:pt x="6507" y="1617"/>
                </a:cubicBezTo>
                <a:cubicBezTo>
                  <a:pt x="8002" y="654"/>
                  <a:pt x="9965" y="0"/>
                  <a:pt x="13487" y="0"/>
                </a:cubicBezTo>
                <a:cubicBezTo>
                  <a:pt x="19224" y="0"/>
                  <a:pt x="21600" y="399"/>
                  <a:pt x="21600" y="399"/>
                </a:cubicBezTo>
                <a:lnTo>
                  <a:pt x="20444" y="3688"/>
                </a:lnTo>
                <a:cubicBezTo>
                  <a:pt x="20444" y="3688"/>
                  <a:pt x="18608" y="3420"/>
                  <a:pt x="16839" y="3420"/>
                </a:cubicBezTo>
                <a:cubicBezTo>
                  <a:pt x="15071" y="3420"/>
                  <a:pt x="13549" y="3729"/>
                  <a:pt x="13549" y="4592"/>
                </a:cubicBezTo>
                <a:lnTo>
                  <a:pt x="13549" y="6832"/>
                </a:lnTo>
                <a:cubicBezTo>
                  <a:pt x="13549" y="6832"/>
                  <a:pt x="20657" y="6832"/>
                  <a:pt x="20657" y="6832"/>
                </a:cubicBezTo>
                <a:close/>
              </a:path>
            </a:pathLst>
          </a:custGeom>
          <a:solidFill>
            <a:schemeClr val="accent3"/>
          </a:solidFill>
          <a:ln w="12700" cap="flat">
            <a:noFill/>
            <a:miter lim="400000"/>
          </a:ln>
          <a:effectLst/>
        </p:spPr>
        <p:txBody>
          <a:bodyPr wrap="square" lIns="0" tIns="0" rIns="0" bIns="0" numCol="1" anchor="ctr">
            <a:noAutofit/>
          </a:bodyPr>
          <a:lstStyle/>
          <a:p>
            <a:pPr marL="267900" marR="267900" defTabSz="821560">
              <a:defRPr sz="1600" spc="80">
                <a:solidFill>
                  <a:srgbClr val="FFFFFF"/>
                </a:solidFill>
                <a:latin typeface="Avenir Next"/>
                <a:ea typeface="Avenir Next"/>
                <a:cs typeface="Avenir Next"/>
                <a:sym typeface="Avenir Next"/>
              </a:defRPr>
            </a:pPr>
            <a:endParaRPr sz="2250" dirty="0">
              <a:latin typeface="Montserrat Light" pitchFamily="2" charset="77"/>
              <a:cs typeface="Poppins ExtraLight" pitchFamily="2" charset="77"/>
            </a:endParaRPr>
          </a:p>
        </p:txBody>
      </p:sp>
      <p:sp>
        <p:nvSpPr>
          <p:cNvPr id="32" name="Freeform 104">
            <a:extLst>
              <a:ext uri="{FF2B5EF4-FFF2-40B4-BE49-F238E27FC236}">
                <a16:creationId xmlns:a16="http://schemas.microsoft.com/office/drawing/2014/main" id="{4E25AE5A-FE32-C440-BA6B-7582A4955F2A}"/>
              </a:ext>
            </a:extLst>
          </p:cNvPr>
          <p:cNvSpPr>
            <a:spLocks noChangeArrowheads="1"/>
          </p:cNvSpPr>
          <p:nvPr/>
        </p:nvSpPr>
        <p:spPr bwMode="auto">
          <a:xfrm>
            <a:off x="4056407" y="6150756"/>
            <a:ext cx="1728538" cy="1728530"/>
          </a:xfrm>
          <a:custGeom>
            <a:avLst/>
            <a:gdLst>
              <a:gd name="T0" fmla="*/ 394780 w 1212"/>
              <a:gd name="T1" fmla="*/ 304729 h 1212"/>
              <a:gd name="T2" fmla="*/ 394780 w 1212"/>
              <a:gd name="T3" fmla="*/ 304729 h 1212"/>
              <a:gd name="T4" fmla="*/ 304730 w 1212"/>
              <a:gd name="T5" fmla="*/ 394779 h 1212"/>
              <a:gd name="T6" fmla="*/ 131113 w 1212"/>
              <a:gd name="T7" fmla="*/ 394779 h 1212"/>
              <a:gd name="T8" fmla="*/ 131113 w 1212"/>
              <a:gd name="T9" fmla="*/ 394779 h 1212"/>
              <a:gd name="T10" fmla="*/ 41063 w 1212"/>
              <a:gd name="T11" fmla="*/ 304729 h 1212"/>
              <a:gd name="T12" fmla="*/ 41063 w 1212"/>
              <a:gd name="T13" fmla="*/ 131113 h 1212"/>
              <a:gd name="T14" fmla="*/ 41063 w 1212"/>
              <a:gd name="T15" fmla="*/ 131113 h 1212"/>
              <a:gd name="T16" fmla="*/ 131113 w 1212"/>
              <a:gd name="T17" fmla="*/ 41063 h 1212"/>
              <a:gd name="T18" fmla="*/ 304730 w 1212"/>
              <a:gd name="T19" fmla="*/ 41063 h 1212"/>
              <a:gd name="T20" fmla="*/ 304730 w 1212"/>
              <a:gd name="T21" fmla="*/ 41063 h 1212"/>
              <a:gd name="T22" fmla="*/ 394780 w 1212"/>
              <a:gd name="T23" fmla="*/ 131113 h 1212"/>
              <a:gd name="T24" fmla="*/ 394780 w 1212"/>
              <a:gd name="T25" fmla="*/ 304729 h 1212"/>
              <a:gd name="T26" fmla="*/ 436203 w 1212"/>
              <a:gd name="T27" fmla="*/ 131113 h 1212"/>
              <a:gd name="T28" fmla="*/ 436203 w 1212"/>
              <a:gd name="T29" fmla="*/ 131113 h 1212"/>
              <a:gd name="T30" fmla="*/ 304730 w 1212"/>
              <a:gd name="T31" fmla="*/ 0 h 1212"/>
              <a:gd name="T32" fmla="*/ 131113 w 1212"/>
              <a:gd name="T33" fmla="*/ 0 h 1212"/>
              <a:gd name="T34" fmla="*/ 131113 w 1212"/>
              <a:gd name="T35" fmla="*/ 0 h 1212"/>
              <a:gd name="T36" fmla="*/ 0 w 1212"/>
              <a:gd name="T37" fmla="*/ 131113 h 1212"/>
              <a:gd name="T38" fmla="*/ 0 w 1212"/>
              <a:gd name="T39" fmla="*/ 304729 h 1212"/>
              <a:gd name="T40" fmla="*/ 0 w 1212"/>
              <a:gd name="T41" fmla="*/ 304729 h 1212"/>
              <a:gd name="T42" fmla="*/ 131113 w 1212"/>
              <a:gd name="T43" fmla="*/ 436202 h 1212"/>
              <a:gd name="T44" fmla="*/ 304730 w 1212"/>
              <a:gd name="T45" fmla="*/ 436202 h 1212"/>
              <a:gd name="T46" fmla="*/ 304730 w 1212"/>
              <a:gd name="T47" fmla="*/ 436202 h 1212"/>
              <a:gd name="T48" fmla="*/ 436203 w 1212"/>
              <a:gd name="T49" fmla="*/ 304729 h 1212"/>
              <a:gd name="T50" fmla="*/ 436203 w 1212"/>
              <a:gd name="T51" fmla="*/ 131113 h 1212"/>
              <a:gd name="T52" fmla="*/ 218642 w 1212"/>
              <a:gd name="T53" fmla="*/ 289961 h 1212"/>
              <a:gd name="T54" fmla="*/ 218642 w 1212"/>
              <a:gd name="T55" fmla="*/ 289961 h 1212"/>
              <a:gd name="T56" fmla="*/ 149843 w 1212"/>
              <a:gd name="T57" fmla="*/ 220802 h 1212"/>
              <a:gd name="T58" fmla="*/ 149843 w 1212"/>
              <a:gd name="T59" fmla="*/ 220802 h 1212"/>
              <a:gd name="T60" fmla="*/ 218642 w 1212"/>
              <a:gd name="T61" fmla="*/ 152004 h 1212"/>
              <a:gd name="T62" fmla="*/ 218642 w 1212"/>
              <a:gd name="T63" fmla="*/ 152004 h 1212"/>
              <a:gd name="T64" fmla="*/ 287440 w 1212"/>
              <a:gd name="T65" fmla="*/ 220802 h 1212"/>
              <a:gd name="T66" fmla="*/ 287440 w 1212"/>
              <a:gd name="T67" fmla="*/ 220802 h 1212"/>
              <a:gd name="T68" fmla="*/ 218642 w 1212"/>
              <a:gd name="T69" fmla="*/ 289961 h 1212"/>
              <a:gd name="T70" fmla="*/ 218642 w 1212"/>
              <a:gd name="T71" fmla="*/ 113103 h 1212"/>
              <a:gd name="T72" fmla="*/ 218642 w 1212"/>
              <a:gd name="T73" fmla="*/ 113103 h 1212"/>
              <a:gd name="T74" fmla="*/ 110942 w 1212"/>
              <a:gd name="T75" fmla="*/ 220802 h 1212"/>
              <a:gd name="T76" fmla="*/ 110942 w 1212"/>
              <a:gd name="T77" fmla="*/ 220802 h 1212"/>
              <a:gd name="T78" fmla="*/ 218642 w 1212"/>
              <a:gd name="T79" fmla="*/ 328502 h 1212"/>
              <a:gd name="T80" fmla="*/ 218642 w 1212"/>
              <a:gd name="T81" fmla="*/ 328502 h 1212"/>
              <a:gd name="T82" fmla="*/ 326342 w 1212"/>
              <a:gd name="T83" fmla="*/ 220802 h 1212"/>
              <a:gd name="T84" fmla="*/ 326342 w 1212"/>
              <a:gd name="T85" fmla="*/ 220802 h 1212"/>
              <a:gd name="T86" fmla="*/ 218642 w 1212"/>
              <a:gd name="T87" fmla="*/ 113103 h 1212"/>
              <a:gd name="T88" fmla="*/ 332825 w 1212"/>
              <a:gd name="T89" fmla="*/ 80325 h 1212"/>
              <a:gd name="T90" fmla="*/ 332825 w 1212"/>
              <a:gd name="T91" fmla="*/ 80325 h 1212"/>
              <a:gd name="T92" fmla="*/ 307251 w 1212"/>
              <a:gd name="T93" fmla="*/ 105899 h 1212"/>
              <a:gd name="T94" fmla="*/ 307251 w 1212"/>
              <a:gd name="T95" fmla="*/ 105899 h 1212"/>
              <a:gd name="T96" fmla="*/ 332825 w 1212"/>
              <a:gd name="T97" fmla="*/ 131473 h 1212"/>
              <a:gd name="T98" fmla="*/ 332825 w 1212"/>
              <a:gd name="T99" fmla="*/ 131473 h 1212"/>
              <a:gd name="T100" fmla="*/ 358399 w 1212"/>
              <a:gd name="T101" fmla="*/ 105899 h 1212"/>
              <a:gd name="T102" fmla="*/ 358399 w 1212"/>
              <a:gd name="T103" fmla="*/ 105899 h 1212"/>
              <a:gd name="T104" fmla="*/ 332825 w 1212"/>
              <a:gd name="T105" fmla="*/ 80325 h 12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12" h="1212">
                <a:moveTo>
                  <a:pt x="1096" y="846"/>
                </a:moveTo>
                <a:lnTo>
                  <a:pt x="1096" y="846"/>
                </a:lnTo>
                <a:cubicBezTo>
                  <a:pt x="1096" y="984"/>
                  <a:pt x="984" y="1096"/>
                  <a:pt x="846" y="1096"/>
                </a:cubicBezTo>
                <a:lnTo>
                  <a:pt x="364" y="1096"/>
                </a:lnTo>
                <a:cubicBezTo>
                  <a:pt x="226" y="1096"/>
                  <a:pt x="114" y="984"/>
                  <a:pt x="114" y="846"/>
                </a:cubicBezTo>
                <a:lnTo>
                  <a:pt x="114" y="364"/>
                </a:lnTo>
                <a:cubicBezTo>
                  <a:pt x="114" y="226"/>
                  <a:pt x="226" y="114"/>
                  <a:pt x="364" y="114"/>
                </a:cubicBezTo>
                <a:lnTo>
                  <a:pt x="846" y="114"/>
                </a:lnTo>
                <a:cubicBezTo>
                  <a:pt x="984" y="114"/>
                  <a:pt x="1096" y="226"/>
                  <a:pt x="1096" y="364"/>
                </a:cubicBezTo>
                <a:lnTo>
                  <a:pt x="1096" y="846"/>
                </a:lnTo>
                <a:close/>
                <a:moveTo>
                  <a:pt x="1211" y="364"/>
                </a:moveTo>
                <a:lnTo>
                  <a:pt x="1211" y="364"/>
                </a:lnTo>
                <a:cubicBezTo>
                  <a:pt x="1211" y="163"/>
                  <a:pt x="1047" y="0"/>
                  <a:pt x="846" y="0"/>
                </a:cubicBezTo>
                <a:lnTo>
                  <a:pt x="364" y="0"/>
                </a:lnTo>
                <a:cubicBezTo>
                  <a:pt x="163" y="0"/>
                  <a:pt x="0" y="163"/>
                  <a:pt x="0" y="364"/>
                </a:cubicBezTo>
                <a:lnTo>
                  <a:pt x="0" y="846"/>
                </a:lnTo>
                <a:cubicBezTo>
                  <a:pt x="0" y="1048"/>
                  <a:pt x="163" y="1211"/>
                  <a:pt x="364" y="1211"/>
                </a:cubicBezTo>
                <a:lnTo>
                  <a:pt x="846" y="1211"/>
                </a:lnTo>
                <a:cubicBezTo>
                  <a:pt x="1047" y="1211"/>
                  <a:pt x="1211" y="1048"/>
                  <a:pt x="1211" y="846"/>
                </a:cubicBezTo>
                <a:lnTo>
                  <a:pt x="1211" y="364"/>
                </a:lnTo>
                <a:close/>
                <a:moveTo>
                  <a:pt x="607" y="805"/>
                </a:moveTo>
                <a:lnTo>
                  <a:pt x="607" y="805"/>
                </a:lnTo>
                <a:cubicBezTo>
                  <a:pt x="501" y="805"/>
                  <a:pt x="416" y="719"/>
                  <a:pt x="416" y="613"/>
                </a:cubicBezTo>
                <a:cubicBezTo>
                  <a:pt x="416" y="507"/>
                  <a:pt x="501" y="422"/>
                  <a:pt x="607" y="422"/>
                </a:cubicBezTo>
                <a:cubicBezTo>
                  <a:pt x="713" y="422"/>
                  <a:pt x="798" y="507"/>
                  <a:pt x="798" y="613"/>
                </a:cubicBezTo>
                <a:cubicBezTo>
                  <a:pt x="798" y="719"/>
                  <a:pt x="713" y="805"/>
                  <a:pt x="607" y="805"/>
                </a:cubicBezTo>
                <a:close/>
                <a:moveTo>
                  <a:pt x="607" y="314"/>
                </a:moveTo>
                <a:lnTo>
                  <a:pt x="607" y="314"/>
                </a:lnTo>
                <a:cubicBezTo>
                  <a:pt x="442" y="314"/>
                  <a:pt x="308" y="448"/>
                  <a:pt x="308" y="613"/>
                </a:cubicBezTo>
                <a:cubicBezTo>
                  <a:pt x="308" y="778"/>
                  <a:pt x="442" y="912"/>
                  <a:pt x="607" y="912"/>
                </a:cubicBezTo>
                <a:cubicBezTo>
                  <a:pt x="772" y="912"/>
                  <a:pt x="906" y="778"/>
                  <a:pt x="906" y="613"/>
                </a:cubicBezTo>
                <a:cubicBezTo>
                  <a:pt x="906" y="448"/>
                  <a:pt x="772" y="314"/>
                  <a:pt x="607" y="314"/>
                </a:cubicBezTo>
                <a:close/>
                <a:moveTo>
                  <a:pt x="924" y="223"/>
                </a:moveTo>
                <a:lnTo>
                  <a:pt x="924" y="223"/>
                </a:lnTo>
                <a:cubicBezTo>
                  <a:pt x="884" y="223"/>
                  <a:pt x="853" y="255"/>
                  <a:pt x="853" y="294"/>
                </a:cubicBezTo>
                <a:cubicBezTo>
                  <a:pt x="853" y="333"/>
                  <a:pt x="884" y="365"/>
                  <a:pt x="924" y="365"/>
                </a:cubicBezTo>
                <a:cubicBezTo>
                  <a:pt x="963" y="365"/>
                  <a:pt x="995" y="333"/>
                  <a:pt x="995" y="294"/>
                </a:cubicBezTo>
                <a:cubicBezTo>
                  <a:pt x="995" y="255"/>
                  <a:pt x="963" y="223"/>
                  <a:pt x="924" y="223"/>
                </a:cubicBezTo>
                <a:close/>
              </a:path>
            </a:pathLst>
          </a:custGeom>
          <a:solidFill>
            <a:schemeClr val="accent1"/>
          </a:solidFill>
          <a:ln>
            <a:noFill/>
          </a:ln>
          <a:effectLst/>
        </p:spPr>
        <p:txBody>
          <a:bodyPr wrap="none" anchor="ctr"/>
          <a:lstStyle/>
          <a:p>
            <a:endParaRPr lang="en-US" dirty="0">
              <a:latin typeface="Montserrat Light" pitchFamily="2" charset="77"/>
            </a:endParaRPr>
          </a:p>
        </p:txBody>
      </p:sp>
      <p:sp>
        <p:nvSpPr>
          <p:cNvPr id="36" name="Subtitle 2">
            <a:extLst>
              <a:ext uri="{FF2B5EF4-FFF2-40B4-BE49-F238E27FC236}">
                <a16:creationId xmlns:a16="http://schemas.microsoft.com/office/drawing/2014/main" id="{664FAE82-3CF9-674B-A1F2-703D76E621AB}"/>
              </a:ext>
            </a:extLst>
          </p:cNvPr>
          <p:cNvSpPr txBox="1">
            <a:spLocks/>
          </p:cNvSpPr>
          <p:nvPr/>
        </p:nvSpPr>
        <p:spPr>
          <a:xfrm>
            <a:off x="2409193" y="9614396"/>
            <a:ext cx="5022968" cy="101502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 go.</a:t>
            </a:r>
          </a:p>
        </p:txBody>
      </p:sp>
      <p:sp>
        <p:nvSpPr>
          <p:cNvPr id="37" name="TextBox 36">
            <a:extLst>
              <a:ext uri="{FF2B5EF4-FFF2-40B4-BE49-F238E27FC236}">
                <a16:creationId xmlns:a16="http://schemas.microsoft.com/office/drawing/2014/main" id="{7ED68B1B-B427-BD40-B0E1-37AFD14FF111}"/>
              </a:ext>
            </a:extLst>
          </p:cNvPr>
          <p:cNvSpPr txBox="1"/>
          <p:nvPr/>
        </p:nvSpPr>
        <p:spPr>
          <a:xfrm>
            <a:off x="2784519" y="8793670"/>
            <a:ext cx="427232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2.1M FOLLOWERS</a:t>
            </a:r>
          </a:p>
        </p:txBody>
      </p:sp>
      <p:sp>
        <p:nvSpPr>
          <p:cNvPr id="38" name="Subtitle 2">
            <a:extLst>
              <a:ext uri="{FF2B5EF4-FFF2-40B4-BE49-F238E27FC236}">
                <a16:creationId xmlns:a16="http://schemas.microsoft.com/office/drawing/2014/main" id="{DA1108FC-8752-8D45-8BF3-29AFA7ED2C3E}"/>
              </a:ext>
            </a:extLst>
          </p:cNvPr>
          <p:cNvSpPr txBox="1">
            <a:spLocks/>
          </p:cNvSpPr>
          <p:nvPr/>
        </p:nvSpPr>
        <p:spPr>
          <a:xfrm>
            <a:off x="9677341" y="9614396"/>
            <a:ext cx="5022968" cy="101502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 go.</a:t>
            </a:r>
          </a:p>
        </p:txBody>
      </p:sp>
      <p:sp>
        <p:nvSpPr>
          <p:cNvPr id="39" name="TextBox 38">
            <a:extLst>
              <a:ext uri="{FF2B5EF4-FFF2-40B4-BE49-F238E27FC236}">
                <a16:creationId xmlns:a16="http://schemas.microsoft.com/office/drawing/2014/main" id="{E2499773-BD37-0E4E-B418-C3599CFE9FED}"/>
              </a:ext>
            </a:extLst>
          </p:cNvPr>
          <p:cNvSpPr txBox="1"/>
          <p:nvPr/>
        </p:nvSpPr>
        <p:spPr>
          <a:xfrm>
            <a:off x="10004576" y="8793670"/>
            <a:ext cx="4368505"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910K FOLLOWERS</a:t>
            </a:r>
          </a:p>
        </p:txBody>
      </p:sp>
      <p:sp>
        <p:nvSpPr>
          <p:cNvPr id="40" name="Subtitle 2">
            <a:extLst>
              <a:ext uri="{FF2B5EF4-FFF2-40B4-BE49-F238E27FC236}">
                <a16:creationId xmlns:a16="http://schemas.microsoft.com/office/drawing/2014/main" id="{ED4389CE-88D9-7947-AED2-8A2C51E7A534}"/>
              </a:ext>
            </a:extLst>
          </p:cNvPr>
          <p:cNvSpPr txBox="1">
            <a:spLocks/>
          </p:cNvSpPr>
          <p:nvPr/>
        </p:nvSpPr>
        <p:spPr>
          <a:xfrm>
            <a:off x="16910930" y="9614396"/>
            <a:ext cx="5022968" cy="101502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Open Sans Light" panose="020B0306030504020204" pitchFamily="34" charset="0"/>
                <a:cs typeface="Poppins ExtraLight" pitchFamily="2" charset="77"/>
              </a:rPr>
              <a:t>Green marketing is a practice whereby companies seek to go.</a:t>
            </a:r>
          </a:p>
        </p:txBody>
      </p:sp>
      <p:sp>
        <p:nvSpPr>
          <p:cNvPr id="41" name="TextBox 40">
            <a:extLst>
              <a:ext uri="{FF2B5EF4-FFF2-40B4-BE49-F238E27FC236}">
                <a16:creationId xmlns:a16="http://schemas.microsoft.com/office/drawing/2014/main" id="{06EAC786-6779-9048-9438-1594A68F05EC}"/>
              </a:ext>
            </a:extLst>
          </p:cNvPr>
          <p:cNvSpPr txBox="1"/>
          <p:nvPr/>
        </p:nvSpPr>
        <p:spPr>
          <a:xfrm>
            <a:off x="18124624" y="8793670"/>
            <a:ext cx="2595582"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1.1M LIKES</a:t>
            </a:r>
          </a:p>
        </p:txBody>
      </p:sp>
      <p:sp>
        <p:nvSpPr>
          <p:cNvPr id="15" name="TextBox 14">
            <a:extLst>
              <a:ext uri="{FF2B5EF4-FFF2-40B4-BE49-F238E27FC236}">
                <a16:creationId xmlns:a16="http://schemas.microsoft.com/office/drawing/2014/main" id="{190325F0-A5D2-3842-9DB1-3E6CB54346AD}"/>
              </a:ext>
            </a:extLst>
          </p:cNvPr>
          <p:cNvSpPr txBox="1"/>
          <p:nvPr/>
        </p:nvSpPr>
        <p:spPr>
          <a:xfrm>
            <a:off x="6984823" y="1423802"/>
            <a:ext cx="10483960"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Social Media Stats</a:t>
            </a:r>
          </a:p>
        </p:txBody>
      </p:sp>
      <p:sp>
        <p:nvSpPr>
          <p:cNvPr id="16" name="Subtitle 2">
            <a:extLst>
              <a:ext uri="{FF2B5EF4-FFF2-40B4-BE49-F238E27FC236}">
                <a16:creationId xmlns:a16="http://schemas.microsoft.com/office/drawing/2014/main" id="{2DD3ECBC-FD47-DB4D-95A2-6A4143229C99}"/>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3987050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77705EE-3CD3-2E45-AD11-24A3D9265AC4}"/>
              </a:ext>
            </a:extLst>
          </p:cNvPr>
          <p:cNvSpPr/>
          <p:nvPr/>
        </p:nvSpPr>
        <p:spPr>
          <a:xfrm>
            <a:off x="13887449" y="6121400"/>
            <a:ext cx="10490201" cy="7594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 name="TextBox 3">
            <a:extLst>
              <a:ext uri="{FF2B5EF4-FFF2-40B4-BE49-F238E27FC236}">
                <a16:creationId xmlns:a16="http://schemas.microsoft.com/office/drawing/2014/main" id="{46A6E6E2-4AA9-3F44-8E1C-BD38784F31B7}"/>
              </a:ext>
            </a:extLst>
          </p:cNvPr>
          <p:cNvSpPr txBox="1"/>
          <p:nvPr/>
        </p:nvSpPr>
        <p:spPr>
          <a:xfrm>
            <a:off x="8187077" y="1423802"/>
            <a:ext cx="8079456"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Phone Mockup</a:t>
            </a:r>
          </a:p>
        </p:txBody>
      </p:sp>
      <p:sp>
        <p:nvSpPr>
          <p:cNvPr id="5" name="Subtitle 2">
            <a:extLst>
              <a:ext uri="{FF2B5EF4-FFF2-40B4-BE49-F238E27FC236}">
                <a16:creationId xmlns:a16="http://schemas.microsoft.com/office/drawing/2014/main" id="{B11A6206-7DA9-A04E-B42B-11C8181F4E04}"/>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12" name="Freeform 979">
            <a:extLst>
              <a:ext uri="{FF2B5EF4-FFF2-40B4-BE49-F238E27FC236}">
                <a16:creationId xmlns:a16="http://schemas.microsoft.com/office/drawing/2014/main" id="{4EC25E47-0ED7-B941-A719-D96CCB7ED971}"/>
              </a:ext>
            </a:extLst>
          </p:cNvPr>
          <p:cNvSpPr>
            <a:spLocks noChangeAspect="1" noChangeArrowheads="1"/>
          </p:cNvSpPr>
          <p:nvPr/>
        </p:nvSpPr>
        <p:spPr bwMode="auto">
          <a:xfrm>
            <a:off x="1544317" y="5696895"/>
            <a:ext cx="1372242" cy="1368132"/>
          </a:xfrm>
          <a:custGeom>
            <a:avLst/>
            <a:gdLst>
              <a:gd name="T0" fmla="*/ 2137472 w 291741"/>
              <a:gd name="T1" fmla="*/ 3085585 h 291740"/>
              <a:gd name="T2" fmla="*/ 98768 w 291741"/>
              <a:gd name="T3" fmla="*/ 2412064 h 291740"/>
              <a:gd name="T4" fmla="*/ 3026432 w 291741"/>
              <a:gd name="T5" fmla="*/ 2697917 h 291740"/>
              <a:gd name="T6" fmla="*/ 98768 w 291741"/>
              <a:gd name="T7" fmla="*/ 2412064 h 291740"/>
              <a:gd name="T8" fmla="*/ 3109406 w 291741"/>
              <a:gd name="T9" fmla="*/ 1926519 h 291740"/>
              <a:gd name="T10" fmla="*/ 2686645 w 291741"/>
              <a:gd name="T11" fmla="*/ 998503 h 291740"/>
              <a:gd name="T12" fmla="*/ 3109406 w 291741"/>
              <a:gd name="T13" fmla="*/ 998503 h 291740"/>
              <a:gd name="T14" fmla="*/ 1388149 w 291741"/>
              <a:gd name="T15" fmla="*/ 1160972 h 291740"/>
              <a:gd name="T16" fmla="*/ 2006644 w 291741"/>
              <a:gd name="T17" fmla="*/ 882705 h 291740"/>
              <a:gd name="T18" fmla="*/ 1292989 w 291741"/>
              <a:gd name="T19" fmla="*/ 1819405 h 291740"/>
              <a:gd name="T20" fmla="*/ 1344541 w 291741"/>
              <a:gd name="T21" fmla="*/ 537804 h 291740"/>
              <a:gd name="T22" fmla="*/ 1935276 w 291741"/>
              <a:gd name="T23" fmla="*/ 804326 h 291740"/>
              <a:gd name="T24" fmla="*/ 2686645 w 291741"/>
              <a:gd name="T25" fmla="*/ 900609 h 291740"/>
              <a:gd name="T26" fmla="*/ 2686645 w 291741"/>
              <a:gd name="T27" fmla="*/ 481651 h 291740"/>
              <a:gd name="T28" fmla="*/ 2081965 w 291741"/>
              <a:gd name="T29" fmla="*/ 765127 h 291740"/>
              <a:gd name="T30" fmla="*/ 2074041 w 291741"/>
              <a:gd name="T31" fmla="*/ 1615601 h 291740"/>
              <a:gd name="T32" fmla="*/ 1332631 w 291741"/>
              <a:gd name="T33" fmla="*/ 1944815 h 291740"/>
              <a:gd name="T34" fmla="*/ 607081 w 291741"/>
              <a:gd name="T35" fmla="*/ 1615601 h 291740"/>
              <a:gd name="T36" fmla="*/ 599152 w 291741"/>
              <a:gd name="T37" fmla="*/ 765127 h 291740"/>
              <a:gd name="T38" fmla="*/ 98768 w 291741"/>
              <a:gd name="T39" fmla="*/ 176208 h 291740"/>
              <a:gd name="T40" fmla="*/ 225188 w 291741"/>
              <a:gd name="T41" fmla="*/ 434639 h 291740"/>
              <a:gd name="T42" fmla="*/ 98768 w 291741"/>
              <a:gd name="T43" fmla="*/ 771402 h 291740"/>
              <a:gd name="T44" fmla="*/ 177798 w 291741"/>
              <a:gd name="T45" fmla="*/ 869296 h 291740"/>
              <a:gd name="T46" fmla="*/ 177798 w 291741"/>
              <a:gd name="T47" fmla="*/ 1155132 h 291740"/>
              <a:gd name="T48" fmla="*/ 98768 w 291741"/>
              <a:gd name="T49" fmla="*/ 1253019 h 291740"/>
              <a:gd name="T50" fmla="*/ 225188 w 291741"/>
              <a:gd name="T51" fmla="*/ 1589771 h 291740"/>
              <a:gd name="T52" fmla="*/ 98768 w 291741"/>
              <a:gd name="T53" fmla="*/ 1926519 h 291740"/>
              <a:gd name="T54" fmla="*/ 177798 w 291741"/>
              <a:gd name="T55" fmla="*/ 2024413 h 291740"/>
              <a:gd name="T56" fmla="*/ 391143 w 291741"/>
              <a:gd name="T57" fmla="*/ 2314183 h 291740"/>
              <a:gd name="T58" fmla="*/ 485983 w 291741"/>
              <a:gd name="T59" fmla="*/ 2231954 h 291740"/>
              <a:gd name="T60" fmla="*/ 778343 w 291741"/>
              <a:gd name="T61" fmla="*/ 2231954 h 291740"/>
              <a:gd name="T62" fmla="*/ 877120 w 291741"/>
              <a:gd name="T63" fmla="*/ 2314183 h 291740"/>
              <a:gd name="T64" fmla="*/ 1212949 w 291741"/>
              <a:gd name="T65" fmla="*/ 2184965 h 291740"/>
              <a:gd name="T66" fmla="*/ 1556669 w 291741"/>
              <a:gd name="T67" fmla="*/ 2314183 h 291740"/>
              <a:gd name="T68" fmla="*/ 1655456 w 291741"/>
              <a:gd name="T69" fmla="*/ 2231954 h 291740"/>
              <a:gd name="T70" fmla="*/ 1943878 w 291741"/>
              <a:gd name="T71" fmla="*/ 2231954 h 291740"/>
              <a:gd name="T72" fmla="*/ 2038695 w 291741"/>
              <a:gd name="T73" fmla="*/ 2314183 h 291740"/>
              <a:gd name="T74" fmla="*/ 2378467 w 291741"/>
              <a:gd name="T75" fmla="*/ 2184965 h 291740"/>
              <a:gd name="T76" fmla="*/ 3109406 w 291741"/>
              <a:gd name="T77" fmla="*/ 2314183 h 291740"/>
              <a:gd name="T78" fmla="*/ 2587880 w 291741"/>
              <a:gd name="T79" fmla="*/ 1977426 h 291740"/>
              <a:gd name="T80" fmla="*/ 3109406 w 291741"/>
              <a:gd name="T81" fmla="*/ 383770 h 291740"/>
              <a:gd name="T82" fmla="*/ 177798 w 291741"/>
              <a:gd name="T83" fmla="*/ 97881 h 291740"/>
              <a:gd name="T84" fmla="*/ 3204230 w 291741"/>
              <a:gd name="T85" fmla="*/ 176208 h 291740"/>
              <a:gd name="T86" fmla="*/ 2236252 w 291741"/>
              <a:gd name="T87" fmla="*/ 2791884 h 291740"/>
              <a:gd name="T88" fmla="*/ 2623438 w 291741"/>
              <a:gd name="T89" fmla="*/ 3132556 h 291740"/>
              <a:gd name="T90" fmla="*/ 580770 w 291741"/>
              <a:gd name="T91" fmla="*/ 3132556 h 291740"/>
              <a:gd name="T92" fmla="*/ 971936 w 291741"/>
              <a:gd name="T93" fmla="*/ 2791884 h 291740"/>
              <a:gd name="T94" fmla="*/ 0 w 291741"/>
              <a:gd name="T95" fmla="*/ 176208 h 291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41" h="291740">
                <a:moveTo>
                  <a:pt x="97487" y="256487"/>
                </a:moveTo>
                <a:lnTo>
                  <a:pt x="97487" y="283467"/>
                </a:lnTo>
                <a:lnTo>
                  <a:pt x="194614" y="283467"/>
                </a:lnTo>
                <a:lnTo>
                  <a:pt x="194614" y="256487"/>
                </a:lnTo>
                <a:lnTo>
                  <a:pt x="97487" y="256487"/>
                </a:lnTo>
                <a:close/>
                <a:moveTo>
                  <a:pt x="8993" y="221593"/>
                </a:moveTo>
                <a:lnTo>
                  <a:pt x="8993" y="240299"/>
                </a:lnTo>
                <a:cubicBezTo>
                  <a:pt x="8993" y="244256"/>
                  <a:pt x="12231" y="247853"/>
                  <a:pt x="16188" y="247853"/>
                </a:cubicBezTo>
                <a:lnTo>
                  <a:pt x="275553" y="247853"/>
                </a:lnTo>
                <a:cubicBezTo>
                  <a:pt x="279510" y="247853"/>
                  <a:pt x="283107" y="244256"/>
                  <a:pt x="283107" y="240299"/>
                </a:cubicBezTo>
                <a:lnTo>
                  <a:pt x="283107" y="221593"/>
                </a:lnTo>
                <a:lnTo>
                  <a:pt x="8993" y="221593"/>
                </a:lnTo>
                <a:close/>
                <a:moveTo>
                  <a:pt x="244616" y="138855"/>
                </a:moveTo>
                <a:lnTo>
                  <a:pt x="244616" y="176987"/>
                </a:lnTo>
                <a:lnTo>
                  <a:pt x="283107" y="176987"/>
                </a:lnTo>
                <a:lnTo>
                  <a:pt x="283107" y="138855"/>
                </a:lnTo>
                <a:lnTo>
                  <a:pt x="244616" y="138855"/>
                </a:lnTo>
                <a:close/>
                <a:moveTo>
                  <a:pt x="244616" y="91731"/>
                </a:moveTo>
                <a:lnTo>
                  <a:pt x="244616" y="129862"/>
                </a:lnTo>
                <a:lnTo>
                  <a:pt x="283107" y="129862"/>
                </a:lnTo>
                <a:lnTo>
                  <a:pt x="283107" y="91731"/>
                </a:lnTo>
                <a:lnTo>
                  <a:pt x="244616" y="91731"/>
                </a:lnTo>
                <a:close/>
                <a:moveTo>
                  <a:pt x="182702" y="81093"/>
                </a:moveTo>
                <a:lnTo>
                  <a:pt x="126389" y="106657"/>
                </a:lnTo>
                <a:lnTo>
                  <a:pt x="126389" y="167145"/>
                </a:lnTo>
                <a:lnTo>
                  <a:pt x="182702" y="141942"/>
                </a:lnTo>
                <a:lnTo>
                  <a:pt x="182702" y="81093"/>
                </a:lnTo>
                <a:close/>
                <a:moveTo>
                  <a:pt x="61412" y="81093"/>
                </a:moveTo>
                <a:lnTo>
                  <a:pt x="61412" y="141942"/>
                </a:lnTo>
                <a:lnTo>
                  <a:pt x="117725" y="167145"/>
                </a:lnTo>
                <a:lnTo>
                  <a:pt x="117725" y="106657"/>
                </a:lnTo>
                <a:lnTo>
                  <a:pt x="61412" y="81093"/>
                </a:lnTo>
                <a:close/>
                <a:moveTo>
                  <a:pt x="122418" y="49408"/>
                </a:moveTo>
                <a:lnTo>
                  <a:pt x="67548" y="73892"/>
                </a:lnTo>
                <a:lnTo>
                  <a:pt x="122418" y="98736"/>
                </a:lnTo>
                <a:lnTo>
                  <a:pt x="176204" y="73892"/>
                </a:lnTo>
                <a:lnTo>
                  <a:pt x="122418" y="49408"/>
                </a:lnTo>
                <a:close/>
                <a:moveTo>
                  <a:pt x="244616" y="44247"/>
                </a:moveTo>
                <a:lnTo>
                  <a:pt x="244616" y="82738"/>
                </a:lnTo>
                <a:lnTo>
                  <a:pt x="283107" y="82738"/>
                </a:lnTo>
                <a:lnTo>
                  <a:pt x="283107" y="44247"/>
                </a:lnTo>
                <a:lnTo>
                  <a:pt x="244616" y="44247"/>
                </a:lnTo>
                <a:close/>
                <a:moveTo>
                  <a:pt x="120252" y="40767"/>
                </a:moveTo>
                <a:cubicBezTo>
                  <a:pt x="121335" y="39687"/>
                  <a:pt x="122779" y="39687"/>
                  <a:pt x="123862" y="40767"/>
                </a:cubicBezTo>
                <a:lnTo>
                  <a:pt x="189560" y="70291"/>
                </a:lnTo>
                <a:cubicBezTo>
                  <a:pt x="191004" y="71012"/>
                  <a:pt x="191726" y="72812"/>
                  <a:pt x="191726" y="73892"/>
                </a:cubicBezTo>
                <a:lnTo>
                  <a:pt x="191726" y="144462"/>
                </a:lnTo>
                <a:cubicBezTo>
                  <a:pt x="191726" y="146622"/>
                  <a:pt x="190643" y="148063"/>
                  <a:pt x="188838" y="148423"/>
                </a:cubicBezTo>
                <a:lnTo>
                  <a:pt x="123862" y="178307"/>
                </a:lnTo>
                <a:cubicBezTo>
                  <a:pt x="123140" y="178667"/>
                  <a:pt x="122779" y="179027"/>
                  <a:pt x="122418" y="179027"/>
                </a:cubicBezTo>
                <a:cubicBezTo>
                  <a:pt x="122418" y="179027"/>
                  <a:pt x="122057" y="178667"/>
                  <a:pt x="121335" y="178667"/>
                </a:cubicBezTo>
                <a:cubicBezTo>
                  <a:pt x="120974" y="178667"/>
                  <a:pt x="120974" y="178667"/>
                  <a:pt x="120613" y="178307"/>
                </a:cubicBezTo>
                <a:lnTo>
                  <a:pt x="120252" y="178307"/>
                </a:lnTo>
                <a:lnTo>
                  <a:pt x="55275" y="148423"/>
                </a:lnTo>
                <a:cubicBezTo>
                  <a:pt x="53831" y="148063"/>
                  <a:pt x="52387" y="146622"/>
                  <a:pt x="52387" y="144462"/>
                </a:cubicBezTo>
                <a:lnTo>
                  <a:pt x="52387" y="73892"/>
                </a:lnTo>
                <a:cubicBezTo>
                  <a:pt x="52387" y="72812"/>
                  <a:pt x="53109" y="71012"/>
                  <a:pt x="54553" y="70291"/>
                </a:cubicBezTo>
                <a:lnTo>
                  <a:pt x="120252" y="40767"/>
                </a:lnTo>
                <a:close/>
                <a:moveTo>
                  <a:pt x="16188" y="8993"/>
                </a:moveTo>
                <a:cubicBezTo>
                  <a:pt x="12231" y="8993"/>
                  <a:pt x="8993" y="12231"/>
                  <a:pt x="8993" y="16188"/>
                </a:cubicBezTo>
                <a:lnTo>
                  <a:pt x="8993" y="35254"/>
                </a:lnTo>
                <a:lnTo>
                  <a:pt x="16188" y="35254"/>
                </a:lnTo>
                <a:cubicBezTo>
                  <a:pt x="18706" y="35254"/>
                  <a:pt x="20505" y="37412"/>
                  <a:pt x="20505" y="39930"/>
                </a:cubicBezTo>
                <a:cubicBezTo>
                  <a:pt x="20505" y="42448"/>
                  <a:pt x="18706" y="44247"/>
                  <a:pt x="16188" y="44247"/>
                </a:cubicBezTo>
                <a:lnTo>
                  <a:pt x="8993" y="44247"/>
                </a:lnTo>
                <a:lnTo>
                  <a:pt x="8993" y="70867"/>
                </a:lnTo>
                <a:lnTo>
                  <a:pt x="16188" y="70867"/>
                </a:lnTo>
                <a:cubicBezTo>
                  <a:pt x="18706" y="70867"/>
                  <a:pt x="20505" y="73025"/>
                  <a:pt x="20505" y="75183"/>
                </a:cubicBezTo>
                <a:cubicBezTo>
                  <a:pt x="20505" y="77702"/>
                  <a:pt x="18706" y="79860"/>
                  <a:pt x="16188" y="79860"/>
                </a:cubicBezTo>
                <a:lnTo>
                  <a:pt x="8993" y="79860"/>
                </a:lnTo>
                <a:lnTo>
                  <a:pt x="8993" y="106120"/>
                </a:lnTo>
                <a:lnTo>
                  <a:pt x="16188" y="106120"/>
                </a:lnTo>
                <a:cubicBezTo>
                  <a:pt x="18706" y="106120"/>
                  <a:pt x="20505" y="108279"/>
                  <a:pt x="20505" y="110797"/>
                </a:cubicBezTo>
                <a:cubicBezTo>
                  <a:pt x="20505" y="113315"/>
                  <a:pt x="18706" y="115113"/>
                  <a:pt x="16188" y="115113"/>
                </a:cubicBezTo>
                <a:lnTo>
                  <a:pt x="8993" y="115113"/>
                </a:lnTo>
                <a:lnTo>
                  <a:pt x="8993" y="141733"/>
                </a:lnTo>
                <a:lnTo>
                  <a:pt x="16188" y="141733"/>
                </a:lnTo>
                <a:cubicBezTo>
                  <a:pt x="18706" y="141733"/>
                  <a:pt x="20505" y="143532"/>
                  <a:pt x="20505" y="146050"/>
                </a:cubicBezTo>
                <a:cubicBezTo>
                  <a:pt x="20505" y="148568"/>
                  <a:pt x="18706" y="150727"/>
                  <a:pt x="16188" y="150727"/>
                </a:cubicBezTo>
                <a:lnTo>
                  <a:pt x="8993" y="150727"/>
                </a:lnTo>
                <a:lnTo>
                  <a:pt x="8993" y="176987"/>
                </a:lnTo>
                <a:lnTo>
                  <a:pt x="16188" y="176987"/>
                </a:lnTo>
                <a:cubicBezTo>
                  <a:pt x="18706" y="176987"/>
                  <a:pt x="20505" y="179145"/>
                  <a:pt x="20505" y="181663"/>
                </a:cubicBezTo>
                <a:cubicBezTo>
                  <a:pt x="20505" y="183822"/>
                  <a:pt x="18706" y="185980"/>
                  <a:pt x="16188" y="185980"/>
                </a:cubicBezTo>
                <a:lnTo>
                  <a:pt x="8993" y="185980"/>
                </a:lnTo>
                <a:lnTo>
                  <a:pt x="8993" y="212600"/>
                </a:lnTo>
                <a:lnTo>
                  <a:pt x="35613" y="212600"/>
                </a:lnTo>
                <a:lnTo>
                  <a:pt x="35613" y="205046"/>
                </a:lnTo>
                <a:cubicBezTo>
                  <a:pt x="35613" y="202887"/>
                  <a:pt x="37052" y="200729"/>
                  <a:pt x="39930" y="200729"/>
                </a:cubicBezTo>
                <a:cubicBezTo>
                  <a:pt x="42089" y="200729"/>
                  <a:pt x="44247" y="202887"/>
                  <a:pt x="44247" y="205046"/>
                </a:cubicBezTo>
                <a:lnTo>
                  <a:pt x="44247" y="212600"/>
                </a:lnTo>
                <a:lnTo>
                  <a:pt x="70867" y="212600"/>
                </a:lnTo>
                <a:lnTo>
                  <a:pt x="70867" y="205046"/>
                </a:lnTo>
                <a:cubicBezTo>
                  <a:pt x="70867" y="202887"/>
                  <a:pt x="73025" y="200729"/>
                  <a:pt x="74824" y="200729"/>
                </a:cubicBezTo>
                <a:cubicBezTo>
                  <a:pt x="77342" y="200729"/>
                  <a:pt x="79860" y="202887"/>
                  <a:pt x="79860" y="205046"/>
                </a:cubicBezTo>
                <a:lnTo>
                  <a:pt x="79860" y="212600"/>
                </a:lnTo>
                <a:lnTo>
                  <a:pt x="106120" y="212600"/>
                </a:lnTo>
                <a:lnTo>
                  <a:pt x="106120" y="205046"/>
                </a:lnTo>
                <a:cubicBezTo>
                  <a:pt x="106120" y="202887"/>
                  <a:pt x="107919" y="200729"/>
                  <a:pt x="110437" y="200729"/>
                </a:cubicBezTo>
                <a:cubicBezTo>
                  <a:pt x="113315" y="200729"/>
                  <a:pt x="114754" y="202887"/>
                  <a:pt x="114754" y="205046"/>
                </a:cubicBezTo>
                <a:lnTo>
                  <a:pt x="114754" y="212600"/>
                </a:lnTo>
                <a:lnTo>
                  <a:pt x="141733" y="212600"/>
                </a:lnTo>
                <a:lnTo>
                  <a:pt x="141733" y="205046"/>
                </a:lnTo>
                <a:cubicBezTo>
                  <a:pt x="141733" y="202887"/>
                  <a:pt x="143172" y="200729"/>
                  <a:pt x="145691" y="200729"/>
                </a:cubicBezTo>
                <a:cubicBezTo>
                  <a:pt x="148568" y="200729"/>
                  <a:pt x="150727" y="202887"/>
                  <a:pt x="150727" y="205046"/>
                </a:cubicBezTo>
                <a:lnTo>
                  <a:pt x="150727" y="212600"/>
                </a:lnTo>
                <a:lnTo>
                  <a:pt x="176987" y="212600"/>
                </a:lnTo>
                <a:lnTo>
                  <a:pt x="176987" y="205046"/>
                </a:lnTo>
                <a:cubicBezTo>
                  <a:pt x="176987" y="202887"/>
                  <a:pt x="178786" y="200729"/>
                  <a:pt x="181304" y="200729"/>
                </a:cubicBezTo>
                <a:cubicBezTo>
                  <a:pt x="184182" y="200729"/>
                  <a:pt x="185620" y="202887"/>
                  <a:pt x="185620" y="205046"/>
                </a:cubicBezTo>
                <a:lnTo>
                  <a:pt x="185620" y="212600"/>
                </a:lnTo>
                <a:lnTo>
                  <a:pt x="212600" y="212600"/>
                </a:lnTo>
                <a:lnTo>
                  <a:pt x="212600" y="205046"/>
                </a:lnTo>
                <a:cubicBezTo>
                  <a:pt x="212600" y="202887"/>
                  <a:pt x="214039" y="200729"/>
                  <a:pt x="216557" y="200729"/>
                </a:cubicBezTo>
                <a:cubicBezTo>
                  <a:pt x="219435" y="200729"/>
                  <a:pt x="221234" y="202887"/>
                  <a:pt x="221234" y="205046"/>
                </a:cubicBezTo>
                <a:lnTo>
                  <a:pt x="221234" y="212600"/>
                </a:lnTo>
                <a:lnTo>
                  <a:pt x="283107" y="212600"/>
                </a:lnTo>
                <a:lnTo>
                  <a:pt x="283107" y="185980"/>
                </a:lnTo>
                <a:lnTo>
                  <a:pt x="240299" y="185980"/>
                </a:lnTo>
                <a:cubicBezTo>
                  <a:pt x="237781" y="185980"/>
                  <a:pt x="235623" y="183822"/>
                  <a:pt x="235623" y="181663"/>
                </a:cubicBezTo>
                <a:lnTo>
                  <a:pt x="235623" y="39930"/>
                </a:lnTo>
                <a:cubicBezTo>
                  <a:pt x="235623" y="37412"/>
                  <a:pt x="237781" y="35254"/>
                  <a:pt x="240299" y="35254"/>
                </a:cubicBezTo>
                <a:lnTo>
                  <a:pt x="283107" y="35254"/>
                </a:lnTo>
                <a:lnTo>
                  <a:pt x="283107" y="16188"/>
                </a:lnTo>
                <a:cubicBezTo>
                  <a:pt x="283107" y="12231"/>
                  <a:pt x="279510" y="8993"/>
                  <a:pt x="275553" y="8993"/>
                </a:cubicBezTo>
                <a:lnTo>
                  <a:pt x="16188" y="8993"/>
                </a:lnTo>
                <a:close/>
                <a:moveTo>
                  <a:pt x="16188" y="0"/>
                </a:moveTo>
                <a:lnTo>
                  <a:pt x="275553" y="0"/>
                </a:lnTo>
                <a:cubicBezTo>
                  <a:pt x="284546" y="0"/>
                  <a:pt x="291741" y="7195"/>
                  <a:pt x="291741" y="16188"/>
                </a:cubicBezTo>
                <a:lnTo>
                  <a:pt x="291741" y="240299"/>
                </a:lnTo>
                <a:cubicBezTo>
                  <a:pt x="291741" y="249652"/>
                  <a:pt x="284546" y="256487"/>
                  <a:pt x="275553" y="256487"/>
                </a:cubicBezTo>
                <a:lnTo>
                  <a:pt x="203607" y="256487"/>
                </a:lnTo>
                <a:lnTo>
                  <a:pt x="203607" y="283467"/>
                </a:lnTo>
                <a:lnTo>
                  <a:pt x="234184" y="283467"/>
                </a:lnTo>
                <a:cubicBezTo>
                  <a:pt x="237062" y="283467"/>
                  <a:pt x="238860" y="285265"/>
                  <a:pt x="238860" y="287783"/>
                </a:cubicBezTo>
                <a:cubicBezTo>
                  <a:pt x="238860" y="290301"/>
                  <a:pt x="237062" y="291740"/>
                  <a:pt x="234184" y="291740"/>
                </a:cubicBezTo>
                <a:lnTo>
                  <a:pt x="57557" y="291740"/>
                </a:lnTo>
                <a:cubicBezTo>
                  <a:pt x="55039" y="291740"/>
                  <a:pt x="52880" y="290301"/>
                  <a:pt x="52880" y="287783"/>
                </a:cubicBezTo>
                <a:cubicBezTo>
                  <a:pt x="52880" y="285265"/>
                  <a:pt x="55039" y="283467"/>
                  <a:pt x="57557" y="283467"/>
                </a:cubicBezTo>
                <a:lnTo>
                  <a:pt x="88494" y="283467"/>
                </a:lnTo>
                <a:lnTo>
                  <a:pt x="88494" y="256487"/>
                </a:lnTo>
                <a:lnTo>
                  <a:pt x="16188" y="256487"/>
                </a:lnTo>
                <a:cubicBezTo>
                  <a:pt x="7195" y="256487"/>
                  <a:pt x="0" y="249652"/>
                  <a:pt x="0" y="240299"/>
                </a:cubicBezTo>
                <a:lnTo>
                  <a:pt x="0" y="16188"/>
                </a:lnTo>
                <a:cubicBezTo>
                  <a:pt x="0" y="7195"/>
                  <a:pt x="7195" y="0"/>
                  <a:pt x="16188" y="0"/>
                </a:cubicBezTo>
                <a:close/>
              </a:path>
            </a:pathLst>
          </a:custGeom>
          <a:solidFill>
            <a:schemeClr val="accent1"/>
          </a:solidFill>
          <a:ln>
            <a:noFill/>
          </a:ln>
          <a:effectLst/>
        </p:spPr>
        <p:txBody>
          <a:bodyPr anchor="ctr"/>
          <a:lstStyle/>
          <a:p>
            <a:endParaRPr lang="en-US"/>
          </a:p>
        </p:txBody>
      </p:sp>
      <p:sp>
        <p:nvSpPr>
          <p:cNvPr id="13" name="Freeform 980">
            <a:extLst>
              <a:ext uri="{FF2B5EF4-FFF2-40B4-BE49-F238E27FC236}">
                <a16:creationId xmlns:a16="http://schemas.microsoft.com/office/drawing/2014/main" id="{09E0DDE6-7FDF-3744-8939-0B342FF56E06}"/>
              </a:ext>
            </a:extLst>
          </p:cNvPr>
          <p:cNvSpPr>
            <a:spLocks noChangeAspect="1" noChangeArrowheads="1"/>
          </p:cNvSpPr>
          <p:nvPr/>
        </p:nvSpPr>
        <p:spPr bwMode="auto">
          <a:xfrm>
            <a:off x="1612107" y="9355561"/>
            <a:ext cx="1236662" cy="1372244"/>
          </a:xfrm>
          <a:custGeom>
            <a:avLst/>
            <a:gdLst>
              <a:gd name="T0" fmla="*/ 1079006 w 262678"/>
              <a:gd name="T1" fmla="*/ 3148053 h 291382"/>
              <a:gd name="T2" fmla="*/ 1179496 w 262678"/>
              <a:gd name="T3" fmla="*/ 3060173 h 291382"/>
              <a:gd name="T4" fmla="*/ 2208710 w 262678"/>
              <a:gd name="T5" fmla="*/ 2916343 h 291382"/>
              <a:gd name="T6" fmla="*/ 1145743 w 262678"/>
              <a:gd name="T7" fmla="*/ 1725267 h 291382"/>
              <a:gd name="T8" fmla="*/ 1092565 w 262678"/>
              <a:gd name="T9" fmla="*/ 2679687 h 291382"/>
              <a:gd name="T10" fmla="*/ 106041 w 262678"/>
              <a:gd name="T11" fmla="*/ 1542066 h 291382"/>
              <a:gd name="T12" fmla="*/ 2823828 w 262678"/>
              <a:gd name="T13" fmla="*/ 1542066 h 291382"/>
              <a:gd name="T14" fmla="*/ 1251844 w 262678"/>
              <a:gd name="T15" fmla="*/ 1442201 h 291382"/>
              <a:gd name="T16" fmla="*/ 1493070 w 262678"/>
              <a:gd name="T17" fmla="*/ 1214469 h 291382"/>
              <a:gd name="T18" fmla="*/ 1251844 w 262678"/>
              <a:gd name="T19" fmla="*/ 1190505 h 291382"/>
              <a:gd name="T20" fmla="*/ 532207 w 262678"/>
              <a:gd name="T21" fmla="*/ 1442201 h 291382"/>
              <a:gd name="T22" fmla="*/ 729203 w 262678"/>
              <a:gd name="T23" fmla="*/ 1070651 h 291382"/>
              <a:gd name="T24" fmla="*/ 1251844 w 262678"/>
              <a:gd name="T25" fmla="*/ 1078654 h 291382"/>
              <a:gd name="T26" fmla="*/ 1549362 w 262678"/>
              <a:gd name="T27" fmla="*/ 1078654 h 291382"/>
              <a:gd name="T28" fmla="*/ 1404643 w 262678"/>
              <a:gd name="T29" fmla="*/ 715106 h 291382"/>
              <a:gd name="T30" fmla="*/ 2277053 w 262678"/>
              <a:gd name="T31" fmla="*/ 623211 h 291382"/>
              <a:gd name="T32" fmla="*/ 2474051 w 262678"/>
              <a:gd name="T33" fmla="*/ 623211 h 291382"/>
              <a:gd name="T34" fmla="*/ 1983563 w 262678"/>
              <a:gd name="T35" fmla="*/ 1442201 h 291382"/>
              <a:gd name="T36" fmla="*/ 1983563 w 262678"/>
              <a:gd name="T37" fmla="*/ 623211 h 291382"/>
              <a:gd name="T38" fmla="*/ 532207 w 262678"/>
              <a:gd name="T39" fmla="*/ 1006733 h 291382"/>
              <a:gd name="T40" fmla="*/ 825672 w 262678"/>
              <a:gd name="T41" fmla="*/ 1006733 h 291382"/>
              <a:gd name="T42" fmla="*/ 624670 w 262678"/>
              <a:gd name="T43" fmla="*/ 351551 h 291382"/>
              <a:gd name="T44" fmla="*/ 1352369 w 262678"/>
              <a:gd name="T45" fmla="*/ 599240 h 291382"/>
              <a:gd name="T46" fmla="*/ 1404643 w 262678"/>
              <a:gd name="T47" fmla="*/ 191766 h 291382"/>
              <a:gd name="T48" fmla="*/ 2437853 w 262678"/>
              <a:gd name="T49" fmla="*/ 527334 h 291382"/>
              <a:gd name="T50" fmla="*/ 620650 w 262678"/>
              <a:gd name="T51" fmla="*/ 111865 h 291382"/>
              <a:gd name="T52" fmla="*/ 733211 w 262678"/>
              <a:gd name="T53" fmla="*/ 111865 h 291382"/>
              <a:gd name="T54" fmla="*/ 1404643 w 262678"/>
              <a:gd name="T55" fmla="*/ 0 h 291382"/>
              <a:gd name="T56" fmla="*/ 1649863 w 262678"/>
              <a:gd name="T57" fmla="*/ 587258 h 291382"/>
              <a:gd name="T58" fmla="*/ 1883054 w 262678"/>
              <a:gd name="T59" fmla="*/ 575264 h 291382"/>
              <a:gd name="T60" fmla="*/ 2228822 w 262678"/>
              <a:gd name="T61" fmla="*/ 0 h 291382"/>
              <a:gd name="T62" fmla="*/ 2574560 w 262678"/>
              <a:gd name="T63" fmla="*/ 575264 h 291382"/>
              <a:gd name="T64" fmla="*/ 2924332 w 262678"/>
              <a:gd name="T65" fmla="*/ 1458176 h 291382"/>
              <a:gd name="T66" fmla="*/ 2618781 w 262678"/>
              <a:gd name="T67" fmla="*/ 2916343 h 291382"/>
              <a:gd name="T68" fmla="*/ 2260960 w 262678"/>
              <a:gd name="T69" fmla="*/ 3239942 h 291382"/>
              <a:gd name="T70" fmla="*/ 624670 w 262678"/>
              <a:gd name="T71" fmla="*/ 2916343 h 291382"/>
              <a:gd name="T72" fmla="*/ 1479 w 262678"/>
              <a:gd name="T73" fmla="*/ 1502125 h 291382"/>
              <a:gd name="T74" fmla="*/ 431680 w 262678"/>
              <a:gd name="T75" fmla="*/ 1442201 h 291382"/>
              <a:gd name="T76" fmla="*/ 266851 w 262678"/>
              <a:gd name="T77" fmla="*/ 1006733 h 291382"/>
              <a:gd name="T78" fmla="*/ 166333 w 262678"/>
              <a:gd name="T79" fmla="*/ 599240 h 291382"/>
              <a:gd name="T80" fmla="*/ 520147 w 262678"/>
              <a:gd name="T81" fmla="*/ 79917 h 291382"/>
              <a:gd name="T82" fmla="*/ 765378 w 262678"/>
              <a:gd name="T83" fmla="*/ 23951 h 291382"/>
              <a:gd name="T84" fmla="*/ 829705 w 262678"/>
              <a:gd name="T85" fmla="*/ 295634 h 291382"/>
              <a:gd name="T86" fmla="*/ 926183 w 262678"/>
              <a:gd name="T87" fmla="*/ 1442201 h 291382"/>
              <a:gd name="T88" fmla="*/ 1159384 w 262678"/>
              <a:gd name="T89" fmla="*/ 563294 h 291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2678" h="291382">
                <a:moveTo>
                  <a:pt x="64936" y="262280"/>
                </a:moveTo>
                <a:lnTo>
                  <a:pt x="64936" y="283118"/>
                </a:lnTo>
                <a:lnTo>
                  <a:pt x="96617" y="283118"/>
                </a:lnTo>
                <a:lnTo>
                  <a:pt x="96617" y="275214"/>
                </a:lnTo>
                <a:cubicBezTo>
                  <a:pt x="96617" y="272699"/>
                  <a:pt x="98777" y="271262"/>
                  <a:pt x="101657" y="271262"/>
                </a:cubicBezTo>
                <a:cubicBezTo>
                  <a:pt x="104177" y="271262"/>
                  <a:pt x="105617" y="272699"/>
                  <a:pt x="105617" y="275214"/>
                </a:cubicBezTo>
                <a:lnTo>
                  <a:pt x="105617" y="283118"/>
                </a:lnTo>
                <a:lnTo>
                  <a:pt x="197779" y="283118"/>
                </a:lnTo>
                <a:lnTo>
                  <a:pt x="197779" y="262280"/>
                </a:lnTo>
                <a:lnTo>
                  <a:pt x="64936" y="262280"/>
                </a:lnTo>
                <a:close/>
                <a:moveTo>
                  <a:pt x="97834" y="151178"/>
                </a:moveTo>
                <a:cubicBezTo>
                  <a:pt x="100398" y="150454"/>
                  <a:pt x="102596" y="152627"/>
                  <a:pt x="102596" y="155162"/>
                </a:cubicBezTo>
                <a:lnTo>
                  <a:pt x="106993" y="240634"/>
                </a:lnTo>
                <a:cubicBezTo>
                  <a:pt x="107359" y="242807"/>
                  <a:pt x="105527" y="245342"/>
                  <a:pt x="102963" y="245342"/>
                </a:cubicBezTo>
                <a:cubicBezTo>
                  <a:pt x="100398" y="245342"/>
                  <a:pt x="98566" y="243531"/>
                  <a:pt x="97834" y="240996"/>
                </a:cubicBezTo>
                <a:lnTo>
                  <a:pt x="93437" y="155524"/>
                </a:lnTo>
                <a:cubicBezTo>
                  <a:pt x="93437" y="152989"/>
                  <a:pt x="95635" y="151178"/>
                  <a:pt x="97834" y="151178"/>
                </a:cubicBezTo>
                <a:close/>
                <a:moveTo>
                  <a:pt x="9495" y="138685"/>
                </a:moveTo>
                <a:lnTo>
                  <a:pt x="31455" y="253297"/>
                </a:lnTo>
                <a:lnTo>
                  <a:pt x="231260" y="253297"/>
                </a:lnTo>
                <a:lnTo>
                  <a:pt x="252860" y="138685"/>
                </a:lnTo>
                <a:lnTo>
                  <a:pt x="9495" y="138685"/>
                </a:lnTo>
                <a:close/>
                <a:moveTo>
                  <a:pt x="112097" y="107068"/>
                </a:moveTo>
                <a:lnTo>
                  <a:pt x="112097" y="129703"/>
                </a:lnTo>
                <a:lnTo>
                  <a:pt x="138738" y="129703"/>
                </a:lnTo>
                <a:lnTo>
                  <a:pt x="138738" y="107068"/>
                </a:lnTo>
                <a:lnTo>
                  <a:pt x="133698" y="109223"/>
                </a:lnTo>
                <a:cubicBezTo>
                  <a:pt x="131538" y="110660"/>
                  <a:pt x="128658" y="111379"/>
                  <a:pt x="125778" y="111379"/>
                </a:cubicBezTo>
                <a:cubicBezTo>
                  <a:pt x="122538" y="111379"/>
                  <a:pt x="119658" y="110660"/>
                  <a:pt x="117137" y="109223"/>
                </a:cubicBezTo>
                <a:lnTo>
                  <a:pt x="112097" y="107068"/>
                </a:lnTo>
                <a:close/>
                <a:moveTo>
                  <a:pt x="55936" y="96289"/>
                </a:moveTo>
                <a:lnTo>
                  <a:pt x="47656" y="100960"/>
                </a:lnTo>
                <a:lnTo>
                  <a:pt x="47656" y="129703"/>
                </a:lnTo>
                <a:lnTo>
                  <a:pt x="73936" y="129703"/>
                </a:lnTo>
                <a:lnTo>
                  <a:pt x="73936" y="100960"/>
                </a:lnTo>
                <a:lnTo>
                  <a:pt x="65296" y="96289"/>
                </a:lnTo>
                <a:cubicBezTo>
                  <a:pt x="62056" y="94852"/>
                  <a:pt x="58816" y="94852"/>
                  <a:pt x="55936" y="96289"/>
                </a:cubicBezTo>
                <a:close/>
                <a:moveTo>
                  <a:pt x="112097" y="59642"/>
                </a:moveTo>
                <a:lnTo>
                  <a:pt x="112097" y="97008"/>
                </a:lnTo>
                <a:lnTo>
                  <a:pt x="121098" y="101678"/>
                </a:lnTo>
                <a:cubicBezTo>
                  <a:pt x="123978" y="102756"/>
                  <a:pt x="127218" y="102756"/>
                  <a:pt x="130098" y="101678"/>
                </a:cubicBezTo>
                <a:lnTo>
                  <a:pt x="138738" y="97008"/>
                </a:lnTo>
                <a:lnTo>
                  <a:pt x="138738" y="59642"/>
                </a:lnTo>
                <a:lnTo>
                  <a:pt x="133698" y="62157"/>
                </a:lnTo>
                <a:cubicBezTo>
                  <a:pt x="131538" y="63594"/>
                  <a:pt x="128658" y="64313"/>
                  <a:pt x="125778" y="64313"/>
                </a:cubicBezTo>
                <a:cubicBezTo>
                  <a:pt x="122538" y="64313"/>
                  <a:pt x="119658" y="63594"/>
                  <a:pt x="117137" y="62157"/>
                </a:cubicBezTo>
                <a:lnTo>
                  <a:pt x="112097" y="59642"/>
                </a:lnTo>
                <a:close/>
                <a:moveTo>
                  <a:pt x="203899" y="56049"/>
                </a:moveTo>
                <a:lnTo>
                  <a:pt x="203899" y="129703"/>
                </a:lnTo>
                <a:lnTo>
                  <a:pt x="221899" y="129703"/>
                </a:lnTo>
                <a:lnTo>
                  <a:pt x="221539" y="56049"/>
                </a:lnTo>
                <a:lnTo>
                  <a:pt x="203899" y="56049"/>
                </a:lnTo>
                <a:close/>
                <a:moveTo>
                  <a:pt x="177619" y="56049"/>
                </a:moveTo>
                <a:lnTo>
                  <a:pt x="177619" y="129703"/>
                </a:lnTo>
                <a:lnTo>
                  <a:pt x="194899" y="129703"/>
                </a:lnTo>
                <a:lnTo>
                  <a:pt x="194899" y="56049"/>
                </a:lnTo>
                <a:lnTo>
                  <a:pt x="177619" y="56049"/>
                </a:lnTo>
                <a:close/>
                <a:moveTo>
                  <a:pt x="55936" y="31617"/>
                </a:moveTo>
                <a:lnTo>
                  <a:pt x="47656" y="36288"/>
                </a:lnTo>
                <a:lnTo>
                  <a:pt x="47656" y="90540"/>
                </a:lnTo>
                <a:lnTo>
                  <a:pt x="51976" y="88744"/>
                </a:lnTo>
                <a:cubicBezTo>
                  <a:pt x="57736" y="85870"/>
                  <a:pt x="63856" y="85870"/>
                  <a:pt x="69256" y="88744"/>
                </a:cubicBezTo>
                <a:lnTo>
                  <a:pt x="73936" y="90540"/>
                </a:lnTo>
                <a:lnTo>
                  <a:pt x="73936" y="36288"/>
                </a:lnTo>
                <a:lnTo>
                  <a:pt x="65296" y="31617"/>
                </a:lnTo>
                <a:cubicBezTo>
                  <a:pt x="62056" y="30180"/>
                  <a:pt x="58816" y="30180"/>
                  <a:pt x="55936" y="31617"/>
                </a:cubicBezTo>
                <a:close/>
                <a:moveTo>
                  <a:pt x="125778" y="17246"/>
                </a:moveTo>
                <a:lnTo>
                  <a:pt x="113537" y="50300"/>
                </a:lnTo>
                <a:lnTo>
                  <a:pt x="121098" y="53893"/>
                </a:lnTo>
                <a:cubicBezTo>
                  <a:pt x="123978" y="56049"/>
                  <a:pt x="127218" y="56049"/>
                  <a:pt x="130098" y="53893"/>
                </a:cubicBezTo>
                <a:lnTo>
                  <a:pt x="138018" y="50300"/>
                </a:lnTo>
                <a:lnTo>
                  <a:pt x="125778" y="17246"/>
                </a:lnTo>
                <a:close/>
                <a:moveTo>
                  <a:pt x="199579" y="13653"/>
                </a:moveTo>
                <a:lnTo>
                  <a:pt x="180859" y="47426"/>
                </a:lnTo>
                <a:lnTo>
                  <a:pt x="218299" y="47426"/>
                </a:lnTo>
                <a:lnTo>
                  <a:pt x="199579" y="13653"/>
                </a:lnTo>
                <a:close/>
                <a:moveTo>
                  <a:pt x="56296" y="9701"/>
                </a:moveTo>
                <a:lnTo>
                  <a:pt x="55576" y="10060"/>
                </a:lnTo>
                <a:lnTo>
                  <a:pt x="55576" y="22276"/>
                </a:lnTo>
                <a:cubicBezTo>
                  <a:pt x="58816" y="21557"/>
                  <a:pt x="62056" y="21557"/>
                  <a:pt x="65656" y="22276"/>
                </a:cubicBezTo>
                <a:lnTo>
                  <a:pt x="65656" y="10060"/>
                </a:lnTo>
                <a:lnTo>
                  <a:pt x="64936" y="9701"/>
                </a:lnTo>
                <a:cubicBezTo>
                  <a:pt x="62056" y="8623"/>
                  <a:pt x="58816" y="8623"/>
                  <a:pt x="56296" y="9701"/>
                </a:cubicBezTo>
                <a:close/>
                <a:moveTo>
                  <a:pt x="125778" y="0"/>
                </a:moveTo>
                <a:cubicBezTo>
                  <a:pt x="127218" y="0"/>
                  <a:pt x="129018" y="1078"/>
                  <a:pt x="129738" y="2875"/>
                </a:cubicBezTo>
                <a:lnTo>
                  <a:pt x="147738" y="50660"/>
                </a:lnTo>
                <a:cubicBezTo>
                  <a:pt x="147738" y="51378"/>
                  <a:pt x="147738" y="52097"/>
                  <a:pt x="147738" y="52815"/>
                </a:cubicBezTo>
                <a:lnTo>
                  <a:pt x="147738" y="129703"/>
                </a:lnTo>
                <a:lnTo>
                  <a:pt x="168618" y="129703"/>
                </a:lnTo>
                <a:lnTo>
                  <a:pt x="168618" y="51737"/>
                </a:lnTo>
                <a:cubicBezTo>
                  <a:pt x="168618" y="50660"/>
                  <a:pt x="168978" y="49941"/>
                  <a:pt x="168978" y="49582"/>
                </a:cubicBezTo>
                <a:lnTo>
                  <a:pt x="195259" y="2515"/>
                </a:lnTo>
                <a:cubicBezTo>
                  <a:pt x="196339" y="719"/>
                  <a:pt x="197779" y="0"/>
                  <a:pt x="199579" y="0"/>
                </a:cubicBezTo>
                <a:cubicBezTo>
                  <a:pt x="200659" y="0"/>
                  <a:pt x="202819" y="719"/>
                  <a:pt x="203179" y="2515"/>
                </a:cubicBezTo>
                <a:lnTo>
                  <a:pt x="229820" y="49582"/>
                </a:lnTo>
                <a:cubicBezTo>
                  <a:pt x="229820" y="49941"/>
                  <a:pt x="230540" y="50660"/>
                  <a:pt x="230540" y="51737"/>
                </a:cubicBezTo>
                <a:lnTo>
                  <a:pt x="230540" y="129703"/>
                </a:lnTo>
                <a:lnTo>
                  <a:pt x="258260" y="129703"/>
                </a:lnTo>
                <a:cubicBezTo>
                  <a:pt x="259340" y="129703"/>
                  <a:pt x="260420" y="130062"/>
                  <a:pt x="261860" y="131140"/>
                </a:cubicBezTo>
                <a:cubicBezTo>
                  <a:pt x="262220" y="132577"/>
                  <a:pt x="262940" y="133655"/>
                  <a:pt x="262580" y="135092"/>
                </a:cubicBezTo>
                <a:lnTo>
                  <a:pt x="238820" y="258687"/>
                </a:lnTo>
                <a:cubicBezTo>
                  <a:pt x="238460" y="260483"/>
                  <a:pt x="236660" y="262280"/>
                  <a:pt x="234500" y="262280"/>
                </a:cubicBezTo>
                <a:lnTo>
                  <a:pt x="206779" y="262280"/>
                </a:lnTo>
                <a:lnTo>
                  <a:pt x="206779" y="287430"/>
                </a:lnTo>
                <a:cubicBezTo>
                  <a:pt x="206779" y="289945"/>
                  <a:pt x="204259" y="291382"/>
                  <a:pt x="202459" y="291382"/>
                </a:cubicBezTo>
                <a:lnTo>
                  <a:pt x="60616" y="291382"/>
                </a:lnTo>
                <a:cubicBezTo>
                  <a:pt x="58096" y="291382"/>
                  <a:pt x="55936" y="289945"/>
                  <a:pt x="55936" y="287430"/>
                </a:cubicBezTo>
                <a:lnTo>
                  <a:pt x="55936" y="262280"/>
                </a:lnTo>
                <a:lnTo>
                  <a:pt x="27855" y="262280"/>
                </a:lnTo>
                <a:cubicBezTo>
                  <a:pt x="26055" y="262280"/>
                  <a:pt x="24255" y="260483"/>
                  <a:pt x="23535" y="258687"/>
                </a:cubicBezTo>
                <a:lnTo>
                  <a:pt x="135" y="135092"/>
                </a:lnTo>
                <a:cubicBezTo>
                  <a:pt x="-225" y="133655"/>
                  <a:pt x="135" y="132577"/>
                  <a:pt x="1215" y="131140"/>
                </a:cubicBezTo>
                <a:cubicBezTo>
                  <a:pt x="1935" y="130062"/>
                  <a:pt x="3015" y="129703"/>
                  <a:pt x="4455" y="129703"/>
                </a:cubicBezTo>
                <a:lnTo>
                  <a:pt x="38655" y="129703"/>
                </a:lnTo>
                <a:lnTo>
                  <a:pt x="38655" y="38444"/>
                </a:lnTo>
                <a:cubicBezTo>
                  <a:pt x="30015" y="40240"/>
                  <a:pt x="23895" y="46348"/>
                  <a:pt x="23895" y="53893"/>
                </a:cubicBezTo>
                <a:lnTo>
                  <a:pt x="23895" y="90540"/>
                </a:lnTo>
                <a:cubicBezTo>
                  <a:pt x="23895" y="93055"/>
                  <a:pt x="21735" y="95211"/>
                  <a:pt x="19215" y="95211"/>
                </a:cubicBezTo>
                <a:cubicBezTo>
                  <a:pt x="17055" y="95211"/>
                  <a:pt x="14895" y="93055"/>
                  <a:pt x="14895" y="90540"/>
                </a:cubicBezTo>
                <a:lnTo>
                  <a:pt x="14895" y="53893"/>
                </a:lnTo>
                <a:cubicBezTo>
                  <a:pt x="14895" y="40600"/>
                  <a:pt x="26775" y="29821"/>
                  <a:pt x="41896" y="29102"/>
                </a:cubicBezTo>
                <a:lnTo>
                  <a:pt x="46576" y="26587"/>
                </a:lnTo>
                <a:lnTo>
                  <a:pt x="46576" y="7186"/>
                </a:lnTo>
                <a:cubicBezTo>
                  <a:pt x="46576" y="5749"/>
                  <a:pt x="48016" y="4312"/>
                  <a:pt x="49456" y="3593"/>
                </a:cubicBezTo>
                <a:lnTo>
                  <a:pt x="52336" y="2156"/>
                </a:lnTo>
                <a:cubicBezTo>
                  <a:pt x="57736" y="-359"/>
                  <a:pt x="63856" y="-359"/>
                  <a:pt x="68536" y="2156"/>
                </a:cubicBezTo>
                <a:lnTo>
                  <a:pt x="71776" y="3593"/>
                </a:lnTo>
                <a:cubicBezTo>
                  <a:pt x="73576" y="4312"/>
                  <a:pt x="74296" y="5749"/>
                  <a:pt x="74296" y="7186"/>
                </a:cubicBezTo>
                <a:lnTo>
                  <a:pt x="74296" y="26587"/>
                </a:lnTo>
                <a:lnTo>
                  <a:pt x="80416" y="29821"/>
                </a:lnTo>
                <a:cubicBezTo>
                  <a:pt x="82216" y="30540"/>
                  <a:pt x="82936" y="31617"/>
                  <a:pt x="82936" y="33414"/>
                </a:cubicBezTo>
                <a:lnTo>
                  <a:pt x="82936" y="129703"/>
                </a:lnTo>
                <a:lnTo>
                  <a:pt x="103457" y="129703"/>
                </a:lnTo>
                <a:lnTo>
                  <a:pt x="103457" y="52815"/>
                </a:lnTo>
                <a:cubicBezTo>
                  <a:pt x="103457" y="52097"/>
                  <a:pt x="103457" y="51378"/>
                  <a:pt x="103817" y="50660"/>
                </a:cubicBezTo>
                <a:lnTo>
                  <a:pt x="121098" y="2875"/>
                </a:lnTo>
                <a:cubicBezTo>
                  <a:pt x="122178" y="1078"/>
                  <a:pt x="123618" y="0"/>
                  <a:pt x="125778" y="0"/>
                </a:cubicBezTo>
                <a:close/>
              </a:path>
            </a:pathLst>
          </a:custGeom>
          <a:solidFill>
            <a:schemeClr val="accent2"/>
          </a:solidFill>
          <a:ln>
            <a:noFill/>
          </a:ln>
          <a:effectLst/>
        </p:spPr>
        <p:txBody>
          <a:bodyPr anchor="ctr"/>
          <a:lstStyle/>
          <a:p>
            <a:endParaRPr lang="en-US"/>
          </a:p>
        </p:txBody>
      </p:sp>
      <p:sp>
        <p:nvSpPr>
          <p:cNvPr id="14" name="TextBox 13">
            <a:extLst>
              <a:ext uri="{FF2B5EF4-FFF2-40B4-BE49-F238E27FC236}">
                <a16:creationId xmlns:a16="http://schemas.microsoft.com/office/drawing/2014/main" id="{AB5B467D-8671-9045-8B55-8C11CB79DCDA}"/>
              </a:ext>
            </a:extLst>
          </p:cNvPr>
          <p:cNvSpPr txBox="1"/>
          <p:nvPr/>
        </p:nvSpPr>
        <p:spPr>
          <a:xfrm>
            <a:off x="3741920" y="4978592"/>
            <a:ext cx="3576620" cy="553998"/>
          </a:xfrm>
          <a:prstGeom prst="rect">
            <a:avLst/>
          </a:prstGeom>
          <a:noFill/>
        </p:spPr>
        <p:txBody>
          <a:bodyPr wrap="none" rtlCol="0" anchor="ctr" anchorCtr="0">
            <a:spAutoFit/>
          </a:bodyPr>
          <a:lstStyle/>
          <a:p>
            <a:r>
              <a:rPr lang="en-US" sz="3000" b="1" spc="300" dirty="0">
                <a:solidFill>
                  <a:schemeClr val="accent3"/>
                </a:solidFill>
                <a:latin typeface="Montserrat" pitchFamily="2" charset="77"/>
                <a:ea typeface="League Spartan" charset="0"/>
                <a:cs typeface="Poppins" pitchFamily="2" charset="77"/>
              </a:rPr>
              <a:t>YOUR TITLE 01</a:t>
            </a:r>
          </a:p>
        </p:txBody>
      </p:sp>
      <p:sp>
        <p:nvSpPr>
          <p:cNvPr id="15" name="Subtitle 2">
            <a:extLst>
              <a:ext uri="{FF2B5EF4-FFF2-40B4-BE49-F238E27FC236}">
                <a16:creationId xmlns:a16="http://schemas.microsoft.com/office/drawing/2014/main" id="{60159F05-78FD-C441-B617-BEC0137E0C0A}"/>
              </a:ext>
            </a:extLst>
          </p:cNvPr>
          <p:cNvSpPr txBox="1">
            <a:spLocks/>
          </p:cNvSpPr>
          <p:nvPr/>
        </p:nvSpPr>
        <p:spPr>
          <a:xfrm>
            <a:off x="3741920" y="5644349"/>
            <a:ext cx="8122420" cy="9987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a:t>
            </a:r>
          </a:p>
        </p:txBody>
      </p:sp>
      <p:sp>
        <p:nvSpPr>
          <p:cNvPr id="16" name="TextBox 15">
            <a:extLst>
              <a:ext uri="{FF2B5EF4-FFF2-40B4-BE49-F238E27FC236}">
                <a16:creationId xmlns:a16="http://schemas.microsoft.com/office/drawing/2014/main" id="{6D12B126-E7D3-6C4A-96AF-95E7079237E9}"/>
              </a:ext>
            </a:extLst>
          </p:cNvPr>
          <p:cNvSpPr txBox="1"/>
          <p:nvPr/>
        </p:nvSpPr>
        <p:spPr>
          <a:xfrm>
            <a:off x="10579285" y="6817852"/>
            <a:ext cx="1111203" cy="553998"/>
          </a:xfrm>
          <a:prstGeom prst="rect">
            <a:avLst/>
          </a:prstGeom>
          <a:noFill/>
        </p:spPr>
        <p:txBody>
          <a:bodyPr wrap="none" rtlCol="0" anchor="ctr" anchorCtr="0">
            <a:spAutoFit/>
          </a:bodyPr>
          <a:lstStyle/>
          <a:p>
            <a:pPr algn="r"/>
            <a:r>
              <a:rPr lang="en-US" sz="3000" b="1" spc="300" dirty="0">
                <a:solidFill>
                  <a:schemeClr val="accent3"/>
                </a:solidFill>
                <a:latin typeface="Montserrat" pitchFamily="2" charset="77"/>
                <a:ea typeface="League Spartan" charset="0"/>
                <a:cs typeface="Poppins" pitchFamily="2" charset="77"/>
              </a:rPr>
              <a:t>95%	</a:t>
            </a:r>
          </a:p>
        </p:txBody>
      </p:sp>
      <p:sp>
        <p:nvSpPr>
          <p:cNvPr id="3" name="Rectangle 2">
            <a:extLst>
              <a:ext uri="{FF2B5EF4-FFF2-40B4-BE49-F238E27FC236}">
                <a16:creationId xmlns:a16="http://schemas.microsoft.com/office/drawing/2014/main" id="{012C6A52-BE69-454F-A552-36106F3E291C}"/>
              </a:ext>
            </a:extLst>
          </p:cNvPr>
          <p:cNvSpPr/>
          <p:nvPr/>
        </p:nvSpPr>
        <p:spPr>
          <a:xfrm>
            <a:off x="3741920" y="7028026"/>
            <a:ext cx="6493038" cy="137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3FE78BE-C357-B243-A004-0A04FB409180}"/>
              </a:ext>
            </a:extLst>
          </p:cNvPr>
          <p:cNvSpPr/>
          <p:nvPr/>
        </p:nvSpPr>
        <p:spPr>
          <a:xfrm>
            <a:off x="3741920" y="7028026"/>
            <a:ext cx="566928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BE1A953-75D5-3A44-85D8-86833541EE0A}"/>
              </a:ext>
            </a:extLst>
          </p:cNvPr>
          <p:cNvSpPr/>
          <p:nvPr/>
        </p:nvSpPr>
        <p:spPr>
          <a:xfrm>
            <a:off x="9284983" y="6963654"/>
            <a:ext cx="262393" cy="262393"/>
          </a:xfrm>
          <a:prstGeom prst="ellipse">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955199A0-F6B3-EC45-AA18-06A90411CEF5}"/>
              </a:ext>
            </a:extLst>
          </p:cNvPr>
          <p:cNvSpPr txBox="1"/>
          <p:nvPr/>
        </p:nvSpPr>
        <p:spPr>
          <a:xfrm>
            <a:off x="3741920" y="8639314"/>
            <a:ext cx="3653564" cy="553998"/>
          </a:xfrm>
          <a:prstGeom prst="rect">
            <a:avLst/>
          </a:prstGeom>
          <a:noFill/>
        </p:spPr>
        <p:txBody>
          <a:bodyPr wrap="none" rtlCol="0" anchor="ctr" anchorCtr="0">
            <a:spAutoFit/>
          </a:bodyPr>
          <a:lstStyle/>
          <a:p>
            <a:r>
              <a:rPr lang="en-US" sz="3000" b="1" spc="300" dirty="0">
                <a:solidFill>
                  <a:schemeClr val="accent3"/>
                </a:solidFill>
                <a:latin typeface="Montserrat" pitchFamily="2" charset="77"/>
                <a:ea typeface="League Spartan" charset="0"/>
                <a:cs typeface="Poppins" pitchFamily="2" charset="77"/>
              </a:rPr>
              <a:t>YOUR TITLE 02</a:t>
            </a:r>
          </a:p>
        </p:txBody>
      </p:sp>
      <p:sp>
        <p:nvSpPr>
          <p:cNvPr id="21" name="Subtitle 2">
            <a:extLst>
              <a:ext uri="{FF2B5EF4-FFF2-40B4-BE49-F238E27FC236}">
                <a16:creationId xmlns:a16="http://schemas.microsoft.com/office/drawing/2014/main" id="{CD08EF4B-4EDA-9A4F-8ADB-ADBE43CF745E}"/>
              </a:ext>
            </a:extLst>
          </p:cNvPr>
          <p:cNvSpPr txBox="1">
            <a:spLocks/>
          </p:cNvSpPr>
          <p:nvPr/>
        </p:nvSpPr>
        <p:spPr>
          <a:xfrm>
            <a:off x="3741920" y="9305071"/>
            <a:ext cx="8122420" cy="9987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a:t>
            </a:r>
          </a:p>
        </p:txBody>
      </p:sp>
      <p:sp>
        <p:nvSpPr>
          <p:cNvPr id="22" name="TextBox 21">
            <a:extLst>
              <a:ext uri="{FF2B5EF4-FFF2-40B4-BE49-F238E27FC236}">
                <a16:creationId xmlns:a16="http://schemas.microsoft.com/office/drawing/2014/main" id="{CDEDEE91-E4B5-3B45-9A52-2A9FA4F0D55D}"/>
              </a:ext>
            </a:extLst>
          </p:cNvPr>
          <p:cNvSpPr txBox="1"/>
          <p:nvPr/>
        </p:nvSpPr>
        <p:spPr>
          <a:xfrm>
            <a:off x="10579285" y="10478574"/>
            <a:ext cx="1111203" cy="553998"/>
          </a:xfrm>
          <a:prstGeom prst="rect">
            <a:avLst/>
          </a:prstGeom>
          <a:noFill/>
        </p:spPr>
        <p:txBody>
          <a:bodyPr wrap="none" rtlCol="0" anchor="ctr" anchorCtr="0">
            <a:spAutoFit/>
          </a:bodyPr>
          <a:lstStyle/>
          <a:p>
            <a:pPr algn="r"/>
            <a:r>
              <a:rPr lang="en-US" sz="3000" b="1" spc="300" dirty="0">
                <a:solidFill>
                  <a:schemeClr val="accent3"/>
                </a:solidFill>
                <a:latin typeface="Montserrat" pitchFamily="2" charset="77"/>
                <a:ea typeface="League Spartan" charset="0"/>
                <a:cs typeface="Poppins" pitchFamily="2" charset="77"/>
              </a:rPr>
              <a:t>95%	</a:t>
            </a:r>
          </a:p>
        </p:txBody>
      </p:sp>
      <p:sp>
        <p:nvSpPr>
          <p:cNvPr id="23" name="Rectangle 22">
            <a:extLst>
              <a:ext uri="{FF2B5EF4-FFF2-40B4-BE49-F238E27FC236}">
                <a16:creationId xmlns:a16="http://schemas.microsoft.com/office/drawing/2014/main" id="{59483A75-8F65-1942-96C1-7E06E11454F2}"/>
              </a:ext>
            </a:extLst>
          </p:cNvPr>
          <p:cNvSpPr/>
          <p:nvPr/>
        </p:nvSpPr>
        <p:spPr>
          <a:xfrm>
            <a:off x="3741920" y="10688748"/>
            <a:ext cx="6493038" cy="137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AD2280A-5B53-CE4E-97F4-BE35BB5E192C}"/>
              </a:ext>
            </a:extLst>
          </p:cNvPr>
          <p:cNvSpPr/>
          <p:nvPr/>
        </p:nvSpPr>
        <p:spPr>
          <a:xfrm>
            <a:off x="3741920" y="10688748"/>
            <a:ext cx="566928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C8E19B2-230D-6247-B374-D7A971BD3FFB}"/>
              </a:ext>
            </a:extLst>
          </p:cNvPr>
          <p:cNvSpPr/>
          <p:nvPr/>
        </p:nvSpPr>
        <p:spPr>
          <a:xfrm>
            <a:off x="9284983" y="10624376"/>
            <a:ext cx="262393" cy="262393"/>
          </a:xfrm>
          <a:prstGeom prst="ellipse">
            <a:avLst/>
          </a:prstGeom>
          <a:solidFill>
            <a:schemeClr val="bg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5086B4B-2986-CC46-952B-A24FEFAD5714}"/>
              </a:ext>
            </a:extLst>
          </p:cNvPr>
          <p:cNvSpPr>
            <a:spLocks noGrp="1"/>
          </p:cNvSpPr>
          <p:nvPr>
            <p:ph type="pic" sz="quarter" idx="10"/>
          </p:nvPr>
        </p:nvSpPr>
        <p:spPr>
          <a:solidFill>
            <a:schemeClr val="bg1">
              <a:lumMod val="95000"/>
            </a:schemeClr>
          </a:solidFill>
        </p:spPr>
      </p:sp>
      <p:pic>
        <p:nvPicPr>
          <p:cNvPr id="11" name="Picture 10">
            <a:extLst>
              <a:ext uri="{FF2B5EF4-FFF2-40B4-BE49-F238E27FC236}">
                <a16:creationId xmlns:a16="http://schemas.microsoft.com/office/drawing/2014/main" id="{B963B1F5-7D0C-9648-9D52-37D5F5C86EB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666301" y="2616518"/>
            <a:ext cx="4932494" cy="10071886"/>
          </a:xfrm>
          <a:prstGeom prst="rect">
            <a:avLst/>
          </a:prstGeom>
        </p:spPr>
      </p:pic>
    </p:spTree>
    <p:extLst>
      <p:ext uri="{BB962C8B-B14F-4D97-AF65-F5344CB8AC3E}">
        <p14:creationId xmlns:p14="http://schemas.microsoft.com/office/powerpoint/2010/main" val="1457216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AF009C6-FD5C-9241-975B-20798BB6CC6B}"/>
              </a:ext>
            </a:extLst>
          </p:cNvPr>
          <p:cNvSpPr>
            <a:spLocks noGrp="1"/>
          </p:cNvSpPr>
          <p:nvPr>
            <p:ph type="pic" sz="quarter" idx="10"/>
          </p:nvPr>
        </p:nvSpPr>
        <p:spPr>
          <a:solidFill>
            <a:schemeClr val="bg1">
              <a:lumMod val="95000"/>
            </a:schemeClr>
          </a:solidFill>
        </p:spPr>
      </p:sp>
      <p:sp>
        <p:nvSpPr>
          <p:cNvPr id="13" name="Rectangle 12">
            <a:extLst>
              <a:ext uri="{FF2B5EF4-FFF2-40B4-BE49-F238E27FC236}">
                <a16:creationId xmlns:a16="http://schemas.microsoft.com/office/drawing/2014/main" id="{68C9D6E5-023C-E942-9043-2849C1A588CF}"/>
              </a:ext>
            </a:extLst>
          </p:cNvPr>
          <p:cNvSpPr/>
          <p:nvPr/>
        </p:nvSpPr>
        <p:spPr>
          <a:xfrm>
            <a:off x="0" y="0"/>
            <a:ext cx="24377650" cy="13716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1" name="TextBox 10">
            <a:extLst>
              <a:ext uri="{FF2B5EF4-FFF2-40B4-BE49-F238E27FC236}">
                <a16:creationId xmlns:a16="http://schemas.microsoft.com/office/drawing/2014/main" id="{45281DF7-D329-1041-8AC3-DDC29EDB1618}"/>
              </a:ext>
            </a:extLst>
          </p:cNvPr>
          <p:cNvSpPr txBox="1"/>
          <p:nvPr/>
        </p:nvSpPr>
        <p:spPr>
          <a:xfrm>
            <a:off x="1520825" y="3258388"/>
            <a:ext cx="9084538" cy="6217087"/>
          </a:xfrm>
          <a:prstGeom prst="rect">
            <a:avLst/>
          </a:prstGeom>
          <a:noFill/>
        </p:spPr>
        <p:txBody>
          <a:bodyPr wrap="none" rtlCol="0" anchor="ctr">
            <a:spAutoFit/>
          </a:bodyPr>
          <a:lstStyle/>
          <a:p>
            <a:r>
              <a:rPr lang="en-US" sz="19900" b="1" dirty="0">
                <a:solidFill>
                  <a:schemeClr val="tx2"/>
                </a:solidFill>
                <a:latin typeface="Playfair Display SC" pitchFamily="2" charset="77"/>
              </a:rPr>
              <a:t>ABOUT</a:t>
            </a:r>
          </a:p>
          <a:p>
            <a:r>
              <a:rPr lang="en-US" sz="19900" b="1" dirty="0">
                <a:solidFill>
                  <a:schemeClr val="tx2"/>
                </a:solidFill>
                <a:latin typeface="Playfair Display SC" pitchFamily="2" charset="77"/>
              </a:rPr>
              <a:t>US</a:t>
            </a:r>
          </a:p>
        </p:txBody>
      </p:sp>
      <p:sp>
        <p:nvSpPr>
          <p:cNvPr id="12" name="TextBox 11">
            <a:extLst>
              <a:ext uri="{FF2B5EF4-FFF2-40B4-BE49-F238E27FC236}">
                <a16:creationId xmlns:a16="http://schemas.microsoft.com/office/drawing/2014/main" id="{2E1C49BF-2C38-BB47-8BF3-E874B3143CEA}"/>
              </a:ext>
            </a:extLst>
          </p:cNvPr>
          <p:cNvSpPr txBox="1"/>
          <p:nvPr/>
        </p:nvSpPr>
        <p:spPr>
          <a:xfrm>
            <a:off x="1520825" y="9843938"/>
            <a:ext cx="6694461" cy="553998"/>
          </a:xfrm>
          <a:prstGeom prst="rect">
            <a:avLst/>
          </a:prstGeom>
          <a:noFill/>
        </p:spPr>
        <p:txBody>
          <a:bodyPr wrap="none" rtlCol="0">
            <a:spAutoFit/>
          </a:bodyPr>
          <a:lstStyle/>
          <a:p>
            <a:r>
              <a:rPr lang="en-US" sz="3000" b="1" spc="900" dirty="0">
                <a:solidFill>
                  <a:schemeClr val="tx2">
                    <a:lumMod val="50000"/>
                    <a:lumOff val="50000"/>
                  </a:schemeClr>
                </a:solidFill>
                <a:latin typeface="Montserrat" pitchFamily="2" charset="77"/>
                <a:cs typeface="Poppins Light" pitchFamily="2" charset="77"/>
              </a:rPr>
              <a:t>YOUR SUBTITLE HERE</a:t>
            </a:r>
          </a:p>
        </p:txBody>
      </p:sp>
    </p:spTree>
    <p:extLst>
      <p:ext uri="{BB962C8B-B14F-4D97-AF65-F5344CB8AC3E}">
        <p14:creationId xmlns:p14="http://schemas.microsoft.com/office/powerpoint/2010/main" val="1674751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7D7C8E-A664-BE44-A765-7313BD5FEABF}"/>
              </a:ext>
            </a:extLst>
          </p:cNvPr>
          <p:cNvSpPr/>
          <p:nvPr/>
        </p:nvSpPr>
        <p:spPr>
          <a:xfrm>
            <a:off x="0" y="0"/>
            <a:ext cx="5945504"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pic>
        <p:nvPicPr>
          <p:cNvPr id="26" name="Picture 25">
            <a:extLst>
              <a:ext uri="{FF2B5EF4-FFF2-40B4-BE49-F238E27FC236}">
                <a16:creationId xmlns:a16="http://schemas.microsoft.com/office/drawing/2014/main" id="{43960309-7FDC-9B4C-9BA1-AF5E77425326}"/>
              </a:ext>
            </a:extLst>
          </p:cNvPr>
          <p:cNvPicPr>
            <a:picLocks noChangeAspect="1"/>
          </p:cNvPicPr>
          <p:nvPr/>
        </p:nvPicPr>
        <p:blipFill rotWithShape="1">
          <a:blip r:embed="rId2">
            <a:extLst>
              <a:ext uri="{28A0092B-C50C-407E-A947-70E740481C1C}">
                <a14:useLocalDpi xmlns:a14="http://schemas.microsoft.com/office/drawing/2010/main" val="0"/>
              </a:ext>
            </a:extLst>
          </a:blip>
          <a:srcRect l="1314" t="16919" r="1566" b="24899"/>
          <a:stretch/>
        </p:blipFill>
        <p:spPr>
          <a:xfrm>
            <a:off x="1374459" y="5320385"/>
            <a:ext cx="9065588" cy="5430866"/>
          </a:xfrm>
          <a:prstGeom prst="rect">
            <a:avLst/>
          </a:prstGeom>
        </p:spPr>
      </p:pic>
      <p:sp>
        <p:nvSpPr>
          <p:cNvPr id="8" name="TextBox 7">
            <a:extLst>
              <a:ext uri="{FF2B5EF4-FFF2-40B4-BE49-F238E27FC236}">
                <a16:creationId xmlns:a16="http://schemas.microsoft.com/office/drawing/2014/main" id="{D4DA7A93-FDFB-F64B-BFE7-7EE63DB1E7F3}"/>
              </a:ext>
            </a:extLst>
          </p:cNvPr>
          <p:cNvSpPr txBox="1"/>
          <p:nvPr/>
        </p:nvSpPr>
        <p:spPr>
          <a:xfrm>
            <a:off x="7983496" y="1423802"/>
            <a:ext cx="8486619"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Laptop Mockup</a:t>
            </a:r>
          </a:p>
        </p:txBody>
      </p:sp>
      <p:sp>
        <p:nvSpPr>
          <p:cNvPr id="9" name="Subtitle 2">
            <a:extLst>
              <a:ext uri="{FF2B5EF4-FFF2-40B4-BE49-F238E27FC236}">
                <a16:creationId xmlns:a16="http://schemas.microsoft.com/office/drawing/2014/main" id="{30E60481-0859-1247-B295-EBE98215C2A3}"/>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10" name="Freeform 979">
            <a:extLst>
              <a:ext uri="{FF2B5EF4-FFF2-40B4-BE49-F238E27FC236}">
                <a16:creationId xmlns:a16="http://schemas.microsoft.com/office/drawing/2014/main" id="{3C4C6E8C-E44C-9A44-87EA-F3F1CF69FE7A}"/>
              </a:ext>
            </a:extLst>
          </p:cNvPr>
          <p:cNvSpPr>
            <a:spLocks noChangeAspect="1" noChangeArrowheads="1"/>
          </p:cNvSpPr>
          <p:nvPr/>
        </p:nvSpPr>
        <p:spPr bwMode="auto">
          <a:xfrm>
            <a:off x="12536112" y="5696895"/>
            <a:ext cx="1372242" cy="1368132"/>
          </a:xfrm>
          <a:custGeom>
            <a:avLst/>
            <a:gdLst>
              <a:gd name="T0" fmla="*/ 2137472 w 291741"/>
              <a:gd name="T1" fmla="*/ 3085585 h 291740"/>
              <a:gd name="T2" fmla="*/ 98768 w 291741"/>
              <a:gd name="T3" fmla="*/ 2412064 h 291740"/>
              <a:gd name="T4" fmla="*/ 3026432 w 291741"/>
              <a:gd name="T5" fmla="*/ 2697917 h 291740"/>
              <a:gd name="T6" fmla="*/ 98768 w 291741"/>
              <a:gd name="T7" fmla="*/ 2412064 h 291740"/>
              <a:gd name="T8" fmla="*/ 3109406 w 291741"/>
              <a:gd name="T9" fmla="*/ 1926519 h 291740"/>
              <a:gd name="T10" fmla="*/ 2686645 w 291741"/>
              <a:gd name="T11" fmla="*/ 998503 h 291740"/>
              <a:gd name="T12" fmla="*/ 3109406 w 291741"/>
              <a:gd name="T13" fmla="*/ 998503 h 291740"/>
              <a:gd name="T14" fmla="*/ 1388149 w 291741"/>
              <a:gd name="T15" fmla="*/ 1160972 h 291740"/>
              <a:gd name="T16" fmla="*/ 2006644 w 291741"/>
              <a:gd name="T17" fmla="*/ 882705 h 291740"/>
              <a:gd name="T18" fmla="*/ 1292989 w 291741"/>
              <a:gd name="T19" fmla="*/ 1819405 h 291740"/>
              <a:gd name="T20" fmla="*/ 1344541 w 291741"/>
              <a:gd name="T21" fmla="*/ 537804 h 291740"/>
              <a:gd name="T22" fmla="*/ 1935276 w 291741"/>
              <a:gd name="T23" fmla="*/ 804326 h 291740"/>
              <a:gd name="T24" fmla="*/ 2686645 w 291741"/>
              <a:gd name="T25" fmla="*/ 900609 h 291740"/>
              <a:gd name="T26" fmla="*/ 2686645 w 291741"/>
              <a:gd name="T27" fmla="*/ 481651 h 291740"/>
              <a:gd name="T28" fmla="*/ 2081965 w 291741"/>
              <a:gd name="T29" fmla="*/ 765127 h 291740"/>
              <a:gd name="T30" fmla="*/ 2074041 w 291741"/>
              <a:gd name="T31" fmla="*/ 1615601 h 291740"/>
              <a:gd name="T32" fmla="*/ 1332631 w 291741"/>
              <a:gd name="T33" fmla="*/ 1944815 h 291740"/>
              <a:gd name="T34" fmla="*/ 607081 w 291741"/>
              <a:gd name="T35" fmla="*/ 1615601 h 291740"/>
              <a:gd name="T36" fmla="*/ 599152 w 291741"/>
              <a:gd name="T37" fmla="*/ 765127 h 291740"/>
              <a:gd name="T38" fmla="*/ 98768 w 291741"/>
              <a:gd name="T39" fmla="*/ 176208 h 291740"/>
              <a:gd name="T40" fmla="*/ 225188 w 291741"/>
              <a:gd name="T41" fmla="*/ 434639 h 291740"/>
              <a:gd name="T42" fmla="*/ 98768 w 291741"/>
              <a:gd name="T43" fmla="*/ 771402 h 291740"/>
              <a:gd name="T44" fmla="*/ 177798 w 291741"/>
              <a:gd name="T45" fmla="*/ 869296 h 291740"/>
              <a:gd name="T46" fmla="*/ 177798 w 291741"/>
              <a:gd name="T47" fmla="*/ 1155132 h 291740"/>
              <a:gd name="T48" fmla="*/ 98768 w 291741"/>
              <a:gd name="T49" fmla="*/ 1253019 h 291740"/>
              <a:gd name="T50" fmla="*/ 225188 w 291741"/>
              <a:gd name="T51" fmla="*/ 1589771 h 291740"/>
              <a:gd name="T52" fmla="*/ 98768 w 291741"/>
              <a:gd name="T53" fmla="*/ 1926519 h 291740"/>
              <a:gd name="T54" fmla="*/ 177798 w 291741"/>
              <a:gd name="T55" fmla="*/ 2024413 h 291740"/>
              <a:gd name="T56" fmla="*/ 391143 w 291741"/>
              <a:gd name="T57" fmla="*/ 2314183 h 291740"/>
              <a:gd name="T58" fmla="*/ 485983 w 291741"/>
              <a:gd name="T59" fmla="*/ 2231954 h 291740"/>
              <a:gd name="T60" fmla="*/ 778343 w 291741"/>
              <a:gd name="T61" fmla="*/ 2231954 h 291740"/>
              <a:gd name="T62" fmla="*/ 877120 w 291741"/>
              <a:gd name="T63" fmla="*/ 2314183 h 291740"/>
              <a:gd name="T64" fmla="*/ 1212949 w 291741"/>
              <a:gd name="T65" fmla="*/ 2184965 h 291740"/>
              <a:gd name="T66" fmla="*/ 1556669 w 291741"/>
              <a:gd name="T67" fmla="*/ 2314183 h 291740"/>
              <a:gd name="T68" fmla="*/ 1655456 w 291741"/>
              <a:gd name="T69" fmla="*/ 2231954 h 291740"/>
              <a:gd name="T70" fmla="*/ 1943878 w 291741"/>
              <a:gd name="T71" fmla="*/ 2231954 h 291740"/>
              <a:gd name="T72" fmla="*/ 2038695 w 291741"/>
              <a:gd name="T73" fmla="*/ 2314183 h 291740"/>
              <a:gd name="T74" fmla="*/ 2378467 w 291741"/>
              <a:gd name="T75" fmla="*/ 2184965 h 291740"/>
              <a:gd name="T76" fmla="*/ 3109406 w 291741"/>
              <a:gd name="T77" fmla="*/ 2314183 h 291740"/>
              <a:gd name="T78" fmla="*/ 2587880 w 291741"/>
              <a:gd name="T79" fmla="*/ 1977426 h 291740"/>
              <a:gd name="T80" fmla="*/ 3109406 w 291741"/>
              <a:gd name="T81" fmla="*/ 383770 h 291740"/>
              <a:gd name="T82" fmla="*/ 177798 w 291741"/>
              <a:gd name="T83" fmla="*/ 97881 h 291740"/>
              <a:gd name="T84" fmla="*/ 3204230 w 291741"/>
              <a:gd name="T85" fmla="*/ 176208 h 291740"/>
              <a:gd name="T86" fmla="*/ 2236252 w 291741"/>
              <a:gd name="T87" fmla="*/ 2791884 h 291740"/>
              <a:gd name="T88" fmla="*/ 2623438 w 291741"/>
              <a:gd name="T89" fmla="*/ 3132556 h 291740"/>
              <a:gd name="T90" fmla="*/ 580770 w 291741"/>
              <a:gd name="T91" fmla="*/ 3132556 h 291740"/>
              <a:gd name="T92" fmla="*/ 971936 w 291741"/>
              <a:gd name="T93" fmla="*/ 2791884 h 291740"/>
              <a:gd name="T94" fmla="*/ 0 w 291741"/>
              <a:gd name="T95" fmla="*/ 176208 h 291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41" h="291740">
                <a:moveTo>
                  <a:pt x="97487" y="256487"/>
                </a:moveTo>
                <a:lnTo>
                  <a:pt x="97487" y="283467"/>
                </a:lnTo>
                <a:lnTo>
                  <a:pt x="194614" y="283467"/>
                </a:lnTo>
                <a:lnTo>
                  <a:pt x="194614" y="256487"/>
                </a:lnTo>
                <a:lnTo>
                  <a:pt x="97487" y="256487"/>
                </a:lnTo>
                <a:close/>
                <a:moveTo>
                  <a:pt x="8993" y="221593"/>
                </a:moveTo>
                <a:lnTo>
                  <a:pt x="8993" y="240299"/>
                </a:lnTo>
                <a:cubicBezTo>
                  <a:pt x="8993" y="244256"/>
                  <a:pt x="12231" y="247853"/>
                  <a:pt x="16188" y="247853"/>
                </a:cubicBezTo>
                <a:lnTo>
                  <a:pt x="275553" y="247853"/>
                </a:lnTo>
                <a:cubicBezTo>
                  <a:pt x="279510" y="247853"/>
                  <a:pt x="283107" y="244256"/>
                  <a:pt x="283107" y="240299"/>
                </a:cubicBezTo>
                <a:lnTo>
                  <a:pt x="283107" y="221593"/>
                </a:lnTo>
                <a:lnTo>
                  <a:pt x="8993" y="221593"/>
                </a:lnTo>
                <a:close/>
                <a:moveTo>
                  <a:pt x="244616" y="138855"/>
                </a:moveTo>
                <a:lnTo>
                  <a:pt x="244616" y="176987"/>
                </a:lnTo>
                <a:lnTo>
                  <a:pt x="283107" y="176987"/>
                </a:lnTo>
                <a:lnTo>
                  <a:pt x="283107" y="138855"/>
                </a:lnTo>
                <a:lnTo>
                  <a:pt x="244616" y="138855"/>
                </a:lnTo>
                <a:close/>
                <a:moveTo>
                  <a:pt x="244616" y="91731"/>
                </a:moveTo>
                <a:lnTo>
                  <a:pt x="244616" y="129862"/>
                </a:lnTo>
                <a:lnTo>
                  <a:pt x="283107" y="129862"/>
                </a:lnTo>
                <a:lnTo>
                  <a:pt x="283107" y="91731"/>
                </a:lnTo>
                <a:lnTo>
                  <a:pt x="244616" y="91731"/>
                </a:lnTo>
                <a:close/>
                <a:moveTo>
                  <a:pt x="182702" y="81093"/>
                </a:moveTo>
                <a:lnTo>
                  <a:pt x="126389" y="106657"/>
                </a:lnTo>
                <a:lnTo>
                  <a:pt x="126389" y="167145"/>
                </a:lnTo>
                <a:lnTo>
                  <a:pt x="182702" y="141942"/>
                </a:lnTo>
                <a:lnTo>
                  <a:pt x="182702" y="81093"/>
                </a:lnTo>
                <a:close/>
                <a:moveTo>
                  <a:pt x="61412" y="81093"/>
                </a:moveTo>
                <a:lnTo>
                  <a:pt x="61412" y="141942"/>
                </a:lnTo>
                <a:lnTo>
                  <a:pt x="117725" y="167145"/>
                </a:lnTo>
                <a:lnTo>
                  <a:pt x="117725" y="106657"/>
                </a:lnTo>
                <a:lnTo>
                  <a:pt x="61412" y="81093"/>
                </a:lnTo>
                <a:close/>
                <a:moveTo>
                  <a:pt x="122418" y="49408"/>
                </a:moveTo>
                <a:lnTo>
                  <a:pt x="67548" y="73892"/>
                </a:lnTo>
                <a:lnTo>
                  <a:pt x="122418" y="98736"/>
                </a:lnTo>
                <a:lnTo>
                  <a:pt x="176204" y="73892"/>
                </a:lnTo>
                <a:lnTo>
                  <a:pt x="122418" y="49408"/>
                </a:lnTo>
                <a:close/>
                <a:moveTo>
                  <a:pt x="244616" y="44247"/>
                </a:moveTo>
                <a:lnTo>
                  <a:pt x="244616" y="82738"/>
                </a:lnTo>
                <a:lnTo>
                  <a:pt x="283107" y="82738"/>
                </a:lnTo>
                <a:lnTo>
                  <a:pt x="283107" y="44247"/>
                </a:lnTo>
                <a:lnTo>
                  <a:pt x="244616" y="44247"/>
                </a:lnTo>
                <a:close/>
                <a:moveTo>
                  <a:pt x="120252" y="40767"/>
                </a:moveTo>
                <a:cubicBezTo>
                  <a:pt x="121335" y="39687"/>
                  <a:pt x="122779" y="39687"/>
                  <a:pt x="123862" y="40767"/>
                </a:cubicBezTo>
                <a:lnTo>
                  <a:pt x="189560" y="70291"/>
                </a:lnTo>
                <a:cubicBezTo>
                  <a:pt x="191004" y="71012"/>
                  <a:pt x="191726" y="72812"/>
                  <a:pt x="191726" y="73892"/>
                </a:cubicBezTo>
                <a:lnTo>
                  <a:pt x="191726" y="144462"/>
                </a:lnTo>
                <a:cubicBezTo>
                  <a:pt x="191726" y="146622"/>
                  <a:pt x="190643" y="148063"/>
                  <a:pt x="188838" y="148423"/>
                </a:cubicBezTo>
                <a:lnTo>
                  <a:pt x="123862" y="178307"/>
                </a:lnTo>
                <a:cubicBezTo>
                  <a:pt x="123140" y="178667"/>
                  <a:pt x="122779" y="179027"/>
                  <a:pt x="122418" y="179027"/>
                </a:cubicBezTo>
                <a:cubicBezTo>
                  <a:pt x="122418" y="179027"/>
                  <a:pt x="122057" y="178667"/>
                  <a:pt x="121335" y="178667"/>
                </a:cubicBezTo>
                <a:cubicBezTo>
                  <a:pt x="120974" y="178667"/>
                  <a:pt x="120974" y="178667"/>
                  <a:pt x="120613" y="178307"/>
                </a:cubicBezTo>
                <a:lnTo>
                  <a:pt x="120252" y="178307"/>
                </a:lnTo>
                <a:lnTo>
                  <a:pt x="55275" y="148423"/>
                </a:lnTo>
                <a:cubicBezTo>
                  <a:pt x="53831" y="148063"/>
                  <a:pt x="52387" y="146622"/>
                  <a:pt x="52387" y="144462"/>
                </a:cubicBezTo>
                <a:lnTo>
                  <a:pt x="52387" y="73892"/>
                </a:lnTo>
                <a:cubicBezTo>
                  <a:pt x="52387" y="72812"/>
                  <a:pt x="53109" y="71012"/>
                  <a:pt x="54553" y="70291"/>
                </a:cubicBezTo>
                <a:lnTo>
                  <a:pt x="120252" y="40767"/>
                </a:lnTo>
                <a:close/>
                <a:moveTo>
                  <a:pt x="16188" y="8993"/>
                </a:moveTo>
                <a:cubicBezTo>
                  <a:pt x="12231" y="8993"/>
                  <a:pt x="8993" y="12231"/>
                  <a:pt x="8993" y="16188"/>
                </a:cubicBezTo>
                <a:lnTo>
                  <a:pt x="8993" y="35254"/>
                </a:lnTo>
                <a:lnTo>
                  <a:pt x="16188" y="35254"/>
                </a:lnTo>
                <a:cubicBezTo>
                  <a:pt x="18706" y="35254"/>
                  <a:pt x="20505" y="37412"/>
                  <a:pt x="20505" y="39930"/>
                </a:cubicBezTo>
                <a:cubicBezTo>
                  <a:pt x="20505" y="42448"/>
                  <a:pt x="18706" y="44247"/>
                  <a:pt x="16188" y="44247"/>
                </a:cubicBezTo>
                <a:lnTo>
                  <a:pt x="8993" y="44247"/>
                </a:lnTo>
                <a:lnTo>
                  <a:pt x="8993" y="70867"/>
                </a:lnTo>
                <a:lnTo>
                  <a:pt x="16188" y="70867"/>
                </a:lnTo>
                <a:cubicBezTo>
                  <a:pt x="18706" y="70867"/>
                  <a:pt x="20505" y="73025"/>
                  <a:pt x="20505" y="75183"/>
                </a:cubicBezTo>
                <a:cubicBezTo>
                  <a:pt x="20505" y="77702"/>
                  <a:pt x="18706" y="79860"/>
                  <a:pt x="16188" y="79860"/>
                </a:cubicBezTo>
                <a:lnTo>
                  <a:pt x="8993" y="79860"/>
                </a:lnTo>
                <a:lnTo>
                  <a:pt x="8993" y="106120"/>
                </a:lnTo>
                <a:lnTo>
                  <a:pt x="16188" y="106120"/>
                </a:lnTo>
                <a:cubicBezTo>
                  <a:pt x="18706" y="106120"/>
                  <a:pt x="20505" y="108279"/>
                  <a:pt x="20505" y="110797"/>
                </a:cubicBezTo>
                <a:cubicBezTo>
                  <a:pt x="20505" y="113315"/>
                  <a:pt x="18706" y="115113"/>
                  <a:pt x="16188" y="115113"/>
                </a:cubicBezTo>
                <a:lnTo>
                  <a:pt x="8993" y="115113"/>
                </a:lnTo>
                <a:lnTo>
                  <a:pt x="8993" y="141733"/>
                </a:lnTo>
                <a:lnTo>
                  <a:pt x="16188" y="141733"/>
                </a:lnTo>
                <a:cubicBezTo>
                  <a:pt x="18706" y="141733"/>
                  <a:pt x="20505" y="143532"/>
                  <a:pt x="20505" y="146050"/>
                </a:cubicBezTo>
                <a:cubicBezTo>
                  <a:pt x="20505" y="148568"/>
                  <a:pt x="18706" y="150727"/>
                  <a:pt x="16188" y="150727"/>
                </a:cubicBezTo>
                <a:lnTo>
                  <a:pt x="8993" y="150727"/>
                </a:lnTo>
                <a:lnTo>
                  <a:pt x="8993" y="176987"/>
                </a:lnTo>
                <a:lnTo>
                  <a:pt x="16188" y="176987"/>
                </a:lnTo>
                <a:cubicBezTo>
                  <a:pt x="18706" y="176987"/>
                  <a:pt x="20505" y="179145"/>
                  <a:pt x="20505" y="181663"/>
                </a:cubicBezTo>
                <a:cubicBezTo>
                  <a:pt x="20505" y="183822"/>
                  <a:pt x="18706" y="185980"/>
                  <a:pt x="16188" y="185980"/>
                </a:cubicBezTo>
                <a:lnTo>
                  <a:pt x="8993" y="185980"/>
                </a:lnTo>
                <a:lnTo>
                  <a:pt x="8993" y="212600"/>
                </a:lnTo>
                <a:lnTo>
                  <a:pt x="35613" y="212600"/>
                </a:lnTo>
                <a:lnTo>
                  <a:pt x="35613" y="205046"/>
                </a:lnTo>
                <a:cubicBezTo>
                  <a:pt x="35613" y="202887"/>
                  <a:pt x="37052" y="200729"/>
                  <a:pt x="39930" y="200729"/>
                </a:cubicBezTo>
                <a:cubicBezTo>
                  <a:pt x="42089" y="200729"/>
                  <a:pt x="44247" y="202887"/>
                  <a:pt x="44247" y="205046"/>
                </a:cubicBezTo>
                <a:lnTo>
                  <a:pt x="44247" y="212600"/>
                </a:lnTo>
                <a:lnTo>
                  <a:pt x="70867" y="212600"/>
                </a:lnTo>
                <a:lnTo>
                  <a:pt x="70867" y="205046"/>
                </a:lnTo>
                <a:cubicBezTo>
                  <a:pt x="70867" y="202887"/>
                  <a:pt x="73025" y="200729"/>
                  <a:pt x="74824" y="200729"/>
                </a:cubicBezTo>
                <a:cubicBezTo>
                  <a:pt x="77342" y="200729"/>
                  <a:pt x="79860" y="202887"/>
                  <a:pt x="79860" y="205046"/>
                </a:cubicBezTo>
                <a:lnTo>
                  <a:pt x="79860" y="212600"/>
                </a:lnTo>
                <a:lnTo>
                  <a:pt x="106120" y="212600"/>
                </a:lnTo>
                <a:lnTo>
                  <a:pt x="106120" y="205046"/>
                </a:lnTo>
                <a:cubicBezTo>
                  <a:pt x="106120" y="202887"/>
                  <a:pt x="107919" y="200729"/>
                  <a:pt x="110437" y="200729"/>
                </a:cubicBezTo>
                <a:cubicBezTo>
                  <a:pt x="113315" y="200729"/>
                  <a:pt x="114754" y="202887"/>
                  <a:pt x="114754" y="205046"/>
                </a:cubicBezTo>
                <a:lnTo>
                  <a:pt x="114754" y="212600"/>
                </a:lnTo>
                <a:lnTo>
                  <a:pt x="141733" y="212600"/>
                </a:lnTo>
                <a:lnTo>
                  <a:pt x="141733" y="205046"/>
                </a:lnTo>
                <a:cubicBezTo>
                  <a:pt x="141733" y="202887"/>
                  <a:pt x="143172" y="200729"/>
                  <a:pt x="145691" y="200729"/>
                </a:cubicBezTo>
                <a:cubicBezTo>
                  <a:pt x="148568" y="200729"/>
                  <a:pt x="150727" y="202887"/>
                  <a:pt x="150727" y="205046"/>
                </a:cubicBezTo>
                <a:lnTo>
                  <a:pt x="150727" y="212600"/>
                </a:lnTo>
                <a:lnTo>
                  <a:pt x="176987" y="212600"/>
                </a:lnTo>
                <a:lnTo>
                  <a:pt x="176987" y="205046"/>
                </a:lnTo>
                <a:cubicBezTo>
                  <a:pt x="176987" y="202887"/>
                  <a:pt x="178786" y="200729"/>
                  <a:pt x="181304" y="200729"/>
                </a:cubicBezTo>
                <a:cubicBezTo>
                  <a:pt x="184182" y="200729"/>
                  <a:pt x="185620" y="202887"/>
                  <a:pt x="185620" y="205046"/>
                </a:cubicBezTo>
                <a:lnTo>
                  <a:pt x="185620" y="212600"/>
                </a:lnTo>
                <a:lnTo>
                  <a:pt x="212600" y="212600"/>
                </a:lnTo>
                <a:lnTo>
                  <a:pt x="212600" y="205046"/>
                </a:lnTo>
                <a:cubicBezTo>
                  <a:pt x="212600" y="202887"/>
                  <a:pt x="214039" y="200729"/>
                  <a:pt x="216557" y="200729"/>
                </a:cubicBezTo>
                <a:cubicBezTo>
                  <a:pt x="219435" y="200729"/>
                  <a:pt x="221234" y="202887"/>
                  <a:pt x="221234" y="205046"/>
                </a:cubicBezTo>
                <a:lnTo>
                  <a:pt x="221234" y="212600"/>
                </a:lnTo>
                <a:lnTo>
                  <a:pt x="283107" y="212600"/>
                </a:lnTo>
                <a:lnTo>
                  <a:pt x="283107" y="185980"/>
                </a:lnTo>
                <a:lnTo>
                  <a:pt x="240299" y="185980"/>
                </a:lnTo>
                <a:cubicBezTo>
                  <a:pt x="237781" y="185980"/>
                  <a:pt x="235623" y="183822"/>
                  <a:pt x="235623" y="181663"/>
                </a:cubicBezTo>
                <a:lnTo>
                  <a:pt x="235623" y="39930"/>
                </a:lnTo>
                <a:cubicBezTo>
                  <a:pt x="235623" y="37412"/>
                  <a:pt x="237781" y="35254"/>
                  <a:pt x="240299" y="35254"/>
                </a:cubicBezTo>
                <a:lnTo>
                  <a:pt x="283107" y="35254"/>
                </a:lnTo>
                <a:lnTo>
                  <a:pt x="283107" y="16188"/>
                </a:lnTo>
                <a:cubicBezTo>
                  <a:pt x="283107" y="12231"/>
                  <a:pt x="279510" y="8993"/>
                  <a:pt x="275553" y="8993"/>
                </a:cubicBezTo>
                <a:lnTo>
                  <a:pt x="16188" y="8993"/>
                </a:lnTo>
                <a:close/>
                <a:moveTo>
                  <a:pt x="16188" y="0"/>
                </a:moveTo>
                <a:lnTo>
                  <a:pt x="275553" y="0"/>
                </a:lnTo>
                <a:cubicBezTo>
                  <a:pt x="284546" y="0"/>
                  <a:pt x="291741" y="7195"/>
                  <a:pt x="291741" y="16188"/>
                </a:cubicBezTo>
                <a:lnTo>
                  <a:pt x="291741" y="240299"/>
                </a:lnTo>
                <a:cubicBezTo>
                  <a:pt x="291741" y="249652"/>
                  <a:pt x="284546" y="256487"/>
                  <a:pt x="275553" y="256487"/>
                </a:cubicBezTo>
                <a:lnTo>
                  <a:pt x="203607" y="256487"/>
                </a:lnTo>
                <a:lnTo>
                  <a:pt x="203607" y="283467"/>
                </a:lnTo>
                <a:lnTo>
                  <a:pt x="234184" y="283467"/>
                </a:lnTo>
                <a:cubicBezTo>
                  <a:pt x="237062" y="283467"/>
                  <a:pt x="238860" y="285265"/>
                  <a:pt x="238860" y="287783"/>
                </a:cubicBezTo>
                <a:cubicBezTo>
                  <a:pt x="238860" y="290301"/>
                  <a:pt x="237062" y="291740"/>
                  <a:pt x="234184" y="291740"/>
                </a:cubicBezTo>
                <a:lnTo>
                  <a:pt x="57557" y="291740"/>
                </a:lnTo>
                <a:cubicBezTo>
                  <a:pt x="55039" y="291740"/>
                  <a:pt x="52880" y="290301"/>
                  <a:pt x="52880" y="287783"/>
                </a:cubicBezTo>
                <a:cubicBezTo>
                  <a:pt x="52880" y="285265"/>
                  <a:pt x="55039" y="283467"/>
                  <a:pt x="57557" y="283467"/>
                </a:cubicBezTo>
                <a:lnTo>
                  <a:pt x="88494" y="283467"/>
                </a:lnTo>
                <a:lnTo>
                  <a:pt x="88494" y="256487"/>
                </a:lnTo>
                <a:lnTo>
                  <a:pt x="16188" y="256487"/>
                </a:lnTo>
                <a:cubicBezTo>
                  <a:pt x="7195" y="256487"/>
                  <a:pt x="0" y="249652"/>
                  <a:pt x="0" y="240299"/>
                </a:cubicBezTo>
                <a:lnTo>
                  <a:pt x="0" y="16188"/>
                </a:lnTo>
                <a:cubicBezTo>
                  <a:pt x="0" y="7195"/>
                  <a:pt x="7195" y="0"/>
                  <a:pt x="16188" y="0"/>
                </a:cubicBezTo>
                <a:close/>
              </a:path>
            </a:pathLst>
          </a:custGeom>
          <a:solidFill>
            <a:schemeClr val="accent1"/>
          </a:solidFill>
          <a:ln>
            <a:noFill/>
          </a:ln>
          <a:effectLst/>
        </p:spPr>
        <p:txBody>
          <a:bodyPr anchor="ctr"/>
          <a:lstStyle/>
          <a:p>
            <a:endParaRPr lang="en-US"/>
          </a:p>
        </p:txBody>
      </p:sp>
      <p:sp>
        <p:nvSpPr>
          <p:cNvPr id="11" name="Freeform 980">
            <a:extLst>
              <a:ext uri="{FF2B5EF4-FFF2-40B4-BE49-F238E27FC236}">
                <a16:creationId xmlns:a16="http://schemas.microsoft.com/office/drawing/2014/main" id="{A19B3D9E-E0F8-CF47-8236-3EA3AE907B40}"/>
              </a:ext>
            </a:extLst>
          </p:cNvPr>
          <p:cNvSpPr>
            <a:spLocks noChangeAspect="1" noChangeArrowheads="1"/>
          </p:cNvSpPr>
          <p:nvPr/>
        </p:nvSpPr>
        <p:spPr bwMode="auto">
          <a:xfrm>
            <a:off x="12603902" y="9355561"/>
            <a:ext cx="1236662" cy="1372244"/>
          </a:xfrm>
          <a:custGeom>
            <a:avLst/>
            <a:gdLst>
              <a:gd name="T0" fmla="*/ 1079006 w 262678"/>
              <a:gd name="T1" fmla="*/ 3148053 h 291382"/>
              <a:gd name="T2" fmla="*/ 1179496 w 262678"/>
              <a:gd name="T3" fmla="*/ 3060173 h 291382"/>
              <a:gd name="T4" fmla="*/ 2208710 w 262678"/>
              <a:gd name="T5" fmla="*/ 2916343 h 291382"/>
              <a:gd name="T6" fmla="*/ 1145743 w 262678"/>
              <a:gd name="T7" fmla="*/ 1725267 h 291382"/>
              <a:gd name="T8" fmla="*/ 1092565 w 262678"/>
              <a:gd name="T9" fmla="*/ 2679687 h 291382"/>
              <a:gd name="T10" fmla="*/ 106041 w 262678"/>
              <a:gd name="T11" fmla="*/ 1542066 h 291382"/>
              <a:gd name="T12" fmla="*/ 2823828 w 262678"/>
              <a:gd name="T13" fmla="*/ 1542066 h 291382"/>
              <a:gd name="T14" fmla="*/ 1251844 w 262678"/>
              <a:gd name="T15" fmla="*/ 1442201 h 291382"/>
              <a:gd name="T16" fmla="*/ 1493070 w 262678"/>
              <a:gd name="T17" fmla="*/ 1214469 h 291382"/>
              <a:gd name="T18" fmla="*/ 1251844 w 262678"/>
              <a:gd name="T19" fmla="*/ 1190505 h 291382"/>
              <a:gd name="T20" fmla="*/ 532207 w 262678"/>
              <a:gd name="T21" fmla="*/ 1442201 h 291382"/>
              <a:gd name="T22" fmla="*/ 729203 w 262678"/>
              <a:gd name="T23" fmla="*/ 1070651 h 291382"/>
              <a:gd name="T24" fmla="*/ 1251844 w 262678"/>
              <a:gd name="T25" fmla="*/ 1078654 h 291382"/>
              <a:gd name="T26" fmla="*/ 1549362 w 262678"/>
              <a:gd name="T27" fmla="*/ 1078654 h 291382"/>
              <a:gd name="T28" fmla="*/ 1404643 w 262678"/>
              <a:gd name="T29" fmla="*/ 715106 h 291382"/>
              <a:gd name="T30" fmla="*/ 2277053 w 262678"/>
              <a:gd name="T31" fmla="*/ 623211 h 291382"/>
              <a:gd name="T32" fmla="*/ 2474051 w 262678"/>
              <a:gd name="T33" fmla="*/ 623211 h 291382"/>
              <a:gd name="T34" fmla="*/ 1983563 w 262678"/>
              <a:gd name="T35" fmla="*/ 1442201 h 291382"/>
              <a:gd name="T36" fmla="*/ 1983563 w 262678"/>
              <a:gd name="T37" fmla="*/ 623211 h 291382"/>
              <a:gd name="T38" fmla="*/ 532207 w 262678"/>
              <a:gd name="T39" fmla="*/ 1006733 h 291382"/>
              <a:gd name="T40" fmla="*/ 825672 w 262678"/>
              <a:gd name="T41" fmla="*/ 1006733 h 291382"/>
              <a:gd name="T42" fmla="*/ 624670 w 262678"/>
              <a:gd name="T43" fmla="*/ 351551 h 291382"/>
              <a:gd name="T44" fmla="*/ 1352369 w 262678"/>
              <a:gd name="T45" fmla="*/ 599240 h 291382"/>
              <a:gd name="T46" fmla="*/ 1404643 w 262678"/>
              <a:gd name="T47" fmla="*/ 191766 h 291382"/>
              <a:gd name="T48" fmla="*/ 2437853 w 262678"/>
              <a:gd name="T49" fmla="*/ 527334 h 291382"/>
              <a:gd name="T50" fmla="*/ 620650 w 262678"/>
              <a:gd name="T51" fmla="*/ 111865 h 291382"/>
              <a:gd name="T52" fmla="*/ 733211 w 262678"/>
              <a:gd name="T53" fmla="*/ 111865 h 291382"/>
              <a:gd name="T54" fmla="*/ 1404643 w 262678"/>
              <a:gd name="T55" fmla="*/ 0 h 291382"/>
              <a:gd name="T56" fmla="*/ 1649863 w 262678"/>
              <a:gd name="T57" fmla="*/ 587258 h 291382"/>
              <a:gd name="T58" fmla="*/ 1883054 w 262678"/>
              <a:gd name="T59" fmla="*/ 575264 h 291382"/>
              <a:gd name="T60" fmla="*/ 2228822 w 262678"/>
              <a:gd name="T61" fmla="*/ 0 h 291382"/>
              <a:gd name="T62" fmla="*/ 2574560 w 262678"/>
              <a:gd name="T63" fmla="*/ 575264 h 291382"/>
              <a:gd name="T64" fmla="*/ 2924332 w 262678"/>
              <a:gd name="T65" fmla="*/ 1458176 h 291382"/>
              <a:gd name="T66" fmla="*/ 2618781 w 262678"/>
              <a:gd name="T67" fmla="*/ 2916343 h 291382"/>
              <a:gd name="T68" fmla="*/ 2260960 w 262678"/>
              <a:gd name="T69" fmla="*/ 3239942 h 291382"/>
              <a:gd name="T70" fmla="*/ 624670 w 262678"/>
              <a:gd name="T71" fmla="*/ 2916343 h 291382"/>
              <a:gd name="T72" fmla="*/ 1479 w 262678"/>
              <a:gd name="T73" fmla="*/ 1502125 h 291382"/>
              <a:gd name="T74" fmla="*/ 431680 w 262678"/>
              <a:gd name="T75" fmla="*/ 1442201 h 291382"/>
              <a:gd name="T76" fmla="*/ 266851 w 262678"/>
              <a:gd name="T77" fmla="*/ 1006733 h 291382"/>
              <a:gd name="T78" fmla="*/ 166333 w 262678"/>
              <a:gd name="T79" fmla="*/ 599240 h 291382"/>
              <a:gd name="T80" fmla="*/ 520147 w 262678"/>
              <a:gd name="T81" fmla="*/ 79917 h 291382"/>
              <a:gd name="T82" fmla="*/ 765378 w 262678"/>
              <a:gd name="T83" fmla="*/ 23951 h 291382"/>
              <a:gd name="T84" fmla="*/ 829705 w 262678"/>
              <a:gd name="T85" fmla="*/ 295634 h 291382"/>
              <a:gd name="T86" fmla="*/ 926183 w 262678"/>
              <a:gd name="T87" fmla="*/ 1442201 h 291382"/>
              <a:gd name="T88" fmla="*/ 1159384 w 262678"/>
              <a:gd name="T89" fmla="*/ 563294 h 291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2678" h="291382">
                <a:moveTo>
                  <a:pt x="64936" y="262280"/>
                </a:moveTo>
                <a:lnTo>
                  <a:pt x="64936" y="283118"/>
                </a:lnTo>
                <a:lnTo>
                  <a:pt x="96617" y="283118"/>
                </a:lnTo>
                <a:lnTo>
                  <a:pt x="96617" y="275214"/>
                </a:lnTo>
                <a:cubicBezTo>
                  <a:pt x="96617" y="272699"/>
                  <a:pt x="98777" y="271262"/>
                  <a:pt x="101657" y="271262"/>
                </a:cubicBezTo>
                <a:cubicBezTo>
                  <a:pt x="104177" y="271262"/>
                  <a:pt x="105617" y="272699"/>
                  <a:pt x="105617" y="275214"/>
                </a:cubicBezTo>
                <a:lnTo>
                  <a:pt x="105617" y="283118"/>
                </a:lnTo>
                <a:lnTo>
                  <a:pt x="197779" y="283118"/>
                </a:lnTo>
                <a:lnTo>
                  <a:pt x="197779" y="262280"/>
                </a:lnTo>
                <a:lnTo>
                  <a:pt x="64936" y="262280"/>
                </a:lnTo>
                <a:close/>
                <a:moveTo>
                  <a:pt x="97834" y="151178"/>
                </a:moveTo>
                <a:cubicBezTo>
                  <a:pt x="100398" y="150454"/>
                  <a:pt x="102596" y="152627"/>
                  <a:pt x="102596" y="155162"/>
                </a:cubicBezTo>
                <a:lnTo>
                  <a:pt x="106993" y="240634"/>
                </a:lnTo>
                <a:cubicBezTo>
                  <a:pt x="107359" y="242807"/>
                  <a:pt x="105527" y="245342"/>
                  <a:pt x="102963" y="245342"/>
                </a:cubicBezTo>
                <a:cubicBezTo>
                  <a:pt x="100398" y="245342"/>
                  <a:pt x="98566" y="243531"/>
                  <a:pt x="97834" y="240996"/>
                </a:cubicBezTo>
                <a:lnTo>
                  <a:pt x="93437" y="155524"/>
                </a:lnTo>
                <a:cubicBezTo>
                  <a:pt x="93437" y="152989"/>
                  <a:pt x="95635" y="151178"/>
                  <a:pt x="97834" y="151178"/>
                </a:cubicBezTo>
                <a:close/>
                <a:moveTo>
                  <a:pt x="9495" y="138685"/>
                </a:moveTo>
                <a:lnTo>
                  <a:pt x="31455" y="253297"/>
                </a:lnTo>
                <a:lnTo>
                  <a:pt x="231260" y="253297"/>
                </a:lnTo>
                <a:lnTo>
                  <a:pt x="252860" y="138685"/>
                </a:lnTo>
                <a:lnTo>
                  <a:pt x="9495" y="138685"/>
                </a:lnTo>
                <a:close/>
                <a:moveTo>
                  <a:pt x="112097" y="107068"/>
                </a:moveTo>
                <a:lnTo>
                  <a:pt x="112097" y="129703"/>
                </a:lnTo>
                <a:lnTo>
                  <a:pt x="138738" y="129703"/>
                </a:lnTo>
                <a:lnTo>
                  <a:pt x="138738" y="107068"/>
                </a:lnTo>
                <a:lnTo>
                  <a:pt x="133698" y="109223"/>
                </a:lnTo>
                <a:cubicBezTo>
                  <a:pt x="131538" y="110660"/>
                  <a:pt x="128658" y="111379"/>
                  <a:pt x="125778" y="111379"/>
                </a:cubicBezTo>
                <a:cubicBezTo>
                  <a:pt x="122538" y="111379"/>
                  <a:pt x="119658" y="110660"/>
                  <a:pt x="117137" y="109223"/>
                </a:cubicBezTo>
                <a:lnTo>
                  <a:pt x="112097" y="107068"/>
                </a:lnTo>
                <a:close/>
                <a:moveTo>
                  <a:pt x="55936" y="96289"/>
                </a:moveTo>
                <a:lnTo>
                  <a:pt x="47656" y="100960"/>
                </a:lnTo>
                <a:lnTo>
                  <a:pt x="47656" y="129703"/>
                </a:lnTo>
                <a:lnTo>
                  <a:pt x="73936" y="129703"/>
                </a:lnTo>
                <a:lnTo>
                  <a:pt x="73936" y="100960"/>
                </a:lnTo>
                <a:lnTo>
                  <a:pt x="65296" y="96289"/>
                </a:lnTo>
                <a:cubicBezTo>
                  <a:pt x="62056" y="94852"/>
                  <a:pt x="58816" y="94852"/>
                  <a:pt x="55936" y="96289"/>
                </a:cubicBezTo>
                <a:close/>
                <a:moveTo>
                  <a:pt x="112097" y="59642"/>
                </a:moveTo>
                <a:lnTo>
                  <a:pt x="112097" y="97008"/>
                </a:lnTo>
                <a:lnTo>
                  <a:pt x="121098" y="101678"/>
                </a:lnTo>
                <a:cubicBezTo>
                  <a:pt x="123978" y="102756"/>
                  <a:pt x="127218" y="102756"/>
                  <a:pt x="130098" y="101678"/>
                </a:cubicBezTo>
                <a:lnTo>
                  <a:pt x="138738" y="97008"/>
                </a:lnTo>
                <a:lnTo>
                  <a:pt x="138738" y="59642"/>
                </a:lnTo>
                <a:lnTo>
                  <a:pt x="133698" y="62157"/>
                </a:lnTo>
                <a:cubicBezTo>
                  <a:pt x="131538" y="63594"/>
                  <a:pt x="128658" y="64313"/>
                  <a:pt x="125778" y="64313"/>
                </a:cubicBezTo>
                <a:cubicBezTo>
                  <a:pt x="122538" y="64313"/>
                  <a:pt x="119658" y="63594"/>
                  <a:pt x="117137" y="62157"/>
                </a:cubicBezTo>
                <a:lnTo>
                  <a:pt x="112097" y="59642"/>
                </a:lnTo>
                <a:close/>
                <a:moveTo>
                  <a:pt x="203899" y="56049"/>
                </a:moveTo>
                <a:lnTo>
                  <a:pt x="203899" y="129703"/>
                </a:lnTo>
                <a:lnTo>
                  <a:pt x="221899" y="129703"/>
                </a:lnTo>
                <a:lnTo>
                  <a:pt x="221539" y="56049"/>
                </a:lnTo>
                <a:lnTo>
                  <a:pt x="203899" y="56049"/>
                </a:lnTo>
                <a:close/>
                <a:moveTo>
                  <a:pt x="177619" y="56049"/>
                </a:moveTo>
                <a:lnTo>
                  <a:pt x="177619" y="129703"/>
                </a:lnTo>
                <a:lnTo>
                  <a:pt x="194899" y="129703"/>
                </a:lnTo>
                <a:lnTo>
                  <a:pt x="194899" y="56049"/>
                </a:lnTo>
                <a:lnTo>
                  <a:pt x="177619" y="56049"/>
                </a:lnTo>
                <a:close/>
                <a:moveTo>
                  <a:pt x="55936" y="31617"/>
                </a:moveTo>
                <a:lnTo>
                  <a:pt x="47656" y="36288"/>
                </a:lnTo>
                <a:lnTo>
                  <a:pt x="47656" y="90540"/>
                </a:lnTo>
                <a:lnTo>
                  <a:pt x="51976" y="88744"/>
                </a:lnTo>
                <a:cubicBezTo>
                  <a:pt x="57736" y="85870"/>
                  <a:pt x="63856" y="85870"/>
                  <a:pt x="69256" y="88744"/>
                </a:cubicBezTo>
                <a:lnTo>
                  <a:pt x="73936" y="90540"/>
                </a:lnTo>
                <a:lnTo>
                  <a:pt x="73936" y="36288"/>
                </a:lnTo>
                <a:lnTo>
                  <a:pt x="65296" y="31617"/>
                </a:lnTo>
                <a:cubicBezTo>
                  <a:pt x="62056" y="30180"/>
                  <a:pt x="58816" y="30180"/>
                  <a:pt x="55936" y="31617"/>
                </a:cubicBezTo>
                <a:close/>
                <a:moveTo>
                  <a:pt x="125778" y="17246"/>
                </a:moveTo>
                <a:lnTo>
                  <a:pt x="113537" y="50300"/>
                </a:lnTo>
                <a:lnTo>
                  <a:pt x="121098" y="53893"/>
                </a:lnTo>
                <a:cubicBezTo>
                  <a:pt x="123978" y="56049"/>
                  <a:pt x="127218" y="56049"/>
                  <a:pt x="130098" y="53893"/>
                </a:cubicBezTo>
                <a:lnTo>
                  <a:pt x="138018" y="50300"/>
                </a:lnTo>
                <a:lnTo>
                  <a:pt x="125778" y="17246"/>
                </a:lnTo>
                <a:close/>
                <a:moveTo>
                  <a:pt x="199579" y="13653"/>
                </a:moveTo>
                <a:lnTo>
                  <a:pt x="180859" y="47426"/>
                </a:lnTo>
                <a:lnTo>
                  <a:pt x="218299" y="47426"/>
                </a:lnTo>
                <a:lnTo>
                  <a:pt x="199579" y="13653"/>
                </a:lnTo>
                <a:close/>
                <a:moveTo>
                  <a:pt x="56296" y="9701"/>
                </a:moveTo>
                <a:lnTo>
                  <a:pt x="55576" y="10060"/>
                </a:lnTo>
                <a:lnTo>
                  <a:pt x="55576" y="22276"/>
                </a:lnTo>
                <a:cubicBezTo>
                  <a:pt x="58816" y="21557"/>
                  <a:pt x="62056" y="21557"/>
                  <a:pt x="65656" y="22276"/>
                </a:cubicBezTo>
                <a:lnTo>
                  <a:pt x="65656" y="10060"/>
                </a:lnTo>
                <a:lnTo>
                  <a:pt x="64936" y="9701"/>
                </a:lnTo>
                <a:cubicBezTo>
                  <a:pt x="62056" y="8623"/>
                  <a:pt x="58816" y="8623"/>
                  <a:pt x="56296" y="9701"/>
                </a:cubicBezTo>
                <a:close/>
                <a:moveTo>
                  <a:pt x="125778" y="0"/>
                </a:moveTo>
                <a:cubicBezTo>
                  <a:pt x="127218" y="0"/>
                  <a:pt x="129018" y="1078"/>
                  <a:pt x="129738" y="2875"/>
                </a:cubicBezTo>
                <a:lnTo>
                  <a:pt x="147738" y="50660"/>
                </a:lnTo>
                <a:cubicBezTo>
                  <a:pt x="147738" y="51378"/>
                  <a:pt x="147738" y="52097"/>
                  <a:pt x="147738" y="52815"/>
                </a:cubicBezTo>
                <a:lnTo>
                  <a:pt x="147738" y="129703"/>
                </a:lnTo>
                <a:lnTo>
                  <a:pt x="168618" y="129703"/>
                </a:lnTo>
                <a:lnTo>
                  <a:pt x="168618" y="51737"/>
                </a:lnTo>
                <a:cubicBezTo>
                  <a:pt x="168618" y="50660"/>
                  <a:pt x="168978" y="49941"/>
                  <a:pt x="168978" y="49582"/>
                </a:cubicBezTo>
                <a:lnTo>
                  <a:pt x="195259" y="2515"/>
                </a:lnTo>
                <a:cubicBezTo>
                  <a:pt x="196339" y="719"/>
                  <a:pt x="197779" y="0"/>
                  <a:pt x="199579" y="0"/>
                </a:cubicBezTo>
                <a:cubicBezTo>
                  <a:pt x="200659" y="0"/>
                  <a:pt x="202819" y="719"/>
                  <a:pt x="203179" y="2515"/>
                </a:cubicBezTo>
                <a:lnTo>
                  <a:pt x="229820" y="49582"/>
                </a:lnTo>
                <a:cubicBezTo>
                  <a:pt x="229820" y="49941"/>
                  <a:pt x="230540" y="50660"/>
                  <a:pt x="230540" y="51737"/>
                </a:cubicBezTo>
                <a:lnTo>
                  <a:pt x="230540" y="129703"/>
                </a:lnTo>
                <a:lnTo>
                  <a:pt x="258260" y="129703"/>
                </a:lnTo>
                <a:cubicBezTo>
                  <a:pt x="259340" y="129703"/>
                  <a:pt x="260420" y="130062"/>
                  <a:pt x="261860" y="131140"/>
                </a:cubicBezTo>
                <a:cubicBezTo>
                  <a:pt x="262220" y="132577"/>
                  <a:pt x="262940" y="133655"/>
                  <a:pt x="262580" y="135092"/>
                </a:cubicBezTo>
                <a:lnTo>
                  <a:pt x="238820" y="258687"/>
                </a:lnTo>
                <a:cubicBezTo>
                  <a:pt x="238460" y="260483"/>
                  <a:pt x="236660" y="262280"/>
                  <a:pt x="234500" y="262280"/>
                </a:cubicBezTo>
                <a:lnTo>
                  <a:pt x="206779" y="262280"/>
                </a:lnTo>
                <a:lnTo>
                  <a:pt x="206779" y="287430"/>
                </a:lnTo>
                <a:cubicBezTo>
                  <a:pt x="206779" y="289945"/>
                  <a:pt x="204259" y="291382"/>
                  <a:pt x="202459" y="291382"/>
                </a:cubicBezTo>
                <a:lnTo>
                  <a:pt x="60616" y="291382"/>
                </a:lnTo>
                <a:cubicBezTo>
                  <a:pt x="58096" y="291382"/>
                  <a:pt x="55936" y="289945"/>
                  <a:pt x="55936" y="287430"/>
                </a:cubicBezTo>
                <a:lnTo>
                  <a:pt x="55936" y="262280"/>
                </a:lnTo>
                <a:lnTo>
                  <a:pt x="27855" y="262280"/>
                </a:lnTo>
                <a:cubicBezTo>
                  <a:pt x="26055" y="262280"/>
                  <a:pt x="24255" y="260483"/>
                  <a:pt x="23535" y="258687"/>
                </a:cubicBezTo>
                <a:lnTo>
                  <a:pt x="135" y="135092"/>
                </a:lnTo>
                <a:cubicBezTo>
                  <a:pt x="-225" y="133655"/>
                  <a:pt x="135" y="132577"/>
                  <a:pt x="1215" y="131140"/>
                </a:cubicBezTo>
                <a:cubicBezTo>
                  <a:pt x="1935" y="130062"/>
                  <a:pt x="3015" y="129703"/>
                  <a:pt x="4455" y="129703"/>
                </a:cubicBezTo>
                <a:lnTo>
                  <a:pt x="38655" y="129703"/>
                </a:lnTo>
                <a:lnTo>
                  <a:pt x="38655" y="38444"/>
                </a:lnTo>
                <a:cubicBezTo>
                  <a:pt x="30015" y="40240"/>
                  <a:pt x="23895" y="46348"/>
                  <a:pt x="23895" y="53893"/>
                </a:cubicBezTo>
                <a:lnTo>
                  <a:pt x="23895" y="90540"/>
                </a:lnTo>
                <a:cubicBezTo>
                  <a:pt x="23895" y="93055"/>
                  <a:pt x="21735" y="95211"/>
                  <a:pt x="19215" y="95211"/>
                </a:cubicBezTo>
                <a:cubicBezTo>
                  <a:pt x="17055" y="95211"/>
                  <a:pt x="14895" y="93055"/>
                  <a:pt x="14895" y="90540"/>
                </a:cubicBezTo>
                <a:lnTo>
                  <a:pt x="14895" y="53893"/>
                </a:lnTo>
                <a:cubicBezTo>
                  <a:pt x="14895" y="40600"/>
                  <a:pt x="26775" y="29821"/>
                  <a:pt x="41896" y="29102"/>
                </a:cubicBezTo>
                <a:lnTo>
                  <a:pt x="46576" y="26587"/>
                </a:lnTo>
                <a:lnTo>
                  <a:pt x="46576" y="7186"/>
                </a:lnTo>
                <a:cubicBezTo>
                  <a:pt x="46576" y="5749"/>
                  <a:pt x="48016" y="4312"/>
                  <a:pt x="49456" y="3593"/>
                </a:cubicBezTo>
                <a:lnTo>
                  <a:pt x="52336" y="2156"/>
                </a:lnTo>
                <a:cubicBezTo>
                  <a:pt x="57736" y="-359"/>
                  <a:pt x="63856" y="-359"/>
                  <a:pt x="68536" y="2156"/>
                </a:cubicBezTo>
                <a:lnTo>
                  <a:pt x="71776" y="3593"/>
                </a:lnTo>
                <a:cubicBezTo>
                  <a:pt x="73576" y="4312"/>
                  <a:pt x="74296" y="5749"/>
                  <a:pt x="74296" y="7186"/>
                </a:cubicBezTo>
                <a:lnTo>
                  <a:pt x="74296" y="26587"/>
                </a:lnTo>
                <a:lnTo>
                  <a:pt x="80416" y="29821"/>
                </a:lnTo>
                <a:cubicBezTo>
                  <a:pt x="82216" y="30540"/>
                  <a:pt x="82936" y="31617"/>
                  <a:pt x="82936" y="33414"/>
                </a:cubicBezTo>
                <a:lnTo>
                  <a:pt x="82936" y="129703"/>
                </a:lnTo>
                <a:lnTo>
                  <a:pt x="103457" y="129703"/>
                </a:lnTo>
                <a:lnTo>
                  <a:pt x="103457" y="52815"/>
                </a:lnTo>
                <a:cubicBezTo>
                  <a:pt x="103457" y="52097"/>
                  <a:pt x="103457" y="51378"/>
                  <a:pt x="103817" y="50660"/>
                </a:cubicBezTo>
                <a:lnTo>
                  <a:pt x="121098" y="2875"/>
                </a:lnTo>
                <a:cubicBezTo>
                  <a:pt x="122178" y="1078"/>
                  <a:pt x="123618" y="0"/>
                  <a:pt x="125778" y="0"/>
                </a:cubicBezTo>
                <a:close/>
              </a:path>
            </a:pathLst>
          </a:custGeom>
          <a:solidFill>
            <a:schemeClr val="accent2"/>
          </a:solidFill>
          <a:ln>
            <a:noFill/>
          </a:ln>
          <a:effectLst/>
        </p:spPr>
        <p:txBody>
          <a:bodyPr anchor="ctr"/>
          <a:lstStyle/>
          <a:p>
            <a:endParaRPr lang="en-US"/>
          </a:p>
        </p:txBody>
      </p:sp>
      <p:sp>
        <p:nvSpPr>
          <p:cNvPr id="12" name="TextBox 11">
            <a:extLst>
              <a:ext uri="{FF2B5EF4-FFF2-40B4-BE49-F238E27FC236}">
                <a16:creationId xmlns:a16="http://schemas.microsoft.com/office/drawing/2014/main" id="{BF8BE42B-0F90-4F47-A9BE-3F4185305E06}"/>
              </a:ext>
            </a:extLst>
          </p:cNvPr>
          <p:cNvSpPr txBox="1"/>
          <p:nvPr/>
        </p:nvSpPr>
        <p:spPr>
          <a:xfrm>
            <a:off x="14733715" y="4978592"/>
            <a:ext cx="3576620" cy="553998"/>
          </a:xfrm>
          <a:prstGeom prst="rect">
            <a:avLst/>
          </a:prstGeom>
          <a:noFill/>
        </p:spPr>
        <p:txBody>
          <a:bodyPr wrap="none" rtlCol="0" anchor="ctr" anchorCtr="0">
            <a:spAutoFit/>
          </a:bodyPr>
          <a:lstStyle/>
          <a:p>
            <a:r>
              <a:rPr lang="en-US" sz="3000" b="1" spc="300" dirty="0">
                <a:solidFill>
                  <a:schemeClr val="accent3"/>
                </a:solidFill>
                <a:latin typeface="Montserrat" pitchFamily="2" charset="77"/>
                <a:ea typeface="League Spartan" charset="0"/>
                <a:cs typeface="Poppins" pitchFamily="2" charset="77"/>
              </a:rPr>
              <a:t>YOUR TITLE 01</a:t>
            </a:r>
          </a:p>
        </p:txBody>
      </p:sp>
      <p:sp>
        <p:nvSpPr>
          <p:cNvPr id="13" name="Subtitle 2">
            <a:extLst>
              <a:ext uri="{FF2B5EF4-FFF2-40B4-BE49-F238E27FC236}">
                <a16:creationId xmlns:a16="http://schemas.microsoft.com/office/drawing/2014/main" id="{AA1014C5-BEBB-9E49-9FDC-2AFDD4B1B02E}"/>
              </a:ext>
            </a:extLst>
          </p:cNvPr>
          <p:cNvSpPr txBox="1">
            <a:spLocks/>
          </p:cNvSpPr>
          <p:nvPr/>
        </p:nvSpPr>
        <p:spPr>
          <a:xfrm>
            <a:off x="14733715" y="5644349"/>
            <a:ext cx="8122420" cy="9987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a:t>
            </a:r>
          </a:p>
        </p:txBody>
      </p:sp>
      <p:sp>
        <p:nvSpPr>
          <p:cNvPr id="14" name="TextBox 13">
            <a:extLst>
              <a:ext uri="{FF2B5EF4-FFF2-40B4-BE49-F238E27FC236}">
                <a16:creationId xmlns:a16="http://schemas.microsoft.com/office/drawing/2014/main" id="{3BC1454B-EC97-0B46-9C07-25EA37851473}"/>
              </a:ext>
            </a:extLst>
          </p:cNvPr>
          <p:cNvSpPr txBox="1"/>
          <p:nvPr/>
        </p:nvSpPr>
        <p:spPr>
          <a:xfrm>
            <a:off x="21571080" y="6817852"/>
            <a:ext cx="1111203" cy="553998"/>
          </a:xfrm>
          <a:prstGeom prst="rect">
            <a:avLst/>
          </a:prstGeom>
          <a:noFill/>
        </p:spPr>
        <p:txBody>
          <a:bodyPr wrap="none" rtlCol="0" anchor="ctr" anchorCtr="0">
            <a:spAutoFit/>
          </a:bodyPr>
          <a:lstStyle/>
          <a:p>
            <a:pPr algn="r"/>
            <a:r>
              <a:rPr lang="en-US" sz="3000" b="1" spc="300" dirty="0">
                <a:solidFill>
                  <a:schemeClr val="accent3"/>
                </a:solidFill>
                <a:latin typeface="Montserrat" pitchFamily="2" charset="77"/>
                <a:ea typeface="League Spartan" charset="0"/>
                <a:cs typeface="Poppins" pitchFamily="2" charset="77"/>
              </a:rPr>
              <a:t>95%	</a:t>
            </a:r>
          </a:p>
        </p:txBody>
      </p:sp>
      <p:sp>
        <p:nvSpPr>
          <p:cNvPr id="15" name="Rectangle 14">
            <a:extLst>
              <a:ext uri="{FF2B5EF4-FFF2-40B4-BE49-F238E27FC236}">
                <a16:creationId xmlns:a16="http://schemas.microsoft.com/office/drawing/2014/main" id="{AB2F74AA-C22E-8845-92A2-625A6F638837}"/>
              </a:ext>
            </a:extLst>
          </p:cNvPr>
          <p:cNvSpPr/>
          <p:nvPr/>
        </p:nvSpPr>
        <p:spPr>
          <a:xfrm>
            <a:off x="14733715" y="7028026"/>
            <a:ext cx="6493038" cy="137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A13F431-90B5-EC40-BECA-C3CB38E7D35B}"/>
              </a:ext>
            </a:extLst>
          </p:cNvPr>
          <p:cNvSpPr/>
          <p:nvPr/>
        </p:nvSpPr>
        <p:spPr>
          <a:xfrm>
            <a:off x="14733715" y="7028026"/>
            <a:ext cx="566928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F1AB701-DD54-8348-85BE-AE48F549E093}"/>
              </a:ext>
            </a:extLst>
          </p:cNvPr>
          <p:cNvSpPr/>
          <p:nvPr/>
        </p:nvSpPr>
        <p:spPr>
          <a:xfrm>
            <a:off x="20276778" y="6963654"/>
            <a:ext cx="262393" cy="262393"/>
          </a:xfrm>
          <a:prstGeom prst="ellipse">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B77B5AE-B6BB-4242-B7B5-7A73A3E56BE2}"/>
              </a:ext>
            </a:extLst>
          </p:cNvPr>
          <p:cNvSpPr txBox="1"/>
          <p:nvPr/>
        </p:nvSpPr>
        <p:spPr>
          <a:xfrm>
            <a:off x="14733715" y="8639314"/>
            <a:ext cx="3653564" cy="553998"/>
          </a:xfrm>
          <a:prstGeom prst="rect">
            <a:avLst/>
          </a:prstGeom>
          <a:noFill/>
        </p:spPr>
        <p:txBody>
          <a:bodyPr wrap="none" rtlCol="0" anchor="ctr" anchorCtr="0">
            <a:spAutoFit/>
          </a:bodyPr>
          <a:lstStyle/>
          <a:p>
            <a:r>
              <a:rPr lang="en-US" sz="3000" b="1" spc="300" dirty="0">
                <a:solidFill>
                  <a:schemeClr val="accent3"/>
                </a:solidFill>
                <a:latin typeface="Montserrat" pitchFamily="2" charset="77"/>
                <a:ea typeface="League Spartan" charset="0"/>
                <a:cs typeface="Poppins" pitchFamily="2" charset="77"/>
              </a:rPr>
              <a:t>YOUR TITLE 02</a:t>
            </a:r>
          </a:p>
        </p:txBody>
      </p:sp>
      <p:sp>
        <p:nvSpPr>
          <p:cNvPr id="20" name="Subtitle 2">
            <a:extLst>
              <a:ext uri="{FF2B5EF4-FFF2-40B4-BE49-F238E27FC236}">
                <a16:creationId xmlns:a16="http://schemas.microsoft.com/office/drawing/2014/main" id="{A0B18C42-10DE-2348-B6E8-DA029EE887DB}"/>
              </a:ext>
            </a:extLst>
          </p:cNvPr>
          <p:cNvSpPr txBox="1">
            <a:spLocks/>
          </p:cNvSpPr>
          <p:nvPr/>
        </p:nvSpPr>
        <p:spPr>
          <a:xfrm>
            <a:off x="14733715" y="9305071"/>
            <a:ext cx="8122420" cy="9987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a:t>
            </a:r>
          </a:p>
        </p:txBody>
      </p:sp>
      <p:sp>
        <p:nvSpPr>
          <p:cNvPr id="21" name="TextBox 20">
            <a:extLst>
              <a:ext uri="{FF2B5EF4-FFF2-40B4-BE49-F238E27FC236}">
                <a16:creationId xmlns:a16="http://schemas.microsoft.com/office/drawing/2014/main" id="{A7572271-A7B9-634A-AFFA-BB509AFC04C0}"/>
              </a:ext>
            </a:extLst>
          </p:cNvPr>
          <p:cNvSpPr txBox="1"/>
          <p:nvPr/>
        </p:nvSpPr>
        <p:spPr>
          <a:xfrm>
            <a:off x="21571080" y="10478574"/>
            <a:ext cx="1111203" cy="553998"/>
          </a:xfrm>
          <a:prstGeom prst="rect">
            <a:avLst/>
          </a:prstGeom>
          <a:noFill/>
        </p:spPr>
        <p:txBody>
          <a:bodyPr wrap="none" rtlCol="0" anchor="ctr" anchorCtr="0">
            <a:spAutoFit/>
          </a:bodyPr>
          <a:lstStyle/>
          <a:p>
            <a:pPr algn="r"/>
            <a:r>
              <a:rPr lang="en-US" sz="3000" b="1" spc="300" dirty="0">
                <a:solidFill>
                  <a:schemeClr val="accent3"/>
                </a:solidFill>
                <a:latin typeface="Montserrat" pitchFamily="2" charset="77"/>
                <a:ea typeface="League Spartan" charset="0"/>
                <a:cs typeface="Poppins" pitchFamily="2" charset="77"/>
              </a:rPr>
              <a:t>95%	</a:t>
            </a:r>
          </a:p>
        </p:txBody>
      </p:sp>
      <p:sp>
        <p:nvSpPr>
          <p:cNvPr id="22" name="Rectangle 21">
            <a:extLst>
              <a:ext uri="{FF2B5EF4-FFF2-40B4-BE49-F238E27FC236}">
                <a16:creationId xmlns:a16="http://schemas.microsoft.com/office/drawing/2014/main" id="{A4AC58BE-2011-6041-9B72-02F039BC4A77}"/>
              </a:ext>
            </a:extLst>
          </p:cNvPr>
          <p:cNvSpPr/>
          <p:nvPr/>
        </p:nvSpPr>
        <p:spPr>
          <a:xfrm>
            <a:off x="14733715" y="10688748"/>
            <a:ext cx="6493038" cy="137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16B548-B2B7-2745-B16E-D021C78712DB}"/>
              </a:ext>
            </a:extLst>
          </p:cNvPr>
          <p:cNvSpPr/>
          <p:nvPr/>
        </p:nvSpPr>
        <p:spPr>
          <a:xfrm>
            <a:off x="14733715" y="10688748"/>
            <a:ext cx="566928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B31BF11A-62DE-0D48-9094-47CA557AEFAA}"/>
              </a:ext>
            </a:extLst>
          </p:cNvPr>
          <p:cNvSpPr/>
          <p:nvPr/>
        </p:nvSpPr>
        <p:spPr>
          <a:xfrm>
            <a:off x="20276778" y="10624376"/>
            <a:ext cx="262393" cy="262393"/>
          </a:xfrm>
          <a:prstGeom prst="ellipse">
            <a:avLst/>
          </a:prstGeom>
          <a:solidFill>
            <a:schemeClr val="bg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34A860E-746C-AF44-B365-C9823BE97ECC}"/>
              </a:ext>
            </a:extLst>
          </p:cNvPr>
          <p:cNvSpPr>
            <a:spLocks noGrp="1"/>
          </p:cNvSpPr>
          <p:nvPr>
            <p:ph type="pic" sz="quarter" idx="10"/>
          </p:nvPr>
        </p:nvSpPr>
        <p:spPr/>
      </p:sp>
    </p:spTree>
    <p:extLst>
      <p:ext uri="{BB962C8B-B14F-4D97-AF65-F5344CB8AC3E}">
        <p14:creationId xmlns:p14="http://schemas.microsoft.com/office/powerpoint/2010/main" val="25256831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0EDA9DE-220A-864C-A45D-232E2FF5FD0A}"/>
              </a:ext>
            </a:extLst>
          </p:cNvPr>
          <p:cNvSpPr/>
          <p:nvPr/>
        </p:nvSpPr>
        <p:spPr>
          <a:xfrm>
            <a:off x="18432146" y="0"/>
            <a:ext cx="5945504" cy="1371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4" name="TextBox 3">
            <a:extLst>
              <a:ext uri="{FF2B5EF4-FFF2-40B4-BE49-F238E27FC236}">
                <a16:creationId xmlns:a16="http://schemas.microsoft.com/office/drawing/2014/main" id="{7CF6B658-06DE-624A-BF51-5797262E4F16}"/>
              </a:ext>
            </a:extLst>
          </p:cNvPr>
          <p:cNvSpPr txBox="1"/>
          <p:nvPr/>
        </p:nvSpPr>
        <p:spPr>
          <a:xfrm>
            <a:off x="7585150" y="1423802"/>
            <a:ext cx="9283312"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Desktop Mockup</a:t>
            </a:r>
          </a:p>
        </p:txBody>
      </p:sp>
      <p:sp>
        <p:nvSpPr>
          <p:cNvPr id="5" name="Subtitle 2">
            <a:extLst>
              <a:ext uri="{FF2B5EF4-FFF2-40B4-BE49-F238E27FC236}">
                <a16:creationId xmlns:a16="http://schemas.microsoft.com/office/drawing/2014/main" id="{21B7B72B-8462-3F49-83D6-94A852BE81BF}"/>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6" name="Freeform 979">
            <a:extLst>
              <a:ext uri="{FF2B5EF4-FFF2-40B4-BE49-F238E27FC236}">
                <a16:creationId xmlns:a16="http://schemas.microsoft.com/office/drawing/2014/main" id="{6382563E-1D17-E54E-B210-BDEF9FF35500}"/>
              </a:ext>
            </a:extLst>
          </p:cNvPr>
          <p:cNvSpPr>
            <a:spLocks noChangeAspect="1" noChangeArrowheads="1"/>
          </p:cNvSpPr>
          <p:nvPr/>
        </p:nvSpPr>
        <p:spPr bwMode="auto">
          <a:xfrm>
            <a:off x="1520825" y="5696895"/>
            <a:ext cx="1372242" cy="1368132"/>
          </a:xfrm>
          <a:custGeom>
            <a:avLst/>
            <a:gdLst>
              <a:gd name="T0" fmla="*/ 2137472 w 291741"/>
              <a:gd name="T1" fmla="*/ 3085585 h 291740"/>
              <a:gd name="T2" fmla="*/ 98768 w 291741"/>
              <a:gd name="T3" fmla="*/ 2412064 h 291740"/>
              <a:gd name="T4" fmla="*/ 3026432 w 291741"/>
              <a:gd name="T5" fmla="*/ 2697917 h 291740"/>
              <a:gd name="T6" fmla="*/ 98768 w 291741"/>
              <a:gd name="T7" fmla="*/ 2412064 h 291740"/>
              <a:gd name="T8" fmla="*/ 3109406 w 291741"/>
              <a:gd name="T9" fmla="*/ 1926519 h 291740"/>
              <a:gd name="T10" fmla="*/ 2686645 w 291741"/>
              <a:gd name="T11" fmla="*/ 998503 h 291740"/>
              <a:gd name="T12" fmla="*/ 3109406 w 291741"/>
              <a:gd name="T13" fmla="*/ 998503 h 291740"/>
              <a:gd name="T14" fmla="*/ 1388149 w 291741"/>
              <a:gd name="T15" fmla="*/ 1160972 h 291740"/>
              <a:gd name="T16" fmla="*/ 2006644 w 291741"/>
              <a:gd name="T17" fmla="*/ 882705 h 291740"/>
              <a:gd name="T18" fmla="*/ 1292989 w 291741"/>
              <a:gd name="T19" fmla="*/ 1819405 h 291740"/>
              <a:gd name="T20" fmla="*/ 1344541 w 291741"/>
              <a:gd name="T21" fmla="*/ 537804 h 291740"/>
              <a:gd name="T22" fmla="*/ 1935276 w 291741"/>
              <a:gd name="T23" fmla="*/ 804326 h 291740"/>
              <a:gd name="T24" fmla="*/ 2686645 w 291741"/>
              <a:gd name="T25" fmla="*/ 900609 h 291740"/>
              <a:gd name="T26" fmla="*/ 2686645 w 291741"/>
              <a:gd name="T27" fmla="*/ 481651 h 291740"/>
              <a:gd name="T28" fmla="*/ 2081965 w 291741"/>
              <a:gd name="T29" fmla="*/ 765127 h 291740"/>
              <a:gd name="T30" fmla="*/ 2074041 w 291741"/>
              <a:gd name="T31" fmla="*/ 1615601 h 291740"/>
              <a:gd name="T32" fmla="*/ 1332631 w 291741"/>
              <a:gd name="T33" fmla="*/ 1944815 h 291740"/>
              <a:gd name="T34" fmla="*/ 607081 w 291741"/>
              <a:gd name="T35" fmla="*/ 1615601 h 291740"/>
              <a:gd name="T36" fmla="*/ 599152 w 291741"/>
              <a:gd name="T37" fmla="*/ 765127 h 291740"/>
              <a:gd name="T38" fmla="*/ 98768 w 291741"/>
              <a:gd name="T39" fmla="*/ 176208 h 291740"/>
              <a:gd name="T40" fmla="*/ 225188 w 291741"/>
              <a:gd name="T41" fmla="*/ 434639 h 291740"/>
              <a:gd name="T42" fmla="*/ 98768 w 291741"/>
              <a:gd name="T43" fmla="*/ 771402 h 291740"/>
              <a:gd name="T44" fmla="*/ 177798 w 291741"/>
              <a:gd name="T45" fmla="*/ 869296 h 291740"/>
              <a:gd name="T46" fmla="*/ 177798 w 291741"/>
              <a:gd name="T47" fmla="*/ 1155132 h 291740"/>
              <a:gd name="T48" fmla="*/ 98768 w 291741"/>
              <a:gd name="T49" fmla="*/ 1253019 h 291740"/>
              <a:gd name="T50" fmla="*/ 225188 w 291741"/>
              <a:gd name="T51" fmla="*/ 1589771 h 291740"/>
              <a:gd name="T52" fmla="*/ 98768 w 291741"/>
              <a:gd name="T53" fmla="*/ 1926519 h 291740"/>
              <a:gd name="T54" fmla="*/ 177798 w 291741"/>
              <a:gd name="T55" fmla="*/ 2024413 h 291740"/>
              <a:gd name="T56" fmla="*/ 391143 w 291741"/>
              <a:gd name="T57" fmla="*/ 2314183 h 291740"/>
              <a:gd name="T58" fmla="*/ 485983 w 291741"/>
              <a:gd name="T59" fmla="*/ 2231954 h 291740"/>
              <a:gd name="T60" fmla="*/ 778343 w 291741"/>
              <a:gd name="T61" fmla="*/ 2231954 h 291740"/>
              <a:gd name="T62" fmla="*/ 877120 w 291741"/>
              <a:gd name="T63" fmla="*/ 2314183 h 291740"/>
              <a:gd name="T64" fmla="*/ 1212949 w 291741"/>
              <a:gd name="T65" fmla="*/ 2184965 h 291740"/>
              <a:gd name="T66" fmla="*/ 1556669 w 291741"/>
              <a:gd name="T67" fmla="*/ 2314183 h 291740"/>
              <a:gd name="T68" fmla="*/ 1655456 w 291741"/>
              <a:gd name="T69" fmla="*/ 2231954 h 291740"/>
              <a:gd name="T70" fmla="*/ 1943878 w 291741"/>
              <a:gd name="T71" fmla="*/ 2231954 h 291740"/>
              <a:gd name="T72" fmla="*/ 2038695 w 291741"/>
              <a:gd name="T73" fmla="*/ 2314183 h 291740"/>
              <a:gd name="T74" fmla="*/ 2378467 w 291741"/>
              <a:gd name="T75" fmla="*/ 2184965 h 291740"/>
              <a:gd name="T76" fmla="*/ 3109406 w 291741"/>
              <a:gd name="T77" fmla="*/ 2314183 h 291740"/>
              <a:gd name="T78" fmla="*/ 2587880 w 291741"/>
              <a:gd name="T79" fmla="*/ 1977426 h 291740"/>
              <a:gd name="T80" fmla="*/ 3109406 w 291741"/>
              <a:gd name="T81" fmla="*/ 383770 h 291740"/>
              <a:gd name="T82" fmla="*/ 177798 w 291741"/>
              <a:gd name="T83" fmla="*/ 97881 h 291740"/>
              <a:gd name="T84" fmla="*/ 3204230 w 291741"/>
              <a:gd name="T85" fmla="*/ 176208 h 291740"/>
              <a:gd name="T86" fmla="*/ 2236252 w 291741"/>
              <a:gd name="T87" fmla="*/ 2791884 h 291740"/>
              <a:gd name="T88" fmla="*/ 2623438 w 291741"/>
              <a:gd name="T89" fmla="*/ 3132556 h 291740"/>
              <a:gd name="T90" fmla="*/ 580770 w 291741"/>
              <a:gd name="T91" fmla="*/ 3132556 h 291740"/>
              <a:gd name="T92" fmla="*/ 971936 w 291741"/>
              <a:gd name="T93" fmla="*/ 2791884 h 291740"/>
              <a:gd name="T94" fmla="*/ 0 w 291741"/>
              <a:gd name="T95" fmla="*/ 176208 h 2917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91741" h="291740">
                <a:moveTo>
                  <a:pt x="97487" y="256487"/>
                </a:moveTo>
                <a:lnTo>
                  <a:pt x="97487" y="283467"/>
                </a:lnTo>
                <a:lnTo>
                  <a:pt x="194614" y="283467"/>
                </a:lnTo>
                <a:lnTo>
                  <a:pt x="194614" y="256487"/>
                </a:lnTo>
                <a:lnTo>
                  <a:pt x="97487" y="256487"/>
                </a:lnTo>
                <a:close/>
                <a:moveTo>
                  <a:pt x="8993" y="221593"/>
                </a:moveTo>
                <a:lnTo>
                  <a:pt x="8993" y="240299"/>
                </a:lnTo>
                <a:cubicBezTo>
                  <a:pt x="8993" y="244256"/>
                  <a:pt x="12231" y="247853"/>
                  <a:pt x="16188" y="247853"/>
                </a:cubicBezTo>
                <a:lnTo>
                  <a:pt x="275553" y="247853"/>
                </a:lnTo>
                <a:cubicBezTo>
                  <a:pt x="279510" y="247853"/>
                  <a:pt x="283107" y="244256"/>
                  <a:pt x="283107" y="240299"/>
                </a:cubicBezTo>
                <a:lnTo>
                  <a:pt x="283107" y="221593"/>
                </a:lnTo>
                <a:lnTo>
                  <a:pt x="8993" y="221593"/>
                </a:lnTo>
                <a:close/>
                <a:moveTo>
                  <a:pt x="244616" y="138855"/>
                </a:moveTo>
                <a:lnTo>
                  <a:pt x="244616" y="176987"/>
                </a:lnTo>
                <a:lnTo>
                  <a:pt x="283107" y="176987"/>
                </a:lnTo>
                <a:lnTo>
                  <a:pt x="283107" y="138855"/>
                </a:lnTo>
                <a:lnTo>
                  <a:pt x="244616" y="138855"/>
                </a:lnTo>
                <a:close/>
                <a:moveTo>
                  <a:pt x="244616" y="91731"/>
                </a:moveTo>
                <a:lnTo>
                  <a:pt x="244616" y="129862"/>
                </a:lnTo>
                <a:lnTo>
                  <a:pt x="283107" y="129862"/>
                </a:lnTo>
                <a:lnTo>
                  <a:pt x="283107" y="91731"/>
                </a:lnTo>
                <a:lnTo>
                  <a:pt x="244616" y="91731"/>
                </a:lnTo>
                <a:close/>
                <a:moveTo>
                  <a:pt x="182702" y="81093"/>
                </a:moveTo>
                <a:lnTo>
                  <a:pt x="126389" y="106657"/>
                </a:lnTo>
                <a:lnTo>
                  <a:pt x="126389" y="167145"/>
                </a:lnTo>
                <a:lnTo>
                  <a:pt x="182702" y="141942"/>
                </a:lnTo>
                <a:lnTo>
                  <a:pt x="182702" y="81093"/>
                </a:lnTo>
                <a:close/>
                <a:moveTo>
                  <a:pt x="61412" y="81093"/>
                </a:moveTo>
                <a:lnTo>
                  <a:pt x="61412" y="141942"/>
                </a:lnTo>
                <a:lnTo>
                  <a:pt x="117725" y="167145"/>
                </a:lnTo>
                <a:lnTo>
                  <a:pt x="117725" y="106657"/>
                </a:lnTo>
                <a:lnTo>
                  <a:pt x="61412" y="81093"/>
                </a:lnTo>
                <a:close/>
                <a:moveTo>
                  <a:pt x="122418" y="49408"/>
                </a:moveTo>
                <a:lnTo>
                  <a:pt x="67548" y="73892"/>
                </a:lnTo>
                <a:lnTo>
                  <a:pt x="122418" y="98736"/>
                </a:lnTo>
                <a:lnTo>
                  <a:pt x="176204" y="73892"/>
                </a:lnTo>
                <a:lnTo>
                  <a:pt x="122418" y="49408"/>
                </a:lnTo>
                <a:close/>
                <a:moveTo>
                  <a:pt x="244616" y="44247"/>
                </a:moveTo>
                <a:lnTo>
                  <a:pt x="244616" y="82738"/>
                </a:lnTo>
                <a:lnTo>
                  <a:pt x="283107" y="82738"/>
                </a:lnTo>
                <a:lnTo>
                  <a:pt x="283107" y="44247"/>
                </a:lnTo>
                <a:lnTo>
                  <a:pt x="244616" y="44247"/>
                </a:lnTo>
                <a:close/>
                <a:moveTo>
                  <a:pt x="120252" y="40767"/>
                </a:moveTo>
                <a:cubicBezTo>
                  <a:pt x="121335" y="39687"/>
                  <a:pt x="122779" y="39687"/>
                  <a:pt x="123862" y="40767"/>
                </a:cubicBezTo>
                <a:lnTo>
                  <a:pt x="189560" y="70291"/>
                </a:lnTo>
                <a:cubicBezTo>
                  <a:pt x="191004" y="71012"/>
                  <a:pt x="191726" y="72812"/>
                  <a:pt x="191726" y="73892"/>
                </a:cubicBezTo>
                <a:lnTo>
                  <a:pt x="191726" y="144462"/>
                </a:lnTo>
                <a:cubicBezTo>
                  <a:pt x="191726" y="146622"/>
                  <a:pt x="190643" y="148063"/>
                  <a:pt x="188838" y="148423"/>
                </a:cubicBezTo>
                <a:lnTo>
                  <a:pt x="123862" y="178307"/>
                </a:lnTo>
                <a:cubicBezTo>
                  <a:pt x="123140" y="178667"/>
                  <a:pt x="122779" y="179027"/>
                  <a:pt x="122418" y="179027"/>
                </a:cubicBezTo>
                <a:cubicBezTo>
                  <a:pt x="122418" y="179027"/>
                  <a:pt x="122057" y="178667"/>
                  <a:pt x="121335" y="178667"/>
                </a:cubicBezTo>
                <a:cubicBezTo>
                  <a:pt x="120974" y="178667"/>
                  <a:pt x="120974" y="178667"/>
                  <a:pt x="120613" y="178307"/>
                </a:cubicBezTo>
                <a:lnTo>
                  <a:pt x="120252" y="178307"/>
                </a:lnTo>
                <a:lnTo>
                  <a:pt x="55275" y="148423"/>
                </a:lnTo>
                <a:cubicBezTo>
                  <a:pt x="53831" y="148063"/>
                  <a:pt x="52387" y="146622"/>
                  <a:pt x="52387" y="144462"/>
                </a:cubicBezTo>
                <a:lnTo>
                  <a:pt x="52387" y="73892"/>
                </a:lnTo>
                <a:cubicBezTo>
                  <a:pt x="52387" y="72812"/>
                  <a:pt x="53109" y="71012"/>
                  <a:pt x="54553" y="70291"/>
                </a:cubicBezTo>
                <a:lnTo>
                  <a:pt x="120252" y="40767"/>
                </a:lnTo>
                <a:close/>
                <a:moveTo>
                  <a:pt x="16188" y="8993"/>
                </a:moveTo>
                <a:cubicBezTo>
                  <a:pt x="12231" y="8993"/>
                  <a:pt x="8993" y="12231"/>
                  <a:pt x="8993" y="16188"/>
                </a:cubicBezTo>
                <a:lnTo>
                  <a:pt x="8993" y="35254"/>
                </a:lnTo>
                <a:lnTo>
                  <a:pt x="16188" y="35254"/>
                </a:lnTo>
                <a:cubicBezTo>
                  <a:pt x="18706" y="35254"/>
                  <a:pt x="20505" y="37412"/>
                  <a:pt x="20505" y="39930"/>
                </a:cubicBezTo>
                <a:cubicBezTo>
                  <a:pt x="20505" y="42448"/>
                  <a:pt x="18706" y="44247"/>
                  <a:pt x="16188" y="44247"/>
                </a:cubicBezTo>
                <a:lnTo>
                  <a:pt x="8993" y="44247"/>
                </a:lnTo>
                <a:lnTo>
                  <a:pt x="8993" y="70867"/>
                </a:lnTo>
                <a:lnTo>
                  <a:pt x="16188" y="70867"/>
                </a:lnTo>
                <a:cubicBezTo>
                  <a:pt x="18706" y="70867"/>
                  <a:pt x="20505" y="73025"/>
                  <a:pt x="20505" y="75183"/>
                </a:cubicBezTo>
                <a:cubicBezTo>
                  <a:pt x="20505" y="77702"/>
                  <a:pt x="18706" y="79860"/>
                  <a:pt x="16188" y="79860"/>
                </a:cubicBezTo>
                <a:lnTo>
                  <a:pt x="8993" y="79860"/>
                </a:lnTo>
                <a:lnTo>
                  <a:pt x="8993" y="106120"/>
                </a:lnTo>
                <a:lnTo>
                  <a:pt x="16188" y="106120"/>
                </a:lnTo>
                <a:cubicBezTo>
                  <a:pt x="18706" y="106120"/>
                  <a:pt x="20505" y="108279"/>
                  <a:pt x="20505" y="110797"/>
                </a:cubicBezTo>
                <a:cubicBezTo>
                  <a:pt x="20505" y="113315"/>
                  <a:pt x="18706" y="115113"/>
                  <a:pt x="16188" y="115113"/>
                </a:cubicBezTo>
                <a:lnTo>
                  <a:pt x="8993" y="115113"/>
                </a:lnTo>
                <a:lnTo>
                  <a:pt x="8993" y="141733"/>
                </a:lnTo>
                <a:lnTo>
                  <a:pt x="16188" y="141733"/>
                </a:lnTo>
                <a:cubicBezTo>
                  <a:pt x="18706" y="141733"/>
                  <a:pt x="20505" y="143532"/>
                  <a:pt x="20505" y="146050"/>
                </a:cubicBezTo>
                <a:cubicBezTo>
                  <a:pt x="20505" y="148568"/>
                  <a:pt x="18706" y="150727"/>
                  <a:pt x="16188" y="150727"/>
                </a:cubicBezTo>
                <a:lnTo>
                  <a:pt x="8993" y="150727"/>
                </a:lnTo>
                <a:lnTo>
                  <a:pt x="8993" y="176987"/>
                </a:lnTo>
                <a:lnTo>
                  <a:pt x="16188" y="176987"/>
                </a:lnTo>
                <a:cubicBezTo>
                  <a:pt x="18706" y="176987"/>
                  <a:pt x="20505" y="179145"/>
                  <a:pt x="20505" y="181663"/>
                </a:cubicBezTo>
                <a:cubicBezTo>
                  <a:pt x="20505" y="183822"/>
                  <a:pt x="18706" y="185980"/>
                  <a:pt x="16188" y="185980"/>
                </a:cubicBezTo>
                <a:lnTo>
                  <a:pt x="8993" y="185980"/>
                </a:lnTo>
                <a:lnTo>
                  <a:pt x="8993" y="212600"/>
                </a:lnTo>
                <a:lnTo>
                  <a:pt x="35613" y="212600"/>
                </a:lnTo>
                <a:lnTo>
                  <a:pt x="35613" y="205046"/>
                </a:lnTo>
                <a:cubicBezTo>
                  <a:pt x="35613" y="202887"/>
                  <a:pt x="37052" y="200729"/>
                  <a:pt x="39930" y="200729"/>
                </a:cubicBezTo>
                <a:cubicBezTo>
                  <a:pt x="42089" y="200729"/>
                  <a:pt x="44247" y="202887"/>
                  <a:pt x="44247" y="205046"/>
                </a:cubicBezTo>
                <a:lnTo>
                  <a:pt x="44247" y="212600"/>
                </a:lnTo>
                <a:lnTo>
                  <a:pt x="70867" y="212600"/>
                </a:lnTo>
                <a:lnTo>
                  <a:pt x="70867" y="205046"/>
                </a:lnTo>
                <a:cubicBezTo>
                  <a:pt x="70867" y="202887"/>
                  <a:pt x="73025" y="200729"/>
                  <a:pt x="74824" y="200729"/>
                </a:cubicBezTo>
                <a:cubicBezTo>
                  <a:pt x="77342" y="200729"/>
                  <a:pt x="79860" y="202887"/>
                  <a:pt x="79860" y="205046"/>
                </a:cubicBezTo>
                <a:lnTo>
                  <a:pt x="79860" y="212600"/>
                </a:lnTo>
                <a:lnTo>
                  <a:pt x="106120" y="212600"/>
                </a:lnTo>
                <a:lnTo>
                  <a:pt x="106120" y="205046"/>
                </a:lnTo>
                <a:cubicBezTo>
                  <a:pt x="106120" y="202887"/>
                  <a:pt x="107919" y="200729"/>
                  <a:pt x="110437" y="200729"/>
                </a:cubicBezTo>
                <a:cubicBezTo>
                  <a:pt x="113315" y="200729"/>
                  <a:pt x="114754" y="202887"/>
                  <a:pt x="114754" y="205046"/>
                </a:cubicBezTo>
                <a:lnTo>
                  <a:pt x="114754" y="212600"/>
                </a:lnTo>
                <a:lnTo>
                  <a:pt x="141733" y="212600"/>
                </a:lnTo>
                <a:lnTo>
                  <a:pt x="141733" y="205046"/>
                </a:lnTo>
                <a:cubicBezTo>
                  <a:pt x="141733" y="202887"/>
                  <a:pt x="143172" y="200729"/>
                  <a:pt x="145691" y="200729"/>
                </a:cubicBezTo>
                <a:cubicBezTo>
                  <a:pt x="148568" y="200729"/>
                  <a:pt x="150727" y="202887"/>
                  <a:pt x="150727" y="205046"/>
                </a:cubicBezTo>
                <a:lnTo>
                  <a:pt x="150727" y="212600"/>
                </a:lnTo>
                <a:lnTo>
                  <a:pt x="176987" y="212600"/>
                </a:lnTo>
                <a:lnTo>
                  <a:pt x="176987" y="205046"/>
                </a:lnTo>
                <a:cubicBezTo>
                  <a:pt x="176987" y="202887"/>
                  <a:pt x="178786" y="200729"/>
                  <a:pt x="181304" y="200729"/>
                </a:cubicBezTo>
                <a:cubicBezTo>
                  <a:pt x="184182" y="200729"/>
                  <a:pt x="185620" y="202887"/>
                  <a:pt x="185620" y="205046"/>
                </a:cubicBezTo>
                <a:lnTo>
                  <a:pt x="185620" y="212600"/>
                </a:lnTo>
                <a:lnTo>
                  <a:pt x="212600" y="212600"/>
                </a:lnTo>
                <a:lnTo>
                  <a:pt x="212600" y="205046"/>
                </a:lnTo>
                <a:cubicBezTo>
                  <a:pt x="212600" y="202887"/>
                  <a:pt x="214039" y="200729"/>
                  <a:pt x="216557" y="200729"/>
                </a:cubicBezTo>
                <a:cubicBezTo>
                  <a:pt x="219435" y="200729"/>
                  <a:pt x="221234" y="202887"/>
                  <a:pt x="221234" y="205046"/>
                </a:cubicBezTo>
                <a:lnTo>
                  <a:pt x="221234" y="212600"/>
                </a:lnTo>
                <a:lnTo>
                  <a:pt x="283107" y="212600"/>
                </a:lnTo>
                <a:lnTo>
                  <a:pt x="283107" y="185980"/>
                </a:lnTo>
                <a:lnTo>
                  <a:pt x="240299" y="185980"/>
                </a:lnTo>
                <a:cubicBezTo>
                  <a:pt x="237781" y="185980"/>
                  <a:pt x="235623" y="183822"/>
                  <a:pt x="235623" y="181663"/>
                </a:cubicBezTo>
                <a:lnTo>
                  <a:pt x="235623" y="39930"/>
                </a:lnTo>
                <a:cubicBezTo>
                  <a:pt x="235623" y="37412"/>
                  <a:pt x="237781" y="35254"/>
                  <a:pt x="240299" y="35254"/>
                </a:cubicBezTo>
                <a:lnTo>
                  <a:pt x="283107" y="35254"/>
                </a:lnTo>
                <a:lnTo>
                  <a:pt x="283107" y="16188"/>
                </a:lnTo>
                <a:cubicBezTo>
                  <a:pt x="283107" y="12231"/>
                  <a:pt x="279510" y="8993"/>
                  <a:pt x="275553" y="8993"/>
                </a:cubicBezTo>
                <a:lnTo>
                  <a:pt x="16188" y="8993"/>
                </a:lnTo>
                <a:close/>
                <a:moveTo>
                  <a:pt x="16188" y="0"/>
                </a:moveTo>
                <a:lnTo>
                  <a:pt x="275553" y="0"/>
                </a:lnTo>
                <a:cubicBezTo>
                  <a:pt x="284546" y="0"/>
                  <a:pt x="291741" y="7195"/>
                  <a:pt x="291741" y="16188"/>
                </a:cubicBezTo>
                <a:lnTo>
                  <a:pt x="291741" y="240299"/>
                </a:lnTo>
                <a:cubicBezTo>
                  <a:pt x="291741" y="249652"/>
                  <a:pt x="284546" y="256487"/>
                  <a:pt x="275553" y="256487"/>
                </a:cubicBezTo>
                <a:lnTo>
                  <a:pt x="203607" y="256487"/>
                </a:lnTo>
                <a:lnTo>
                  <a:pt x="203607" y="283467"/>
                </a:lnTo>
                <a:lnTo>
                  <a:pt x="234184" y="283467"/>
                </a:lnTo>
                <a:cubicBezTo>
                  <a:pt x="237062" y="283467"/>
                  <a:pt x="238860" y="285265"/>
                  <a:pt x="238860" y="287783"/>
                </a:cubicBezTo>
                <a:cubicBezTo>
                  <a:pt x="238860" y="290301"/>
                  <a:pt x="237062" y="291740"/>
                  <a:pt x="234184" y="291740"/>
                </a:cubicBezTo>
                <a:lnTo>
                  <a:pt x="57557" y="291740"/>
                </a:lnTo>
                <a:cubicBezTo>
                  <a:pt x="55039" y="291740"/>
                  <a:pt x="52880" y="290301"/>
                  <a:pt x="52880" y="287783"/>
                </a:cubicBezTo>
                <a:cubicBezTo>
                  <a:pt x="52880" y="285265"/>
                  <a:pt x="55039" y="283467"/>
                  <a:pt x="57557" y="283467"/>
                </a:cubicBezTo>
                <a:lnTo>
                  <a:pt x="88494" y="283467"/>
                </a:lnTo>
                <a:lnTo>
                  <a:pt x="88494" y="256487"/>
                </a:lnTo>
                <a:lnTo>
                  <a:pt x="16188" y="256487"/>
                </a:lnTo>
                <a:cubicBezTo>
                  <a:pt x="7195" y="256487"/>
                  <a:pt x="0" y="249652"/>
                  <a:pt x="0" y="240299"/>
                </a:cubicBezTo>
                <a:lnTo>
                  <a:pt x="0" y="16188"/>
                </a:lnTo>
                <a:cubicBezTo>
                  <a:pt x="0" y="7195"/>
                  <a:pt x="7195" y="0"/>
                  <a:pt x="16188" y="0"/>
                </a:cubicBezTo>
                <a:close/>
              </a:path>
            </a:pathLst>
          </a:custGeom>
          <a:solidFill>
            <a:schemeClr val="accent1"/>
          </a:solidFill>
          <a:ln>
            <a:noFill/>
          </a:ln>
          <a:effectLst/>
        </p:spPr>
        <p:txBody>
          <a:bodyPr anchor="ctr"/>
          <a:lstStyle/>
          <a:p>
            <a:endParaRPr lang="en-US"/>
          </a:p>
        </p:txBody>
      </p:sp>
      <p:sp>
        <p:nvSpPr>
          <p:cNvPr id="7" name="Freeform 980">
            <a:extLst>
              <a:ext uri="{FF2B5EF4-FFF2-40B4-BE49-F238E27FC236}">
                <a16:creationId xmlns:a16="http://schemas.microsoft.com/office/drawing/2014/main" id="{CCF8E7EF-83E0-5147-978D-6274A3563F41}"/>
              </a:ext>
            </a:extLst>
          </p:cNvPr>
          <p:cNvSpPr>
            <a:spLocks noChangeAspect="1" noChangeArrowheads="1"/>
          </p:cNvSpPr>
          <p:nvPr/>
        </p:nvSpPr>
        <p:spPr bwMode="auto">
          <a:xfrm>
            <a:off x="1588615" y="9355561"/>
            <a:ext cx="1236662" cy="1372244"/>
          </a:xfrm>
          <a:custGeom>
            <a:avLst/>
            <a:gdLst>
              <a:gd name="T0" fmla="*/ 1079006 w 262678"/>
              <a:gd name="T1" fmla="*/ 3148053 h 291382"/>
              <a:gd name="T2" fmla="*/ 1179496 w 262678"/>
              <a:gd name="T3" fmla="*/ 3060173 h 291382"/>
              <a:gd name="T4" fmla="*/ 2208710 w 262678"/>
              <a:gd name="T5" fmla="*/ 2916343 h 291382"/>
              <a:gd name="T6" fmla="*/ 1145743 w 262678"/>
              <a:gd name="T7" fmla="*/ 1725267 h 291382"/>
              <a:gd name="T8" fmla="*/ 1092565 w 262678"/>
              <a:gd name="T9" fmla="*/ 2679687 h 291382"/>
              <a:gd name="T10" fmla="*/ 106041 w 262678"/>
              <a:gd name="T11" fmla="*/ 1542066 h 291382"/>
              <a:gd name="T12" fmla="*/ 2823828 w 262678"/>
              <a:gd name="T13" fmla="*/ 1542066 h 291382"/>
              <a:gd name="T14" fmla="*/ 1251844 w 262678"/>
              <a:gd name="T15" fmla="*/ 1442201 h 291382"/>
              <a:gd name="T16" fmla="*/ 1493070 w 262678"/>
              <a:gd name="T17" fmla="*/ 1214469 h 291382"/>
              <a:gd name="T18" fmla="*/ 1251844 w 262678"/>
              <a:gd name="T19" fmla="*/ 1190505 h 291382"/>
              <a:gd name="T20" fmla="*/ 532207 w 262678"/>
              <a:gd name="T21" fmla="*/ 1442201 h 291382"/>
              <a:gd name="T22" fmla="*/ 729203 w 262678"/>
              <a:gd name="T23" fmla="*/ 1070651 h 291382"/>
              <a:gd name="T24" fmla="*/ 1251844 w 262678"/>
              <a:gd name="T25" fmla="*/ 1078654 h 291382"/>
              <a:gd name="T26" fmla="*/ 1549362 w 262678"/>
              <a:gd name="T27" fmla="*/ 1078654 h 291382"/>
              <a:gd name="T28" fmla="*/ 1404643 w 262678"/>
              <a:gd name="T29" fmla="*/ 715106 h 291382"/>
              <a:gd name="T30" fmla="*/ 2277053 w 262678"/>
              <a:gd name="T31" fmla="*/ 623211 h 291382"/>
              <a:gd name="T32" fmla="*/ 2474051 w 262678"/>
              <a:gd name="T33" fmla="*/ 623211 h 291382"/>
              <a:gd name="T34" fmla="*/ 1983563 w 262678"/>
              <a:gd name="T35" fmla="*/ 1442201 h 291382"/>
              <a:gd name="T36" fmla="*/ 1983563 w 262678"/>
              <a:gd name="T37" fmla="*/ 623211 h 291382"/>
              <a:gd name="T38" fmla="*/ 532207 w 262678"/>
              <a:gd name="T39" fmla="*/ 1006733 h 291382"/>
              <a:gd name="T40" fmla="*/ 825672 w 262678"/>
              <a:gd name="T41" fmla="*/ 1006733 h 291382"/>
              <a:gd name="T42" fmla="*/ 624670 w 262678"/>
              <a:gd name="T43" fmla="*/ 351551 h 291382"/>
              <a:gd name="T44" fmla="*/ 1352369 w 262678"/>
              <a:gd name="T45" fmla="*/ 599240 h 291382"/>
              <a:gd name="T46" fmla="*/ 1404643 w 262678"/>
              <a:gd name="T47" fmla="*/ 191766 h 291382"/>
              <a:gd name="T48" fmla="*/ 2437853 w 262678"/>
              <a:gd name="T49" fmla="*/ 527334 h 291382"/>
              <a:gd name="T50" fmla="*/ 620650 w 262678"/>
              <a:gd name="T51" fmla="*/ 111865 h 291382"/>
              <a:gd name="T52" fmla="*/ 733211 w 262678"/>
              <a:gd name="T53" fmla="*/ 111865 h 291382"/>
              <a:gd name="T54" fmla="*/ 1404643 w 262678"/>
              <a:gd name="T55" fmla="*/ 0 h 291382"/>
              <a:gd name="T56" fmla="*/ 1649863 w 262678"/>
              <a:gd name="T57" fmla="*/ 587258 h 291382"/>
              <a:gd name="T58" fmla="*/ 1883054 w 262678"/>
              <a:gd name="T59" fmla="*/ 575264 h 291382"/>
              <a:gd name="T60" fmla="*/ 2228822 w 262678"/>
              <a:gd name="T61" fmla="*/ 0 h 291382"/>
              <a:gd name="T62" fmla="*/ 2574560 w 262678"/>
              <a:gd name="T63" fmla="*/ 575264 h 291382"/>
              <a:gd name="T64" fmla="*/ 2924332 w 262678"/>
              <a:gd name="T65" fmla="*/ 1458176 h 291382"/>
              <a:gd name="T66" fmla="*/ 2618781 w 262678"/>
              <a:gd name="T67" fmla="*/ 2916343 h 291382"/>
              <a:gd name="T68" fmla="*/ 2260960 w 262678"/>
              <a:gd name="T69" fmla="*/ 3239942 h 291382"/>
              <a:gd name="T70" fmla="*/ 624670 w 262678"/>
              <a:gd name="T71" fmla="*/ 2916343 h 291382"/>
              <a:gd name="T72" fmla="*/ 1479 w 262678"/>
              <a:gd name="T73" fmla="*/ 1502125 h 291382"/>
              <a:gd name="T74" fmla="*/ 431680 w 262678"/>
              <a:gd name="T75" fmla="*/ 1442201 h 291382"/>
              <a:gd name="T76" fmla="*/ 266851 w 262678"/>
              <a:gd name="T77" fmla="*/ 1006733 h 291382"/>
              <a:gd name="T78" fmla="*/ 166333 w 262678"/>
              <a:gd name="T79" fmla="*/ 599240 h 291382"/>
              <a:gd name="T80" fmla="*/ 520147 w 262678"/>
              <a:gd name="T81" fmla="*/ 79917 h 291382"/>
              <a:gd name="T82" fmla="*/ 765378 w 262678"/>
              <a:gd name="T83" fmla="*/ 23951 h 291382"/>
              <a:gd name="T84" fmla="*/ 829705 w 262678"/>
              <a:gd name="T85" fmla="*/ 295634 h 291382"/>
              <a:gd name="T86" fmla="*/ 926183 w 262678"/>
              <a:gd name="T87" fmla="*/ 1442201 h 291382"/>
              <a:gd name="T88" fmla="*/ 1159384 w 262678"/>
              <a:gd name="T89" fmla="*/ 563294 h 29138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62678" h="291382">
                <a:moveTo>
                  <a:pt x="64936" y="262280"/>
                </a:moveTo>
                <a:lnTo>
                  <a:pt x="64936" y="283118"/>
                </a:lnTo>
                <a:lnTo>
                  <a:pt x="96617" y="283118"/>
                </a:lnTo>
                <a:lnTo>
                  <a:pt x="96617" y="275214"/>
                </a:lnTo>
                <a:cubicBezTo>
                  <a:pt x="96617" y="272699"/>
                  <a:pt x="98777" y="271262"/>
                  <a:pt x="101657" y="271262"/>
                </a:cubicBezTo>
                <a:cubicBezTo>
                  <a:pt x="104177" y="271262"/>
                  <a:pt x="105617" y="272699"/>
                  <a:pt x="105617" y="275214"/>
                </a:cubicBezTo>
                <a:lnTo>
                  <a:pt x="105617" y="283118"/>
                </a:lnTo>
                <a:lnTo>
                  <a:pt x="197779" y="283118"/>
                </a:lnTo>
                <a:lnTo>
                  <a:pt x="197779" y="262280"/>
                </a:lnTo>
                <a:lnTo>
                  <a:pt x="64936" y="262280"/>
                </a:lnTo>
                <a:close/>
                <a:moveTo>
                  <a:pt x="97834" y="151178"/>
                </a:moveTo>
                <a:cubicBezTo>
                  <a:pt x="100398" y="150454"/>
                  <a:pt x="102596" y="152627"/>
                  <a:pt x="102596" y="155162"/>
                </a:cubicBezTo>
                <a:lnTo>
                  <a:pt x="106993" y="240634"/>
                </a:lnTo>
                <a:cubicBezTo>
                  <a:pt x="107359" y="242807"/>
                  <a:pt x="105527" y="245342"/>
                  <a:pt x="102963" y="245342"/>
                </a:cubicBezTo>
                <a:cubicBezTo>
                  <a:pt x="100398" y="245342"/>
                  <a:pt x="98566" y="243531"/>
                  <a:pt x="97834" y="240996"/>
                </a:cubicBezTo>
                <a:lnTo>
                  <a:pt x="93437" y="155524"/>
                </a:lnTo>
                <a:cubicBezTo>
                  <a:pt x="93437" y="152989"/>
                  <a:pt x="95635" y="151178"/>
                  <a:pt x="97834" y="151178"/>
                </a:cubicBezTo>
                <a:close/>
                <a:moveTo>
                  <a:pt x="9495" y="138685"/>
                </a:moveTo>
                <a:lnTo>
                  <a:pt x="31455" y="253297"/>
                </a:lnTo>
                <a:lnTo>
                  <a:pt x="231260" y="253297"/>
                </a:lnTo>
                <a:lnTo>
                  <a:pt x="252860" y="138685"/>
                </a:lnTo>
                <a:lnTo>
                  <a:pt x="9495" y="138685"/>
                </a:lnTo>
                <a:close/>
                <a:moveTo>
                  <a:pt x="112097" y="107068"/>
                </a:moveTo>
                <a:lnTo>
                  <a:pt x="112097" y="129703"/>
                </a:lnTo>
                <a:lnTo>
                  <a:pt x="138738" y="129703"/>
                </a:lnTo>
                <a:lnTo>
                  <a:pt x="138738" y="107068"/>
                </a:lnTo>
                <a:lnTo>
                  <a:pt x="133698" y="109223"/>
                </a:lnTo>
                <a:cubicBezTo>
                  <a:pt x="131538" y="110660"/>
                  <a:pt x="128658" y="111379"/>
                  <a:pt x="125778" y="111379"/>
                </a:cubicBezTo>
                <a:cubicBezTo>
                  <a:pt x="122538" y="111379"/>
                  <a:pt x="119658" y="110660"/>
                  <a:pt x="117137" y="109223"/>
                </a:cubicBezTo>
                <a:lnTo>
                  <a:pt x="112097" y="107068"/>
                </a:lnTo>
                <a:close/>
                <a:moveTo>
                  <a:pt x="55936" y="96289"/>
                </a:moveTo>
                <a:lnTo>
                  <a:pt x="47656" y="100960"/>
                </a:lnTo>
                <a:lnTo>
                  <a:pt x="47656" y="129703"/>
                </a:lnTo>
                <a:lnTo>
                  <a:pt x="73936" y="129703"/>
                </a:lnTo>
                <a:lnTo>
                  <a:pt x="73936" y="100960"/>
                </a:lnTo>
                <a:lnTo>
                  <a:pt x="65296" y="96289"/>
                </a:lnTo>
                <a:cubicBezTo>
                  <a:pt x="62056" y="94852"/>
                  <a:pt x="58816" y="94852"/>
                  <a:pt x="55936" y="96289"/>
                </a:cubicBezTo>
                <a:close/>
                <a:moveTo>
                  <a:pt x="112097" y="59642"/>
                </a:moveTo>
                <a:lnTo>
                  <a:pt x="112097" y="97008"/>
                </a:lnTo>
                <a:lnTo>
                  <a:pt x="121098" y="101678"/>
                </a:lnTo>
                <a:cubicBezTo>
                  <a:pt x="123978" y="102756"/>
                  <a:pt x="127218" y="102756"/>
                  <a:pt x="130098" y="101678"/>
                </a:cubicBezTo>
                <a:lnTo>
                  <a:pt x="138738" y="97008"/>
                </a:lnTo>
                <a:lnTo>
                  <a:pt x="138738" y="59642"/>
                </a:lnTo>
                <a:lnTo>
                  <a:pt x="133698" y="62157"/>
                </a:lnTo>
                <a:cubicBezTo>
                  <a:pt x="131538" y="63594"/>
                  <a:pt x="128658" y="64313"/>
                  <a:pt x="125778" y="64313"/>
                </a:cubicBezTo>
                <a:cubicBezTo>
                  <a:pt x="122538" y="64313"/>
                  <a:pt x="119658" y="63594"/>
                  <a:pt x="117137" y="62157"/>
                </a:cubicBezTo>
                <a:lnTo>
                  <a:pt x="112097" y="59642"/>
                </a:lnTo>
                <a:close/>
                <a:moveTo>
                  <a:pt x="203899" y="56049"/>
                </a:moveTo>
                <a:lnTo>
                  <a:pt x="203899" y="129703"/>
                </a:lnTo>
                <a:lnTo>
                  <a:pt x="221899" y="129703"/>
                </a:lnTo>
                <a:lnTo>
                  <a:pt x="221539" y="56049"/>
                </a:lnTo>
                <a:lnTo>
                  <a:pt x="203899" y="56049"/>
                </a:lnTo>
                <a:close/>
                <a:moveTo>
                  <a:pt x="177619" y="56049"/>
                </a:moveTo>
                <a:lnTo>
                  <a:pt x="177619" y="129703"/>
                </a:lnTo>
                <a:lnTo>
                  <a:pt x="194899" y="129703"/>
                </a:lnTo>
                <a:lnTo>
                  <a:pt x="194899" y="56049"/>
                </a:lnTo>
                <a:lnTo>
                  <a:pt x="177619" y="56049"/>
                </a:lnTo>
                <a:close/>
                <a:moveTo>
                  <a:pt x="55936" y="31617"/>
                </a:moveTo>
                <a:lnTo>
                  <a:pt x="47656" y="36288"/>
                </a:lnTo>
                <a:lnTo>
                  <a:pt x="47656" y="90540"/>
                </a:lnTo>
                <a:lnTo>
                  <a:pt x="51976" y="88744"/>
                </a:lnTo>
                <a:cubicBezTo>
                  <a:pt x="57736" y="85870"/>
                  <a:pt x="63856" y="85870"/>
                  <a:pt x="69256" y="88744"/>
                </a:cubicBezTo>
                <a:lnTo>
                  <a:pt x="73936" y="90540"/>
                </a:lnTo>
                <a:lnTo>
                  <a:pt x="73936" y="36288"/>
                </a:lnTo>
                <a:lnTo>
                  <a:pt x="65296" y="31617"/>
                </a:lnTo>
                <a:cubicBezTo>
                  <a:pt x="62056" y="30180"/>
                  <a:pt x="58816" y="30180"/>
                  <a:pt x="55936" y="31617"/>
                </a:cubicBezTo>
                <a:close/>
                <a:moveTo>
                  <a:pt x="125778" y="17246"/>
                </a:moveTo>
                <a:lnTo>
                  <a:pt x="113537" y="50300"/>
                </a:lnTo>
                <a:lnTo>
                  <a:pt x="121098" y="53893"/>
                </a:lnTo>
                <a:cubicBezTo>
                  <a:pt x="123978" y="56049"/>
                  <a:pt x="127218" y="56049"/>
                  <a:pt x="130098" y="53893"/>
                </a:cubicBezTo>
                <a:lnTo>
                  <a:pt x="138018" y="50300"/>
                </a:lnTo>
                <a:lnTo>
                  <a:pt x="125778" y="17246"/>
                </a:lnTo>
                <a:close/>
                <a:moveTo>
                  <a:pt x="199579" y="13653"/>
                </a:moveTo>
                <a:lnTo>
                  <a:pt x="180859" y="47426"/>
                </a:lnTo>
                <a:lnTo>
                  <a:pt x="218299" y="47426"/>
                </a:lnTo>
                <a:lnTo>
                  <a:pt x="199579" y="13653"/>
                </a:lnTo>
                <a:close/>
                <a:moveTo>
                  <a:pt x="56296" y="9701"/>
                </a:moveTo>
                <a:lnTo>
                  <a:pt x="55576" y="10060"/>
                </a:lnTo>
                <a:lnTo>
                  <a:pt x="55576" y="22276"/>
                </a:lnTo>
                <a:cubicBezTo>
                  <a:pt x="58816" y="21557"/>
                  <a:pt x="62056" y="21557"/>
                  <a:pt x="65656" y="22276"/>
                </a:cubicBezTo>
                <a:lnTo>
                  <a:pt x="65656" y="10060"/>
                </a:lnTo>
                <a:lnTo>
                  <a:pt x="64936" y="9701"/>
                </a:lnTo>
                <a:cubicBezTo>
                  <a:pt x="62056" y="8623"/>
                  <a:pt x="58816" y="8623"/>
                  <a:pt x="56296" y="9701"/>
                </a:cubicBezTo>
                <a:close/>
                <a:moveTo>
                  <a:pt x="125778" y="0"/>
                </a:moveTo>
                <a:cubicBezTo>
                  <a:pt x="127218" y="0"/>
                  <a:pt x="129018" y="1078"/>
                  <a:pt x="129738" y="2875"/>
                </a:cubicBezTo>
                <a:lnTo>
                  <a:pt x="147738" y="50660"/>
                </a:lnTo>
                <a:cubicBezTo>
                  <a:pt x="147738" y="51378"/>
                  <a:pt x="147738" y="52097"/>
                  <a:pt x="147738" y="52815"/>
                </a:cubicBezTo>
                <a:lnTo>
                  <a:pt x="147738" y="129703"/>
                </a:lnTo>
                <a:lnTo>
                  <a:pt x="168618" y="129703"/>
                </a:lnTo>
                <a:lnTo>
                  <a:pt x="168618" y="51737"/>
                </a:lnTo>
                <a:cubicBezTo>
                  <a:pt x="168618" y="50660"/>
                  <a:pt x="168978" y="49941"/>
                  <a:pt x="168978" y="49582"/>
                </a:cubicBezTo>
                <a:lnTo>
                  <a:pt x="195259" y="2515"/>
                </a:lnTo>
                <a:cubicBezTo>
                  <a:pt x="196339" y="719"/>
                  <a:pt x="197779" y="0"/>
                  <a:pt x="199579" y="0"/>
                </a:cubicBezTo>
                <a:cubicBezTo>
                  <a:pt x="200659" y="0"/>
                  <a:pt x="202819" y="719"/>
                  <a:pt x="203179" y="2515"/>
                </a:cubicBezTo>
                <a:lnTo>
                  <a:pt x="229820" y="49582"/>
                </a:lnTo>
                <a:cubicBezTo>
                  <a:pt x="229820" y="49941"/>
                  <a:pt x="230540" y="50660"/>
                  <a:pt x="230540" y="51737"/>
                </a:cubicBezTo>
                <a:lnTo>
                  <a:pt x="230540" y="129703"/>
                </a:lnTo>
                <a:lnTo>
                  <a:pt x="258260" y="129703"/>
                </a:lnTo>
                <a:cubicBezTo>
                  <a:pt x="259340" y="129703"/>
                  <a:pt x="260420" y="130062"/>
                  <a:pt x="261860" y="131140"/>
                </a:cubicBezTo>
                <a:cubicBezTo>
                  <a:pt x="262220" y="132577"/>
                  <a:pt x="262940" y="133655"/>
                  <a:pt x="262580" y="135092"/>
                </a:cubicBezTo>
                <a:lnTo>
                  <a:pt x="238820" y="258687"/>
                </a:lnTo>
                <a:cubicBezTo>
                  <a:pt x="238460" y="260483"/>
                  <a:pt x="236660" y="262280"/>
                  <a:pt x="234500" y="262280"/>
                </a:cubicBezTo>
                <a:lnTo>
                  <a:pt x="206779" y="262280"/>
                </a:lnTo>
                <a:lnTo>
                  <a:pt x="206779" y="287430"/>
                </a:lnTo>
                <a:cubicBezTo>
                  <a:pt x="206779" y="289945"/>
                  <a:pt x="204259" y="291382"/>
                  <a:pt x="202459" y="291382"/>
                </a:cubicBezTo>
                <a:lnTo>
                  <a:pt x="60616" y="291382"/>
                </a:lnTo>
                <a:cubicBezTo>
                  <a:pt x="58096" y="291382"/>
                  <a:pt x="55936" y="289945"/>
                  <a:pt x="55936" y="287430"/>
                </a:cubicBezTo>
                <a:lnTo>
                  <a:pt x="55936" y="262280"/>
                </a:lnTo>
                <a:lnTo>
                  <a:pt x="27855" y="262280"/>
                </a:lnTo>
                <a:cubicBezTo>
                  <a:pt x="26055" y="262280"/>
                  <a:pt x="24255" y="260483"/>
                  <a:pt x="23535" y="258687"/>
                </a:cubicBezTo>
                <a:lnTo>
                  <a:pt x="135" y="135092"/>
                </a:lnTo>
                <a:cubicBezTo>
                  <a:pt x="-225" y="133655"/>
                  <a:pt x="135" y="132577"/>
                  <a:pt x="1215" y="131140"/>
                </a:cubicBezTo>
                <a:cubicBezTo>
                  <a:pt x="1935" y="130062"/>
                  <a:pt x="3015" y="129703"/>
                  <a:pt x="4455" y="129703"/>
                </a:cubicBezTo>
                <a:lnTo>
                  <a:pt x="38655" y="129703"/>
                </a:lnTo>
                <a:lnTo>
                  <a:pt x="38655" y="38444"/>
                </a:lnTo>
                <a:cubicBezTo>
                  <a:pt x="30015" y="40240"/>
                  <a:pt x="23895" y="46348"/>
                  <a:pt x="23895" y="53893"/>
                </a:cubicBezTo>
                <a:lnTo>
                  <a:pt x="23895" y="90540"/>
                </a:lnTo>
                <a:cubicBezTo>
                  <a:pt x="23895" y="93055"/>
                  <a:pt x="21735" y="95211"/>
                  <a:pt x="19215" y="95211"/>
                </a:cubicBezTo>
                <a:cubicBezTo>
                  <a:pt x="17055" y="95211"/>
                  <a:pt x="14895" y="93055"/>
                  <a:pt x="14895" y="90540"/>
                </a:cubicBezTo>
                <a:lnTo>
                  <a:pt x="14895" y="53893"/>
                </a:lnTo>
                <a:cubicBezTo>
                  <a:pt x="14895" y="40600"/>
                  <a:pt x="26775" y="29821"/>
                  <a:pt x="41896" y="29102"/>
                </a:cubicBezTo>
                <a:lnTo>
                  <a:pt x="46576" y="26587"/>
                </a:lnTo>
                <a:lnTo>
                  <a:pt x="46576" y="7186"/>
                </a:lnTo>
                <a:cubicBezTo>
                  <a:pt x="46576" y="5749"/>
                  <a:pt x="48016" y="4312"/>
                  <a:pt x="49456" y="3593"/>
                </a:cubicBezTo>
                <a:lnTo>
                  <a:pt x="52336" y="2156"/>
                </a:lnTo>
                <a:cubicBezTo>
                  <a:pt x="57736" y="-359"/>
                  <a:pt x="63856" y="-359"/>
                  <a:pt x="68536" y="2156"/>
                </a:cubicBezTo>
                <a:lnTo>
                  <a:pt x="71776" y="3593"/>
                </a:lnTo>
                <a:cubicBezTo>
                  <a:pt x="73576" y="4312"/>
                  <a:pt x="74296" y="5749"/>
                  <a:pt x="74296" y="7186"/>
                </a:cubicBezTo>
                <a:lnTo>
                  <a:pt x="74296" y="26587"/>
                </a:lnTo>
                <a:lnTo>
                  <a:pt x="80416" y="29821"/>
                </a:lnTo>
                <a:cubicBezTo>
                  <a:pt x="82216" y="30540"/>
                  <a:pt x="82936" y="31617"/>
                  <a:pt x="82936" y="33414"/>
                </a:cubicBezTo>
                <a:lnTo>
                  <a:pt x="82936" y="129703"/>
                </a:lnTo>
                <a:lnTo>
                  <a:pt x="103457" y="129703"/>
                </a:lnTo>
                <a:lnTo>
                  <a:pt x="103457" y="52815"/>
                </a:lnTo>
                <a:cubicBezTo>
                  <a:pt x="103457" y="52097"/>
                  <a:pt x="103457" y="51378"/>
                  <a:pt x="103817" y="50660"/>
                </a:cubicBezTo>
                <a:lnTo>
                  <a:pt x="121098" y="2875"/>
                </a:lnTo>
                <a:cubicBezTo>
                  <a:pt x="122178" y="1078"/>
                  <a:pt x="123618" y="0"/>
                  <a:pt x="125778" y="0"/>
                </a:cubicBezTo>
                <a:close/>
              </a:path>
            </a:pathLst>
          </a:custGeom>
          <a:solidFill>
            <a:schemeClr val="accent2"/>
          </a:solidFill>
          <a:ln>
            <a:noFill/>
          </a:ln>
          <a:effectLst/>
        </p:spPr>
        <p:txBody>
          <a:bodyPr anchor="ctr"/>
          <a:lstStyle/>
          <a:p>
            <a:endParaRPr lang="en-US"/>
          </a:p>
        </p:txBody>
      </p:sp>
      <p:sp>
        <p:nvSpPr>
          <p:cNvPr id="8" name="TextBox 7">
            <a:extLst>
              <a:ext uri="{FF2B5EF4-FFF2-40B4-BE49-F238E27FC236}">
                <a16:creationId xmlns:a16="http://schemas.microsoft.com/office/drawing/2014/main" id="{236CA2AC-0D04-7E42-8073-6C851E585A26}"/>
              </a:ext>
            </a:extLst>
          </p:cNvPr>
          <p:cNvSpPr txBox="1"/>
          <p:nvPr/>
        </p:nvSpPr>
        <p:spPr>
          <a:xfrm>
            <a:off x="3718428" y="4978592"/>
            <a:ext cx="3576620" cy="553998"/>
          </a:xfrm>
          <a:prstGeom prst="rect">
            <a:avLst/>
          </a:prstGeom>
          <a:noFill/>
        </p:spPr>
        <p:txBody>
          <a:bodyPr wrap="none" rtlCol="0" anchor="ctr" anchorCtr="0">
            <a:spAutoFit/>
          </a:bodyPr>
          <a:lstStyle/>
          <a:p>
            <a:r>
              <a:rPr lang="en-US" sz="3000" b="1" spc="300" dirty="0">
                <a:solidFill>
                  <a:schemeClr val="accent3"/>
                </a:solidFill>
                <a:latin typeface="Montserrat" pitchFamily="2" charset="77"/>
                <a:ea typeface="League Spartan" charset="0"/>
                <a:cs typeface="Poppins" pitchFamily="2" charset="77"/>
              </a:rPr>
              <a:t>YOUR TITLE 01</a:t>
            </a:r>
          </a:p>
        </p:txBody>
      </p:sp>
      <p:sp>
        <p:nvSpPr>
          <p:cNvPr id="9" name="Subtitle 2">
            <a:extLst>
              <a:ext uri="{FF2B5EF4-FFF2-40B4-BE49-F238E27FC236}">
                <a16:creationId xmlns:a16="http://schemas.microsoft.com/office/drawing/2014/main" id="{E7A4620F-C7B2-1840-B8B1-C537A2685FE9}"/>
              </a:ext>
            </a:extLst>
          </p:cNvPr>
          <p:cNvSpPr txBox="1">
            <a:spLocks/>
          </p:cNvSpPr>
          <p:nvPr/>
        </p:nvSpPr>
        <p:spPr>
          <a:xfrm>
            <a:off x="3718428" y="5644349"/>
            <a:ext cx="8122420" cy="9987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a:t>
            </a:r>
          </a:p>
        </p:txBody>
      </p:sp>
      <p:sp>
        <p:nvSpPr>
          <p:cNvPr id="10" name="TextBox 9">
            <a:extLst>
              <a:ext uri="{FF2B5EF4-FFF2-40B4-BE49-F238E27FC236}">
                <a16:creationId xmlns:a16="http://schemas.microsoft.com/office/drawing/2014/main" id="{B8F26C6F-23C2-EC48-87FE-3262FEE8734D}"/>
              </a:ext>
            </a:extLst>
          </p:cNvPr>
          <p:cNvSpPr txBox="1"/>
          <p:nvPr/>
        </p:nvSpPr>
        <p:spPr>
          <a:xfrm>
            <a:off x="10555793" y="6817852"/>
            <a:ext cx="1111203" cy="553998"/>
          </a:xfrm>
          <a:prstGeom prst="rect">
            <a:avLst/>
          </a:prstGeom>
          <a:noFill/>
        </p:spPr>
        <p:txBody>
          <a:bodyPr wrap="none" rtlCol="0" anchor="ctr" anchorCtr="0">
            <a:spAutoFit/>
          </a:bodyPr>
          <a:lstStyle/>
          <a:p>
            <a:pPr algn="r"/>
            <a:r>
              <a:rPr lang="en-US" sz="3000" b="1" spc="300" dirty="0">
                <a:solidFill>
                  <a:schemeClr val="accent3"/>
                </a:solidFill>
                <a:latin typeface="Montserrat" pitchFamily="2" charset="77"/>
                <a:ea typeface="League Spartan" charset="0"/>
                <a:cs typeface="Poppins" pitchFamily="2" charset="77"/>
              </a:rPr>
              <a:t>95%	</a:t>
            </a:r>
          </a:p>
        </p:txBody>
      </p:sp>
      <p:sp>
        <p:nvSpPr>
          <p:cNvPr id="11" name="Rectangle 10">
            <a:extLst>
              <a:ext uri="{FF2B5EF4-FFF2-40B4-BE49-F238E27FC236}">
                <a16:creationId xmlns:a16="http://schemas.microsoft.com/office/drawing/2014/main" id="{EF11581C-10CA-9947-A3B1-DFD01225307B}"/>
              </a:ext>
            </a:extLst>
          </p:cNvPr>
          <p:cNvSpPr/>
          <p:nvPr/>
        </p:nvSpPr>
        <p:spPr>
          <a:xfrm>
            <a:off x="3718428" y="7028026"/>
            <a:ext cx="6493038" cy="137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140BFA-B7AD-1A46-AE06-926E1EBBABEB}"/>
              </a:ext>
            </a:extLst>
          </p:cNvPr>
          <p:cNvSpPr/>
          <p:nvPr/>
        </p:nvSpPr>
        <p:spPr>
          <a:xfrm>
            <a:off x="3718428" y="7028026"/>
            <a:ext cx="5669280" cy="137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E2DC00EB-3067-D143-ABF5-BDAE605798F4}"/>
              </a:ext>
            </a:extLst>
          </p:cNvPr>
          <p:cNvSpPr/>
          <p:nvPr/>
        </p:nvSpPr>
        <p:spPr>
          <a:xfrm>
            <a:off x="9261491" y="6963654"/>
            <a:ext cx="262393" cy="262393"/>
          </a:xfrm>
          <a:prstGeom prst="ellipse">
            <a:avLst/>
          </a:prstGeom>
          <a:solidFill>
            <a:schemeClr val="bg2"/>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6F2E5B9-1415-3249-A041-03E8DF428158}"/>
              </a:ext>
            </a:extLst>
          </p:cNvPr>
          <p:cNvSpPr txBox="1"/>
          <p:nvPr/>
        </p:nvSpPr>
        <p:spPr>
          <a:xfrm>
            <a:off x="3718428" y="8639314"/>
            <a:ext cx="3653564" cy="553998"/>
          </a:xfrm>
          <a:prstGeom prst="rect">
            <a:avLst/>
          </a:prstGeom>
          <a:noFill/>
        </p:spPr>
        <p:txBody>
          <a:bodyPr wrap="none" rtlCol="0" anchor="ctr" anchorCtr="0">
            <a:spAutoFit/>
          </a:bodyPr>
          <a:lstStyle/>
          <a:p>
            <a:r>
              <a:rPr lang="en-US" sz="3000" b="1" spc="300" dirty="0">
                <a:solidFill>
                  <a:schemeClr val="accent3"/>
                </a:solidFill>
                <a:latin typeface="Montserrat" pitchFamily="2" charset="77"/>
                <a:ea typeface="League Spartan" charset="0"/>
                <a:cs typeface="Poppins" pitchFamily="2" charset="77"/>
              </a:rPr>
              <a:t>YOUR TITLE 02</a:t>
            </a:r>
          </a:p>
        </p:txBody>
      </p:sp>
      <p:sp>
        <p:nvSpPr>
          <p:cNvPr id="15" name="Subtitle 2">
            <a:extLst>
              <a:ext uri="{FF2B5EF4-FFF2-40B4-BE49-F238E27FC236}">
                <a16:creationId xmlns:a16="http://schemas.microsoft.com/office/drawing/2014/main" id="{3D5E48E1-F24D-2343-9C5A-A442B0CBC35F}"/>
              </a:ext>
            </a:extLst>
          </p:cNvPr>
          <p:cNvSpPr txBox="1">
            <a:spLocks/>
          </p:cNvSpPr>
          <p:nvPr/>
        </p:nvSpPr>
        <p:spPr>
          <a:xfrm>
            <a:off x="3718428" y="9305071"/>
            <a:ext cx="8122420" cy="9987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a:t>
            </a:r>
          </a:p>
        </p:txBody>
      </p:sp>
      <p:sp>
        <p:nvSpPr>
          <p:cNvPr id="16" name="TextBox 15">
            <a:extLst>
              <a:ext uri="{FF2B5EF4-FFF2-40B4-BE49-F238E27FC236}">
                <a16:creationId xmlns:a16="http://schemas.microsoft.com/office/drawing/2014/main" id="{9F64FA91-739A-2B4A-A7FC-090344C2D0B9}"/>
              </a:ext>
            </a:extLst>
          </p:cNvPr>
          <p:cNvSpPr txBox="1"/>
          <p:nvPr/>
        </p:nvSpPr>
        <p:spPr>
          <a:xfrm>
            <a:off x="10555793" y="10478574"/>
            <a:ext cx="1111203" cy="553998"/>
          </a:xfrm>
          <a:prstGeom prst="rect">
            <a:avLst/>
          </a:prstGeom>
          <a:noFill/>
        </p:spPr>
        <p:txBody>
          <a:bodyPr wrap="none" rtlCol="0" anchor="ctr" anchorCtr="0">
            <a:spAutoFit/>
          </a:bodyPr>
          <a:lstStyle/>
          <a:p>
            <a:pPr algn="r"/>
            <a:r>
              <a:rPr lang="en-US" sz="3000" b="1" spc="300" dirty="0">
                <a:solidFill>
                  <a:schemeClr val="accent3"/>
                </a:solidFill>
                <a:latin typeface="Montserrat" pitchFamily="2" charset="77"/>
                <a:ea typeface="League Spartan" charset="0"/>
                <a:cs typeface="Poppins" pitchFamily="2" charset="77"/>
              </a:rPr>
              <a:t>95%	</a:t>
            </a:r>
          </a:p>
        </p:txBody>
      </p:sp>
      <p:sp>
        <p:nvSpPr>
          <p:cNvPr id="17" name="Rectangle 16">
            <a:extLst>
              <a:ext uri="{FF2B5EF4-FFF2-40B4-BE49-F238E27FC236}">
                <a16:creationId xmlns:a16="http://schemas.microsoft.com/office/drawing/2014/main" id="{F5A17C11-007A-EB4A-B095-F9CF949D5999}"/>
              </a:ext>
            </a:extLst>
          </p:cNvPr>
          <p:cNvSpPr/>
          <p:nvPr/>
        </p:nvSpPr>
        <p:spPr>
          <a:xfrm>
            <a:off x="3718428" y="10688748"/>
            <a:ext cx="6493038" cy="1371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CE6572F-4800-5A4F-8D14-0BD3B56214AA}"/>
              </a:ext>
            </a:extLst>
          </p:cNvPr>
          <p:cNvSpPr/>
          <p:nvPr/>
        </p:nvSpPr>
        <p:spPr>
          <a:xfrm>
            <a:off x="3718428" y="10688748"/>
            <a:ext cx="566928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FF5E164F-4B60-FA46-AB10-B14AABCE51C9}"/>
              </a:ext>
            </a:extLst>
          </p:cNvPr>
          <p:cNvSpPr/>
          <p:nvPr/>
        </p:nvSpPr>
        <p:spPr>
          <a:xfrm>
            <a:off x="9261491" y="10624376"/>
            <a:ext cx="262393" cy="262393"/>
          </a:xfrm>
          <a:prstGeom prst="ellipse">
            <a:avLst/>
          </a:prstGeom>
          <a:solidFill>
            <a:schemeClr val="bg2"/>
          </a:solid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5B7977E3-27B6-6746-B87E-6103B4CEFBAF}"/>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7946" t="17609" r="7980" b="19410"/>
          <a:stretch/>
        </p:blipFill>
        <p:spPr>
          <a:xfrm>
            <a:off x="14228855" y="4362530"/>
            <a:ext cx="8406581" cy="6297561"/>
          </a:xfrm>
          <a:prstGeom prst="rect">
            <a:avLst/>
          </a:prstGeom>
        </p:spPr>
      </p:pic>
      <p:sp>
        <p:nvSpPr>
          <p:cNvPr id="26" name="Picture Placeholder 25">
            <a:extLst>
              <a:ext uri="{FF2B5EF4-FFF2-40B4-BE49-F238E27FC236}">
                <a16:creationId xmlns:a16="http://schemas.microsoft.com/office/drawing/2014/main" id="{BC90162A-68AB-DA4A-9E8B-942ACB751AF8}"/>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4387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81418A7-6746-7D49-A93F-DCB77FAD1DE0}"/>
              </a:ext>
            </a:extLst>
          </p:cNvPr>
          <p:cNvSpPr>
            <a:spLocks noGrp="1"/>
          </p:cNvSpPr>
          <p:nvPr>
            <p:ph type="pic" sz="quarter" idx="10"/>
          </p:nvPr>
        </p:nvSpPr>
        <p:spPr>
          <a:solidFill>
            <a:schemeClr val="bg1">
              <a:lumMod val="95000"/>
            </a:schemeClr>
          </a:solidFill>
        </p:spPr>
      </p:sp>
      <p:sp>
        <p:nvSpPr>
          <p:cNvPr id="6" name="Rectangle 5">
            <a:extLst>
              <a:ext uri="{FF2B5EF4-FFF2-40B4-BE49-F238E27FC236}">
                <a16:creationId xmlns:a16="http://schemas.microsoft.com/office/drawing/2014/main" id="{9313B7F8-A0C2-7949-831F-EFD513CB3F60}"/>
              </a:ext>
            </a:extLst>
          </p:cNvPr>
          <p:cNvSpPr/>
          <p:nvPr/>
        </p:nvSpPr>
        <p:spPr>
          <a:xfrm>
            <a:off x="0" y="0"/>
            <a:ext cx="24377650" cy="13716000"/>
          </a:xfrm>
          <a:prstGeom prst="rect">
            <a:avLst/>
          </a:prstGeom>
          <a:solidFill>
            <a:schemeClr val="accent1">
              <a:lumMod val="5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3" name="Freeform 949">
            <a:extLst>
              <a:ext uri="{FF2B5EF4-FFF2-40B4-BE49-F238E27FC236}">
                <a16:creationId xmlns:a16="http://schemas.microsoft.com/office/drawing/2014/main" id="{8EAE835A-C1A7-ED49-8F45-F56DE2680C04}"/>
              </a:ext>
            </a:extLst>
          </p:cNvPr>
          <p:cNvSpPr>
            <a:spLocks noChangeAspect="1" noChangeArrowheads="1"/>
          </p:cNvSpPr>
          <p:nvPr/>
        </p:nvSpPr>
        <p:spPr bwMode="auto">
          <a:xfrm>
            <a:off x="15322405" y="2726851"/>
            <a:ext cx="977576" cy="977576"/>
          </a:xfrm>
          <a:custGeom>
            <a:avLst/>
            <a:gdLst>
              <a:gd name="T0" fmla="*/ 80304 w 291288"/>
              <a:gd name="T1" fmla="*/ 256446 h 291739"/>
              <a:gd name="T2" fmla="*/ 75895 w 291288"/>
              <a:gd name="T3" fmla="*/ 285182 h 291739"/>
              <a:gd name="T4" fmla="*/ 144207 w 291288"/>
              <a:gd name="T5" fmla="*/ 285182 h 291739"/>
              <a:gd name="T6" fmla="*/ 144207 w 291288"/>
              <a:gd name="T7" fmla="*/ 256446 h 291739"/>
              <a:gd name="T8" fmla="*/ 85813 w 291288"/>
              <a:gd name="T9" fmla="*/ 222616 h 291739"/>
              <a:gd name="T10" fmla="*/ 81772 w 291288"/>
              <a:gd name="T11" fmla="*/ 247352 h 291739"/>
              <a:gd name="T12" fmla="*/ 148614 w 291288"/>
              <a:gd name="T13" fmla="*/ 247352 h 291739"/>
              <a:gd name="T14" fmla="*/ 153020 w 291288"/>
              <a:gd name="T15" fmla="*/ 252081 h 291739"/>
              <a:gd name="T16" fmla="*/ 153020 w 291288"/>
              <a:gd name="T17" fmla="*/ 285182 h 291739"/>
              <a:gd name="T18" fmla="*/ 273483 w 291288"/>
              <a:gd name="T19" fmla="*/ 285182 h 291739"/>
              <a:gd name="T20" fmla="*/ 147513 w 291288"/>
              <a:gd name="T21" fmla="*/ 222616 h 291739"/>
              <a:gd name="T22" fmla="*/ 29621 w 291288"/>
              <a:gd name="T23" fmla="*/ 222616 h 291739"/>
              <a:gd name="T24" fmla="*/ 10524 w 291288"/>
              <a:gd name="T25" fmla="*/ 285182 h 291739"/>
              <a:gd name="T26" fmla="*/ 66713 w 291288"/>
              <a:gd name="T27" fmla="*/ 285182 h 291739"/>
              <a:gd name="T28" fmla="*/ 76997 w 291288"/>
              <a:gd name="T29" fmla="*/ 222616 h 291739"/>
              <a:gd name="T30" fmla="*/ 263202 w 291288"/>
              <a:gd name="T31" fmla="*/ 208067 h 291739"/>
              <a:gd name="T32" fmla="*/ 200397 w 291288"/>
              <a:gd name="T33" fmla="*/ 239349 h 291739"/>
              <a:gd name="T34" fmla="*/ 285235 w 291288"/>
              <a:gd name="T35" fmla="*/ 281181 h 291739"/>
              <a:gd name="T36" fmla="*/ 192319 w 291288"/>
              <a:gd name="T37" fmla="*/ 175329 h 291739"/>
              <a:gd name="T38" fmla="*/ 155960 w 291288"/>
              <a:gd name="T39" fmla="*/ 217160 h 291739"/>
              <a:gd name="T40" fmla="*/ 190483 w 291288"/>
              <a:gd name="T41" fmla="*/ 233893 h 291739"/>
              <a:gd name="T42" fmla="*/ 260628 w 291288"/>
              <a:gd name="T43" fmla="*/ 199336 h 291739"/>
              <a:gd name="T44" fmla="*/ 253281 w 291288"/>
              <a:gd name="T45" fmla="*/ 175329 h 291739"/>
              <a:gd name="T46" fmla="*/ 93892 w 291288"/>
              <a:gd name="T47" fmla="*/ 175329 h 291739"/>
              <a:gd name="T48" fmla="*/ 87649 w 291288"/>
              <a:gd name="T49" fmla="*/ 213886 h 291739"/>
              <a:gd name="T50" fmla="*/ 137594 w 291288"/>
              <a:gd name="T51" fmla="*/ 213886 h 291739"/>
              <a:gd name="T52" fmla="*/ 104910 w 291288"/>
              <a:gd name="T53" fmla="*/ 175329 h 291739"/>
              <a:gd name="T54" fmla="*/ 43943 w 291288"/>
              <a:gd name="T55" fmla="*/ 175329 h 291739"/>
              <a:gd name="T56" fmla="*/ 32191 w 291288"/>
              <a:gd name="T57" fmla="*/ 213886 h 291739"/>
              <a:gd name="T58" fmla="*/ 78468 w 291288"/>
              <a:gd name="T59" fmla="*/ 213886 h 291739"/>
              <a:gd name="T60" fmla="*/ 84711 w 291288"/>
              <a:gd name="T61" fmla="*/ 175329 h 291739"/>
              <a:gd name="T62" fmla="*/ 148614 w 291288"/>
              <a:gd name="T63" fmla="*/ 51969 h 291739"/>
              <a:gd name="T64" fmla="*/ 117485 w 291288"/>
              <a:gd name="T65" fmla="*/ 83268 h 291739"/>
              <a:gd name="T66" fmla="*/ 148614 w 291288"/>
              <a:gd name="T67" fmla="*/ 114201 h 291739"/>
              <a:gd name="T68" fmla="*/ 179744 w 291288"/>
              <a:gd name="T69" fmla="*/ 83268 h 291739"/>
              <a:gd name="T70" fmla="*/ 148614 w 291288"/>
              <a:gd name="T71" fmla="*/ 51969 h 291739"/>
              <a:gd name="T72" fmla="*/ 148614 w 291288"/>
              <a:gd name="T73" fmla="*/ 43233 h 291739"/>
              <a:gd name="T74" fmla="*/ 188899 w 291288"/>
              <a:gd name="T75" fmla="*/ 83268 h 291739"/>
              <a:gd name="T76" fmla="*/ 148614 w 291288"/>
              <a:gd name="T77" fmla="*/ 122936 h 291739"/>
              <a:gd name="T78" fmla="*/ 108328 w 291288"/>
              <a:gd name="T79" fmla="*/ 83268 h 291739"/>
              <a:gd name="T80" fmla="*/ 148614 w 291288"/>
              <a:gd name="T81" fmla="*/ 43233 h 291739"/>
              <a:gd name="T82" fmla="*/ 148614 w 291288"/>
              <a:gd name="T83" fmla="*/ 8732 h 291739"/>
              <a:gd name="T84" fmla="*/ 74427 w 291288"/>
              <a:gd name="T85" fmla="*/ 82208 h 291739"/>
              <a:gd name="T86" fmla="*/ 148614 w 291288"/>
              <a:gd name="T87" fmla="*/ 212067 h 291739"/>
              <a:gd name="T88" fmla="*/ 222433 w 291288"/>
              <a:gd name="T89" fmla="*/ 82208 h 291739"/>
              <a:gd name="T90" fmla="*/ 148614 w 291288"/>
              <a:gd name="T91" fmla="*/ 8732 h 291739"/>
              <a:gd name="T92" fmla="*/ 148614 w 291288"/>
              <a:gd name="T93" fmla="*/ 0 h 291739"/>
              <a:gd name="T94" fmla="*/ 231247 w 291288"/>
              <a:gd name="T95" fmla="*/ 82208 h 291739"/>
              <a:gd name="T96" fmla="*/ 198193 w 291288"/>
              <a:gd name="T97" fmla="*/ 166234 h 291739"/>
              <a:gd name="T98" fmla="*/ 256586 w 291288"/>
              <a:gd name="T99" fmla="*/ 166234 h 291739"/>
              <a:gd name="T100" fmla="*/ 260628 w 291288"/>
              <a:gd name="T101" fmla="*/ 169508 h 291739"/>
              <a:gd name="T102" fmla="*/ 296620 w 291288"/>
              <a:gd name="T103" fmla="*/ 288092 h 291739"/>
              <a:gd name="T104" fmla="*/ 296253 w 291288"/>
              <a:gd name="T105" fmla="*/ 292457 h 291739"/>
              <a:gd name="T106" fmla="*/ 292580 w 291288"/>
              <a:gd name="T107" fmla="*/ 294275 h 291739"/>
              <a:gd name="T108" fmla="*/ 4282 w 291288"/>
              <a:gd name="T109" fmla="*/ 294275 h 291739"/>
              <a:gd name="T110" fmla="*/ 610 w 291288"/>
              <a:gd name="T111" fmla="*/ 292457 h 291739"/>
              <a:gd name="T112" fmla="*/ 243 w 291288"/>
              <a:gd name="T113" fmla="*/ 288092 h 291739"/>
              <a:gd name="T114" fmla="*/ 36232 w 291288"/>
              <a:gd name="T115" fmla="*/ 169508 h 291739"/>
              <a:gd name="T116" fmla="*/ 40639 w 291288"/>
              <a:gd name="T117" fmla="*/ 166234 h 291739"/>
              <a:gd name="T118" fmla="*/ 98298 w 291288"/>
              <a:gd name="T119" fmla="*/ 166234 h 291739"/>
              <a:gd name="T120" fmla="*/ 65612 w 291288"/>
              <a:gd name="T121" fmla="*/ 82208 h 291739"/>
              <a:gd name="T122" fmla="*/ 148614 w 291288"/>
              <a:gd name="T123" fmla="*/ 0 h 2917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1288" h="291739">
                <a:moveTo>
                  <a:pt x="78754" y="254235"/>
                </a:moveTo>
                <a:lnTo>
                  <a:pt x="74431" y="282724"/>
                </a:lnTo>
                <a:lnTo>
                  <a:pt x="141424" y="282724"/>
                </a:lnTo>
                <a:lnTo>
                  <a:pt x="141424" y="254235"/>
                </a:lnTo>
                <a:lnTo>
                  <a:pt x="78754" y="254235"/>
                </a:lnTo>
                <a:close/>
                <a:moveTo>
                  <a:pt x="84156" y="220698"/>
                </a:moveTo>
                <a:lnTo>
                  <a:pt x="80194" y="245220"/>
                </a:lnTo>
                <a:lnTo>
                  <a:pt x="145746" y="245220"/>
                </a:lnTo>
                <a:cubicBezTo>
                  <a:pt x="147907" y="245220"/>
                  <a:pt x="150068" y="247384"/>
                  <a:pt x="150068" y="249908"/>
                </a:cubicBezTo>
                <a:lnTo>
                  <a:pt x="150068" y="282724"/>
                </a:lnTo>
                <a:lnTo>
                  <a:pt x="268205" y="282724"/>
                </a:lnTo>
                <a:lnTo>
                  <a:pt x="144666" y="220698"/>
                </a:lnTo>
                <a:lnTo>
                  <a:pt x="84156" y="220698"/>
                </a:lnTo>
                <a:close/>
                <a:moveTo>
                  <a:pt x="29050" y="220698"/>
                </a:moveTo>
                <a:lnTo>
                  <a:pt x="10321" y="282724"/>
                </a:lnTo>
                <a:lnTo>
                  <a:pt x="65427" y="282724"/>
                </a:lnTo>
                <a:lnTo>
                  <a:pt x="75512" y="220698"/>
                </a:lnTo>
                <a:lnTo>
                  <a:pt x="29050" y="220698"/>
                </a:lnTo>
                <a:close/>
                <a:moveTo>
                  <a:pt x="258120" y="206273"/>
                </a:moveTo>
                <a:lnTo>
                  <a:pt x="196530" y="237286"/>
                </a:lnTo>
                <a:lnTo>
                  <a:pt x="279730" y="278757"/>
                </a:lnTo>
                <a:lnTo>
                  <a:pt x="258120" y="206273"/>
                </a:lnTo>
                <a:close/>
                <a:moveTo>
                  <a:pt x="188607" y="173818"/>
                </a:moveTo>
                <a:cubicBezTo>
                  <a:pt x="174200" y="192930"/>
                  <a:pt x="160153" y="208076"/>
                  <a:pt x="152950" y="215289"/>
                </a:cubicBezTo>
                <a:lnTo>
                  <a:pt x="186806" y="231877"/>
                </a:lnTo>
                <a:lnTo>
                  <a:pt x="255599" y="197618"/>
                </a:lnTo>
                <a:lnTo>
                  <a:pt x="248395" y="173818"/>
                </a:lnTo>
                <a:lnTo>
                  <a:pt x="188607" y="173818"/>
                </a:lnTo>
                <a:close/>
                <a:moveTo>
                  <a:pt x="92080" y="173818"/>
                </a:moveTo>
                <a:lnTo>
                  <a:pt x="85957" y="212043"/>
                </a:lnTo>
                <a:lnTo>
                  <a:pt x="134941" y="212043"/>
                </a:lnTo>
                <a:cubicBezTo>
                  <a:pt x="127377" y="204109"/>
                  <a:pt x="115131" y="190406"/>
                  <a:pt x="102885" y="173818"/>
                </a:cubicBezTo>
                <a:lnTo>
                  <a:pt x="92080" y="173818"/>
                </a:lnTo>
                <a:close/>
                <a:moveTo>
                  <a:pt x="43096" y="173818"/>
                </a:moveTo>
                <a:lnTo>
                  <a:pt x="31571" y="212043"/>
                </a:lnTo>
                <a:lnTo>
                  <a:pt x="76953" y="212043"/>
                </a:lnTo>
                <a:lnTo>
                  <a:pt x="83076" y="173818"/>
                </a:lnTo>
                <a:lnTo>
                  <a:pt x="43096" y="173818"/>
                </a:lnTo>
                <a:close/>
                <a:moveTo>
                  <a:pt x="145746" y="51521"/>
                </a:moveTo>
                <a:cubicBezTo>
                  <a:pt x="128866" y="51521"/>
                  <a:pt x="115217" y="65592"/>
                  <a:pt x="115217" y="82550"/>
                </a:cubicBezTo>
                <a:cubicBezTo>
                  <a:pt x="115217" y="99507"/>
                  <a:pt x="128866" y="113217"/>
                  <a:pt x="145746" y="113217"/>
                </a:cubicBezTo>
                <a:cubicBezTo>
                  <a:pt x="162627" y="113217"/>
                  <a:pt x="176275" y="99507"/>
                  <a:pt x="176275" y="82550"/>
                </a:cubicBezTo>
                <a:cubicBezTo>
                  <a:pt x="176275" y="65592"/>
                  <a:pt x="162627" y="51521"/>
                  <a:pt x="145746" y="51521"/>
                </a:cubicBezTo>
                <a:close/>
                <a:moveTo>
                  <a:pt x="145746" y="42862"/>
                </a:moveTo>
                <a:cubicBezTo>
                  <a:pt x="167296" y="42862"/>
                  <a:pt x="185254" y="60541"/>
                  <a:pt x="185254" y="82550"/>
                </a:cubicBezTo>
                <a:cubicBezTo>
                  <a:pt x="185254" y="104197"/>
                  <a:pt x="167296" y="121876"/>
                  <a:pt x="145746" y="121876"/>
                </a:cubicBezTo>
                <a:cubicBezTo>
                  <a:pt x="123837" y="121876"/>
                  <a:pt x="106238" y="104197"/>
                  <a:pt x="106238" y="82550"/>
                </a:cubicBezTo>
                <a:cubicBezTo>
                  <a:pt x="106238" y="60541"/>
                  <a:pt x="123837" y="42862"/>
                  <a:pt x="145746" y="42862"/>
                </a:cubicBezTo>
                <a:close/>
                <a:moveTo>
                  <a:pt x="145746" y="8655"/>
                </a:moveTo>
                <a:cubicBezTo>
                  <a:pt x="105767" y="8655"/>
                  <a:pt x="72991" y="41471"/>
                  <a:pt x="72991" y="81500"/>
                </a:cubicBezTo>
                <a:cubicBezTo>
                  <a:pt x="72991" y="133428"/>
                  <a:pt x="131339" y="195815"/>
                  <a:pt x="145746" y="210240"/>
                </a:cubicBezTo>
                <a:cubicBezTo>
                  <a:pt x="159793" y="195815"/>
                  <a:pt x="218141" y="133068"/>
                  <a:pt x="218141" y="81500"/>
                </a:cubicBezTo>
                <a:cubicBezTo>
                  <a:pt x="218141" y="41471"/>
                  <a:pt x="185725" y="8655"/>
                  <a:pt x="145746" y="8655"/>
                </a:cubicBezTo>
                <a:close/>
                <a:moveTo>
                  <a:pt x="145746" y="0"/>
                </a:moveTo>
                <a:cubicBezTo>
                  <a:pt x="190408" y="0"/>
                  <a:pt x="226785" y="36422"/>
                  <a:pt x="226785" y="81500"/>
                </a:cubicBezTo>
                <a:cubicBezTo>
                  <a:pt x="226785" y="109628"/>
                  <a:pt x="211658" y="139920"/>
                  <a:pt x="194369" y="164802"/>
                </a:cubicBezTo>
                <a:lnTo>
                  <a:pt x="251637" y="164802"/>
                </a:lnTo>
                <a:cubicBezTo>
                  <a:pt x="253438" y="164802"/>
                  <a:pt x="255239" y="166245"/>
                  <a:pt x="255599" y="168048"/>
                </a:cubicBezTo>
                <a:lnTo>
                  <a:pt x="290896" y="285609"/>
                </a:lnTo>
                <a:cubicBezTo>
                  <a:pt x="291616" y="287051"/>
                  <a:pt x="291256" y="288494"/>
                  <a:pt x="290536" y="289936"/>
                </a:cubicBezTo>
                <a:cubicBezTo>
                  <a:pt x="289455" y="291018"/>
                  <a:pt x="288375" y="291739"/>
                  <a:pt x="286934" y="291739"/>
                </a:cubicBezTo>
                <a:lnTo>
                  <a:pt x="4198" y="291739"/>
                </a:lnTo>
                <a:cubicBezTo>
                  <a:pt x="3117" y="291739"/>
                  <a:pt x="1677" y="291018"/>
                  <a:pt x="596" y="289936"/>
                </a:cubicBezTo>
                <a:cubicBezTo>
                  <a:pt x="-124" y="288494"/>
                  <a:pt x="-124" y="287051"/>
                  <a:pt x="236" y="285609"/>
                </a:cubicBezTo>
                <a:lnTo>
                  <a:pt x="35533" y="168048"/>
                </a:lnTo>
                <a:cubicBezTo>
                  <a:pt x="36253" y="166245"/>
                  <a:pt x="37694" y="164802"/>
                  <a:pt x="39855" y="164802"/>
                </a:cubicBezTo>
                <a:lnTo>
                  <a:pt x="96402" y="164802"/>
                </a:lnTo>
                <a:cubicBezTo>
                  <a:pt x="79834" y="139920"/>
                  <a:pt x="64347" y="109628"/>
                  <a:pt x="64347" y="81500"/>
                </a:cubicBezTo>
                <a:cubicBezTo>
                  <a:pt x="64347" y="36422"/>
                  <a:pt x="100724" y="0"/>
                  <a:pt x="145746" y="0"/>
                </a:cubicBezTo>
                <a:close/>
              </a:path>
            </a:pathLst>
          </a:custGeom>
          <a:solidFill>
            <a:schemeClr val="bg1"/>
          </a:solidFill>
          <a:ln>
            <a:noFill/>
          </a:ln>
          <a:effectLst/>
        </p:spPr>
        <p:txBody>
          <a:bodyPr anchor="ctr"/>
          <a:lstStyle/>
          <a:p>
            <a:endParaRPr lang="en-US" dirty="0">
              <a:solidFill>
                <a:schemeClr val="bg1"/>
              </a:solidFill>
              <a:latin typeface="Montserrat Light" pitchFamily="2" charset="77"/>
              <a:ea typeface="Lato Light" panose="020F0502020204030203" pitchFamily="34" charset="0"/>
              <a:cs typeface="Poppins ExtraLight" pitchFamily="2" charset="77"/>
            </a:endParaRPr>
          </a:p>
        </p:txBody>
      </p:sp>
      <p:sp>
        <p:nvSpPr>
          <p:cNvPr id="14" name="Freeform 965">
            <a:extLst>
              <a:ext uri="{FF2B5EF4-FFF2-40B4-BE49-F238E27FC236}">
                <a16:creationId xmlns:a16="http://schemas.microsoft.com/office/drawing/2014/main" id="{C788444C-2D3B-8545-9E92-B4E9B7CD9D83}"/>
              </a:ext>
            </a:extLst>
          </p:cNvPr>
          <p:cNvSpPr>
            <a:spLocks noChangeAspect="1" noChangeArrowheads="1"/>
          </p:cNvSpPr>
          <p:nvPr/>
        </p:nvSpPr>
        <p:spPr bwMode="auto">
          <a:xfrm>
            <a:off x="15322405" y="7685191"/>
            <a:ext cx="977576" cy="977576"/>
          </a:xfrm>
          <a:custGeom>
            <a:avLst/>
            <a:gdLst>
              <a:gd name="T0" fmla="*/ 17075 w 291740"/>
              <a:gd name="T1" fmla="*/ 286593 h 291379"/>
              <a:gd name="T2" fmla="*/ 232873 w 291740"/>
              <a:gd name="T3" fmla="*/ 251134 h 291379"/>
              <a:gd name="T4" fmla="*/ 124610 w 291740"/>
              <a:gd name="T5" fmla="*/ 254058 h 291379"/>
              <a:gd name="T6" fmla="*/ 177123 w 291740"/>
              <a:gd name="T7" fmla="*/ 212314 h 291379"/>
              <a:gd name="T8" fmla="*/ 229931 w 291740"/>
              <a:gd name="T9" fmla="*/ 216776 h 291379"/>
              <a:gd name="T10" fmla="*/ 177123 w 291740"/>
              <a:gd name="T11" fmla="*/ 221610 h 291379"/>
              <a:gd name="T12" fmla="*/ 177123 w 291740"/>
              <a:gd name="T13" fmla="*/ 212314 h 291379"/>
              <a:gd name="T14" fmla="*/ 206442 w 291740"/>
              <a:gd name="T15" fmla="*/ 180089 h 291379"/>
              <a:gd name="T16" fmla="*/ 206442 w 291740"/>
              <a:gd name="T17" fmla="*/ 189385 h 291379"/>
              <a:gd name="T18" fmla="*/ 172724 w 291740"/>
              <a:gd name="T19" fmla="*/ 184551 h 291379"/>
              <a:gd name="T20" fmla="*/ 177123 w 291740"/>
              <a:gd name="T21" fmla="*/ 146253 h 291379"/>
              <a:gd name="T22" fmla="*/ 229931 w 291740"/>
              <a:gd name="T23" fmla="*/ 151086 h 291379"/>
              <a:gd name="T24" fmla="*/ 177123 w 291740"/>
              <a:gd name="T25" fmla="*/ 155549 h 291379"/>
              <a:gd name="T26" fmla="*/ 177123 w 291740"/>
              <a:gd name="T27" fmla="*/ 146253 h 291379"/>
              <a:gd name="T28" fmla="*/ 252854 w 291740"/>
              <a:gd name="T29" fmla="*/ 154629 h 291379"/>
              <a:gd name="T30" fmla="*/ 240865 w 291740"/>
              <a:gd name="T31" fmla="*/ 246383 h 291379"/>
              <a:gd name="T32" fmla="*/ 284824 w 291740"/>
              <a:gd name="T33" fmla="*/ 128674 h 291379"/>
              <a:gd name="T34" fmla="*/ 9081 w 291740"/>
              <a:gd name="T35" fmla="*/ 281841 h 291379"/>
              <a:gd name="T36" fmla="*/ 91550 w 291740"/>
              <a:gd name="T37" fmla="*/ 195570 h 291379"/>
              <a:gd name="T38" fmla="*/ 90097 w 291740"/>
              <a:gd name="T39" fmla="*/ 123555 h 291379"/>
              <a:gd name="T40" fmla="*/ 100269 w 291740"/>
              <a:gd name="T41" fmla="*/ 220427 h 291379"/>
              <a:gd name="T42" fmla="*/ 148587 w 291740"/>
              <a:gd name="T43" fmla="*/ 220427 h 291379"/>
              <a:gd name="T44" fmla="*/ 90097 w 291740"/>
              <a:gd name="T45" fmla="*/ 123555 h 291379"/>
              <a:gd name="T46" fmla="*/ 43596 w 291740"/>
              <a:gd name="T47" fmla="*/ 143662 h 291379"/>
              <a:gd name="T48" fmla="*/ 91550 w 291740"/>
              <a:gd name="T49" fmla="*/ 183873 h 291379"/>
              <a:gd name="T50" fmla="*/ 67573 w 291740"/>
              <a:gd name="T51" fmla="*/ 123555 h 291379"/>
              <a:gd name="T52" fmla="*/ 225164 w 291740"/>
              <a:gd name="T53" fmla="*/ 114029 h 291379"/>
              <a:gd name="T54" fmla="*/ 225164 w 291740"/>
              <a:gd name="T55" fmla="*/ 123325 h 291379"/>
              <a:gd name="T56" fmla="*/ 172724 w 291740"/>
              <a:gd name="T57" fmla="*/ 118863 h 291379"/>
              <a:gd name="T58" fmla="*/ 252854 w 291740"/>
              <a:gd name="T59" fmla="*/ 95773 h 291379"/>
              <a:gd name="T60" fmla="*/ 282281 w 291740"/>
              <a:gd name="T61" fmla="*/ 119534 h 291379"/>
              <a:gd name="T62" fmla="*/ 177123 w 291740"/>
              <a:gd name="T63" fmla="*/ 80194 h 291379"/>
              <a:gd name="T64" fmla="*/ 229931 w 291740"/>
              <a:gd name="T65" fmla="*/ 85027 h 291379"/>
              <a:gd name="T66" fmla="*/ 177123 w 291740"/>
              <a:gd name="T67" fmla="*/ 89490 h 291379"/>
              <a:gd name="T68" fmla="*/ 177123 w 291740"/>
              <a:gd name="T69" fmla="*/ 80194 h 291379"/>
              <a:gd name="T70" fmla="*/ 157307 w 291740"/>
              <a:gd name="T71" fmla="*/ 220427 h 291379"/>
              <a:gd name="T72" fmla="*/ 220157 w 291740"/>
              <a:gd name="T73" fmla="*/ 244921 h 291379"/>
              <a:gd name="T74" fmla="*/ 244135 w 291740"/>
              <a:gd name="T75" fmla="*/ 56660 h 291379"/>
              <a:gd name="T76" fmla="*/ 147134 w 291740"/>
              <a:gd name="T77" fmla="*/ 10234 h 291379"/>
              <a:gd name="T78" fmla="*/ 35604 w 291740"/>
              <a:gd name="T79" fmla="*/ 138910 h 291379"/>
              <a:gd name="T80" fmla="*/ 148587 w 291740"/>
              <a:gd name="T81" fmla="*/ 114417 h 291379"/>
              <a:gd name="T82" fmla="*/ 152948 w 291740"/>
              <a:gd name="T83" fmla="*/ 47887 h 291379"/>
              <a:gd name="T84" fmla="*/ 147134 w 291740"/>
              <a:gd name="T85" fmla="*/ 10234 h 291379"/>
              <a:gd name="T86" fmla="*/ 150041 w 291740"/>
              <a:gd name="T87" fmla="*/ 1098 h 291379"/>
              <a:gd name="T88" fmla="*/ 248858 w 291740"/>
              <a:gd name="T89" fmla="*/ 47887 h 291379"/>
              <a:gd name="T90" fmla="*/ 252854 w 291740"/>
              <a:gd name="T91" fmla="*/ 84077 h 291379"/>
              <a:gd name="T92" fmla="*/ 293906 w 291740"/>
              <a:gd name="T93" fmla="*/ 119534 h 291379"/>
              <a:gd name="T94" fmla="*/ 289547 w 291740"/>
              <a:gd name="T95" fmla="*/ 295732 h 291379"/>
              <a:gd name="T96" fmla="*/ 0 w 291740"/>
              <a:gd name="T97" fmla="*/ 291345 h 291379"/>
              <a:gd name="T98" fmla="*/ 1815 w 291740"/>
              <a:gd name="T99" fmla="*/ 115880 h 2913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40" h="291379">
                <a:moveTo>
                  <a:pt x="91236" y="222946"/>
                </a:moveTo>
                <a:lnTo>
                  <a:pt x="16949" y="282375"/>
                </a:lnTo>
                <a:lnTo>
                  <a:pt x="274791" y="282375"/>
                </a:lnTo>
                <a:lnTo>
                  <a:pt x="231156" y="247438"/>
                </a:lnTo>
                <a:cubicBezTo>
                  <a:pt x="227189" y="249239"/>
                  <a:pt x="222862" y="250319"/>
                  <a:pt x="218534" y="250319"/>
                </a:cubicBezTo>
                <a:lnTo>
                  <a:pt x="123691" y="250319"/>
                </a:lnTo>
                <a:cubicBezTo>
                  <a:pt x="107464" y="250319"/>
                  <a:pt x="93760" y="238434"/>
                  <a:pt x="91236" y="222946"/>
                </a:cubicBezTo>
                <a:close/>
                <a:moveTo>
                  <a:pt x="175818" y="209189"/>
                </a:moveTo>
                <a:lnTo>
                  <a:pt x="223504" y="209189"/>
                </a:lnTo>
                <a:cubicBezTo>
                  <a:pt x="226052" y="209189"/>
                  <a:pt x="228236" y="211021"/>
                  <a:pt x="228236" y="213585"/>
                </a:cubicBezTo>
                <a:cubicBezTo>
                  <a:pt x="228236" y="216150"/>
                  <a:pt x="226052" y="218348"/>
                  <a:pt x="223504" y="218348"/>
                </a:cubicBezTo>
                <a:lnTo>
                  <a:pt x="175818" y="218348"/>
                </a:lnTo>
                <a:cubicBezTo>
                  <a:pt x="173634" y="218348"/>
                  <a:pt x="171450" y="216150"/>
                  <a:pt x="171450" y="213585"/>
                </a:cubicBezTo>
                <a:cubicBezTo>
                  <a:pt x="171450" y="211021"/>
                  <a:pt x="173634" y="209189"/>
                  <a:pt x="175818" y="209189"/>
                </a:cubicBezTo>
                <a:close/>
                <a:moveTo>
                  <a:pt x="175723" y="177439"/>
                </a:moveTo>
                <a:lnTo>
                  <a:pt x="204921" y="177439"/>
                </a:lnTo>
                <a:cubicBezTo>
                  <a:pt x="207414" y="177439"/>
                  <a:pt x="209194" y="179271"/>
                  <a:pt x="209194" y="181835"/>
                </a:cubicBezTo>
                <a:cubicBezTo>
                  <a:pt x="209194" y="184399"/>
                  <a:pt x="207414" y="186598"/>
                  <a:pt x="204921" y="186598"/>
                </a:cubicBezTo>
                <a:lnTo>
                  <a:pt x="175723" y="186598"/>
                </a:lnTo>
                <a:cubicBezTo>
                  <a:pt x="173587" y="186598"/>
                  <a:pt x="171450" y="184399"/>
                  <a:pt x="171450" y="181835"/>
                </a:cubicBezTo>
                <a:cubicBezTo>
                  <a:pt x="171450" y="179271"/>
                  <a:pt x="173587" y="177439"/>
                  <a:pt x="175723" y="177439"/>
                </a:cubicBezTo>
                <a:close/>
                <a:moveTo>
                  <a:pt x="175818" y="144101"/>
                </a:moveTo>
                <a:lnTo>
                  <a:pt x="223504" y="144101"/>
                </a:lnTo>
                <a:cubicBezTo>
                  <a:pt x="226052" y="144101"/>
                  <a:pt x="228236" y="146299"/>
                  <a:pt x="228236" y="148863"/>
                </a:cubicBezTo>
                <a:cubicBezTo>
                  <a:pt x="228236" y="151061"/>
                  <a:pt x="226052" y="153260"/>
                  <a:pt x="223504" y="153260"/>
                </a:cubicBezTo>
                <a:lnTo>
                  <a:pt x="175818" y="153260"/>
                </a:lnTo>
                <a:cubicBezTo>
                  <a:pt x="173634" y="153260"/>
                  <a:pt x="171450" y="151061"/>
                  <a:pt x="171450" y="148863"/>
                </a:cubicBezTo>
                <a:cubicBezTo>
                  <a:pt x="171450" y="146299"/>
                  <a:pt x="173634" y="144101"/>
                  <a:pt x="175818" y="144101"/>
                </a:cubicBezTo>
                <a:close/>
                <a:moveTo>
                  <a:pt x="282724" y="126780"/>
                </a:moveTo>
                <a:lnTo>
                  <a:pt x="250990" y="152352"/>
                </a:lnTo>
                <a:lnTo>
                  <a:pt x="250990" y="217183"/>
                </a:lnTo>
                <a:cubicBezTo>
                  <a:pt x="250990" y="227628"/>
                  <a:pt x="246302" y="236633"/>
                  <a:pt x="239090" y="242756"/>
                </a:cubicBezTo>
                <a:lnTo>
                  <a:pt x="282724" y="277692"/>
                </a:lnTo>
                <a:lnTo>
                  <a:pt x="282724" y="126780"/>
                </a:lnTo>
                <a:close/>
                <a:moveTo>
                  <a:pt x="9015" y="126780"/>
                </a:moveTo>
                <a:lnTo>
                  <a:pt x="9015" y="277692"/>
                </a:lnTo>
                <a:lnTo>
                  <a:pt x="90875" y="212141"/>
                </a:lnTo>
                <a:lnTo>
                  <a:pt x="90875" y="192691"/>
                </a:lnTo>
                <a:lnTo>
                  <a:pt x="9015" y="126780"/>
                </a:lnTo>
                <a:close/>
                <a:moveTo>
                  <a:pt x="89433" y="121737"/>
                </a:moveTo>
                <a:cubicBezTo>
                  <a:pt x="95563" y="127500"/>
                  <a:pt x="99530" y="135784"/>
                  <a:pt x="99530" y="145509"/>
                </a:cubicBezTo>
                <a:lnTo>
                  <a:pt x="99530" y="217183"/>
                </a:lnTo>
                <a:cubicBezTo>
                  <a:pt x="99530" y="230870"/>
                  <a:pt x="110349" y="241315"/>
                  <a:pt x="123691" y="241315"/>
                </a:cubicBezTo>
                <a:cubicBezTo>
                  <a:pt x="136674" y="241315"/>
                  <a:pt x="147492" y="230870"/>
                  <a:pt x="147492" y="217183"/>
                </a:cubicBezTo>
                <a:lnTo>
                  <a:pt x="147492" y="121737"/>
                </a:lnTo>
                <a:lnTo>
                  <a:pt x="89433" y="121737"/>
                </a:lnTo>
                <a:close/>
                <a:moveTo>
                  <a:pt x="67075" y="121737"/>
                </a:moveTo>
                <a:cubicBezTo>
                  <a:pt x="55174" y="121737"/>
                  <a:pt x="45438" y="129661"/>
                  <a:pt x="43274" y="141547"/>
                </a:cubicBezTo>
                <a:cubicBezTo>
                  <a:pt x="43274" y="141907"/>
                  <a:pt x="43274" y="142627"/>
                  <a:pt x="42913" y="142988"/>
                </a:cubicBezTo>
                <a:lnTo>
                  <a:pt x="90875" y="181166"/>
                </a:lnTo>
                <a:lnTo>
                  <a:pt x="90875" y="145509"/>
                </a:lnTo>
                <a:cubicBezTo>
                  <a:pt x="90875" y="132543"/>
                  <a:pt x="80057" y="121737"/>
                  <a:pt x="67075" y="121737"/>
                </a:cubicBezTo>
                <a:close/>
                <a:moveTo>
                  <a:pt x="175818" y="112351"/>
                </a:moveTo>
                <a:lnTo>
                  <a:pt x="223504" y="112351"/>
                </a:lnTo>
                <a:cubicBezTo>
                  <a:pt x="226052" y="112351"/>
                  <a:pt x="228236" y="114549"/>
                  <a:pt x="228236" y="117113"/>
                </a:cubicBezTo>
                <a:cubicBezTo>
                  <a:pt x="228236" y="119678"/>
                  <a:pt x="226052" y="121510"/>
                  <a:pt x="223504" y="121510"/>
                </a:cubicBezTo>
                <a:lnTo>
                  <a:pt x="175818" y="121510"/>
                </a:lnTo>
                <a:cubicBezTo>
                  <a:pt x="173634" y="121510"/>
                  <a:pt x="171450" y="119678"/>
                  <a:pt x="171450" y="117113"/>
                </a:cubicBezTo>
                <a:cubicBezTo>
                  <a:pt x="171450" y="114549"/>
                  <a:pt x="173634" y="112351"/>
                  <a:pt x="175818" y="112351"/>
                </a:cubicBezTo>
                <a:close/>
                <a:moveTo>
                  <a:pt x="250990" y="94364"/>
                </a:moveTo>
                <a:lnTo>
                  <a:pt x="250990" y="140827"/>
                </a:lnTo>
                <a:lnTo>
                  <a:pt x="280200" y="117775"/>
                </a:lnTo>
                <a:lnTo>
                  <a:pt x="250990" y="94364"/>
                </a:lnTo>
                <a:close/>
                <a:moveTo>
                  <a:pt x="175818" y="79014"/>
                </a:moveTo>
                <a:lnTo>
                  <a:pt x="223504" y="79014"/>
                </a:lnTo>
                <a:cubicBezTo>
                  <a:pt x="226052" y="79014"/>
                  <a:pt x="228236" y="81212"/>
                  <a:pt x="228236" y="83776"/>
                </a:cubicBezTo>
                <a:cubicBezTo>
                  <a:pt x="228236" y="86341"/>
                  <a:pt x="226052" y="88173"/>
                  <a:pt x="223504" y="88173"/>
                </a:cubicBezTo>
                <a:lnTo>
                  <a:pt x="175818" y="88173"/>
                </a:lnTo>
                <a:cubicBezTo>
                  <a:pt x="173634" y="88173"/>
                  <a:pt x="171450" y="86341"/>
                  <a:pt x="171450" y="83776"/>
                </a:cubicBezTo>
                <a:cubicBezTo>
                  <a:pt x="171450" y="81212"/>
                  <a:pt x="173634" y="79014"/>
                  <a:pt x="175818" y="79014"/>
                </a:cubicBezTo>
                <a:close/>
                <a:moveTo>
                  <a:pt x="156147" y="55826"/>
                </a:moveTo>
                <a:lnTo>
                  <a:pt x="156147" y="217183"/>
                </a:lnTo>
                <a:cubicBezTo>
                  <a:pt x="156147" y="226908"/>
                  <a:pt x="152180" y="235192"/>
                  <a:pt x="145689" y="241315"/>
                </a:cubicBezTo>
                <a:lnTo>
                  <a:pt x="218534" y="241315"/>
                </a:lnTo>
                <a:cubicBezTo>
                  <a:pt x="231517" y="241315"/>
                  <a:pt x="242335" y="230870"/>
                  <a:pt x="242335" y="217183"/>
                </a:cubicBezTo>
                <a:lnTo>
                  <a:pt x="242335" y="55826"/>
                </a:lnTo>
                <a:lnTo>
                  <a:pt x="156147" y="55826"/>
                </a:lnTo>
                <a:close/>
                <a:moveTo>
                  <a:pt x="146050" y="10084"/>
                </a:moveTo>
                <a:lnTo>
                  <a:pt x="11540" y="117775"/>
                </a:lnTo>
                <a:lnTo>
                  <a:pt x="35340" y="136865"/>
                </a:lnTo>
                <a:cubicBezTo>
                  <a:pt x="39307" y="122818"/>
                  <a:pt x="51929" y="112733"/>
                  <a:pt x="67075" y="112733"/>
                </a:cubicBezTo>
                <a:lnTo>
                  <a:pt x="147492" y="112733"/>
                </a:lnTo>
                <a:lnTo>
                  <a:pt x="147492" y="51504"/>
                </a:lnTo>
                <a:cubicBezTo>
                  <a:pt x="147492" y="48983"/>
                  <a:pt x="149295" y="47182"/>
                  <a:pt x="151820" y="47182"/>
                </a:cubicBezTo>
                <a:lnTo>
                  <a:pt x="192209" y="47182"/>
                </a:lnTo>
                <a:lnTo>
                  <a:pt x="146050" y="10084"/>
                </a:lnTo>
                <a:close/>
                <a:moveTo>
                  <a:pt x="143165" y="1080"/>
                </a:moveTo>
                <a:cubicBezTo>
                  <a:pt x="144607" y="-361"/>
                  <a:pt x="147132" y="-361"/>
                  <a:pt x="148935" y="1080"/>
                </a:cubicBezTo>
                <a:lnTo>
                  <a:pt x="206273" y="47182"/>
                </a:lnTo>
                <a:lnTo>
                  <a:pt x="247023" y="47182"/>
                </a:lnTo>
                <a:cubicBezTo>
                  <a:pt x="249187" y="47182"/>
                  <a:pt x="250990" y="48983"/>
                  <a:pt x="250990" y="51504"/>
                </a:cubicBezTo>
                <a:lnTo>
                  <a:pt x="250990" y="82839"/>
                </a:lnTo>
                <a:lnTo>
                  <a:pt x="289937" y="114174"/>
                </a:lnTo>
                <a:cubicBezTo>
                  <a:pt x="291018" y="114894"/>
                  <a:pt x="291740" y="116335"/>
                  <a:pt x="291740" y="117775"/>
                </a:cubicBezTo>
                <a:lnTo>
                  <a:pt x="291740" y="287057"/>
                </a:lnTo>
                <a:cubicBezTo>
                  <a:pt x="291740" y="289218"/>
                  <a:pt x="289937" y="291379"/>
                  <a:pt x="287412" y="291379"/>
                </a:cubicBezTo>
                <a:lnTo>
                  <a:pt x="4688" y="291379"/>
                </a:lnTo>
                <a:cubicBezTo>
                  <a:pt x="2163" y="291379"/>
                  <a:pt x="0" y="289218"/>
                  <a:pt x="0" y="287057"/>
                </a:cubicBezTo>
                <a:lnTo>
                  <a:pt x="0" y="117775"/>
                </a:lnTo>
                <a:cubicBezTo>
                  <a:pt x="0" y="116335"/>
                  <a:pt x="721" y="114894"/>
                  <a:pt x="1803" y="114174"/>
                </a:cubicBezTo>
                <a:lnTo>
                  <a:pt x="143165" y="1080"/>
                </a:lnTo>
                <a:close/>
              </a:path>
            </a:pathLst>
          </a:custGeom>
          <a:solidFill>
            <a:schemeClr val="bg1"/>
          </a:solidFill>
          <a:ln>
            <a:noFill/>
          </a:ln>
          <a:effectLst/>
        </p:spPr>
        <p:txBody>
          <a:bodyPr anchor="ctr"/>
          <a:lstStyle/>
          <a:p>
            <a:endParaRPr lang="en-US" dirty="0">
              <a:solidFill>
                <a:schemeClr val="bg1"/>
              </a:solidFill>
              <a:latin typeface="Montserrat Light" pitchFamily="2" charset="77"/>
              <a:ea typeface="Lato Light" panose="020F0502020204030203" pitchFamily="34" charset="0"/>
              <a:cs typeface="Poppins ExtraLight" pitchFamily="2" charset="77"/>
            </a:endParaRPr>
          </a:p>
        </p:txBody>
      </p:sp>
      <p:sp>
        <p:nvSpPr>
          <p:cNvPr id="15" name="Freeform 1041">
            <a:extLst>
              <a:ext uri="{FF2B5EF4-FFF2-40B4-BE49-F238E27FC236}">
                <a16:creationId xmlns:a16="http://schemas.microsoft.com/office/drawing/2014/main" id="{139943B0-0687-2B4B-8E34-AF9B02CB797C}"/>
              </a:ext>
            </a:extLst>
          </p:cNvPr>
          <p:cNvSpPr>
            <a:spLocks noChangeAspect="1" noChangeArrowheads="1"/>
          </p:cNvSpPr>
          <p:nvPr/>
        </p:nvSpPr>
        <p:spPr bwMode="auto">
          <a:xfrm>
            <a:off x="15322405" y="5219740"/>
            <a:ext cx="956326" cy="951018"/>
          </a:xfrm>
          <a:custGeom>
            <a:avLst/>
            <a:gdLst>
              <a:gd name="T0" fmla="*/ 199697 w 284789"/>
              <a:gd name="T1" fmla="*/ 264512 h 283801"/>
              <a:gd name="T2" fmla="*/ 206314 w 284789"/>
              <a:gd name="T3" fmla="*/ 246685 h 283801"/>
              <a:gd name="T4" fmla="*/ 186966 w 284789"/>
              <a:gd name="T5" fmla="*/ 124970 h 283801"/>
              <a:gd name="T6" fmla="*/ 134183 w 284789"/>
              <a:gd name="T7" fmla="*/ 188563 h 283801"/>
              <a:gd name="T8" fmla="*/ 96794 w 284789"/>
              <a:gd name="T9" fmla="*/ 157666 h 283801"/>
              <a:gd name="T10" fmla="*/ 131249 w 284789"/>
              <a:gd name="T11" fmla="*/ 179582 h 283801"/>
              <a:gd name="T12" fmla="*/ 13709 w 284789"/>
              <a:gd name="T13" fmla="*/ 104438 h 283801"/>
              <a:gd name="T14" fmla="*/ 191611 w 284789"/>
              <a:gd name="T15" fmla="*/ 269241 h 283801"/>
              <a:gd name="T16" fmla="*/ 54876 w 284789"/>
              <a:gd name="T17" fmla="*/ 180473 h 283801"/>
              <a:gd name="T18" fmla="*/ 17017 w 284789"/>
              <a:gd name="T19" fmla="*/ 96435 h 283801"/>
              <a:gd name="T20" fmla="*/ 57816 w 284789"/>
              <a:gd name="T21" fmla="*/ 124447 h 283801"/>
              <a:gd name="T22" fmla="*/ 64434 w 284789"/>
              <a:gd name="T23" fmla="*/ 105894 h 283801"/>
              <a:gd name="T24" fmla="*/ 33742 w 284789"/>
              <a:gd name="T25" fmla="*/ 70513 h 283801"/>
              <a:gd name="T26" fmla="*/ 75827 w 284789"/>
              <a:gd name="T27" fmla="*/ 112078 h 283801"/>
              <a:gd name="T28" fmla="*/ 52671 w 284789"/>
              <a:gd name="T29" fmla="*/ 153916 h 283801"/>
              <a:gd name="T30" fmla="*/ 153751 w 284789"/>
              <a:gd name="T31" fmla="*/ 225221 h 283801"/>
              <a:gd name="T32" fmla="*/ 212562 w 284789"/>
              <a:gd name="T33" fmla="*/ 240137 h 283801"/>
              <a:gd name="T34" fmla="*/ 185729 w 284789"/>
              <a:gd name="T35" fmla="*/ 280518 h 283801"/>
              <a:gd name="T36" fmla="*/ 5255 w 284789"/>
              <a:gd name="T37" fmla="*/ 102254 h 283801"/>
              <a:gd name="T38" fmla="*/ 145134 w 284789"/>
              <a:gd name="T39" fmla="*/ 57588 h 283801"/>
              <a:gd name="T40" fmla="*/ 203836 w 284789"/>
              <a:gd name="T41" fmla="*/ 204394 h 283801"/>
              <a:gd name="T42" fmla="*/ 200513 w 284789"/>
              <a:gd name="T43" fmla="*/ 88761 h 283801"/>
              <a:gd name="T44" fmla="*/ 83848 w 284789"/>
              <a:gd name="T45" fmla="*/ 88761 h 283801"/>
              <a:gd name="T46" fmla="*/ 134872 w 284789"/>
              <a:gd name="T47" fmla="*/ 0 h 283801"/>
              <a:gd name="T48" fmla="*/ 167270 w 284789"/>
              <a:gd name="T49" fmla="*/ 26524 h 283801"/>
              <a:gd name="T50" fmla="*/ 200035 w 284789"/>
              <a:gd name="T51" fmla="*/ 13082 h 283801"/>
              <a:gd name="T52" fmla="*/ 231330 w 284789"/>
              <a:gd name="T53" fmla="*/ 39967 h 283801"/>
              <a:gd name="T54" fmla="*/ 250106 w 284789"/>
              <a:gd name="T55" fmla="*/ 58859 h 283801"/>
              <a:gd name="T56" fmla="*/ 276614 w 284789"/>
              <a:gd name="T57" fmla="*/ 81023 h 283801"/>
              <a:gd name="T58" fmla="*/ 264095 w 284789"/>
              <a:gd name="T59" fmla="*/ 122079 h 283801"/>
              <a:gd name="T60" fmla="*/ 290603 w 284789"/>
              <a:gd name="T61" fmla="*/ 154052 h 283801"/>
              <a:gd name="T62" fmla="*/ 259310 w 284789"/>
              <a:gd name="T63" fmla="*/ 183483 h 283801"/>
              <a:gd name="T64" fmla="*/ 265935 w 284789"/>
              <a:gd name="T65" fmla="*/ 224175 h 283801"/>
              <a:gd name="T66" fmla="*/ 250106 w 284789"/>
              <a:gd name="T67" fmla="*/ 228535 h 283801"/>
              <a:gd name="T68" fmla="*/ 224334 w 284789"/>
              <a:gd name="T69" fmla="*/ 227809 h 283801"/>
              <a:gd name="T70" fmla="*/ 238325 w 284789"/>
              <a:gd name="T71" fmla="*/ 211459 h 283801"/>
              <a:gd name="T72" fmla="*/ 258206 w 284789"/>
              <a:gd name="T73" fmla="*/ 220178 h 283801"/>
              <a:gd name="T74" fmla="*/ 251579 w 284789"/>
              <a:gd name="T75" fmla="*/ 189296 h 283801"/>
              <a:gd name="T76" fmla="*/ 260415 w 284789"/>
              <a:gd name="T77" fmla="*/ 156595 h 283801"/>
              <a:gd name="T78" fmla="*/ 281768 w 284789"/>
              <a:gd name="T79" fmla="*/ 133343 h 283801"/>
              <a:gd name="T80" fmla="*/ 255996 w 284789"/>
              <a:gd name="T81" fmla="*/ 126802 h 283801"/>
              <a:gd name="T82" fmla="*/ 267781 w 284789"/>
              <a:gd name="T83" fmla="*/ 89016 h 283801"/>
              <a:gd name="T84" fmla="*/ 256734 w 284789"/>
              <a:gd name="T85" fmla="*/ 66126 h 283801"/>
              <a:gd name="T86" fmla="*/ 232802 w 284789"/>
              <a:gd name="T87" fmla="*/ 74482 h 283801"/>
              <a:gd name="T88" fmla="*/ 223597 w 284789"/>
              <a:gd name="T89" fmla="*/ 35606 h 283801"/>
              <a:gd name="T90" fmla="*/ 202613 w 284789"/>
              <a:gd name="T91" fmla="*/ 21435 h 283801"/>
              <a:gd name="T92" fmla="*/ 186045 w 284789"/>
              <a:gd name="T93" fmla="*/ 40693 h 283801"/>
              <a:gd name="T94" fmla="*/ 158433 w 284789"/>
              <a:gd name="T95" fmla="*/ 11262 h 283801"/>
              <a:gd name="T96" fmla="*/ 132293 w 284789"/>
              <a:gd name="T97" fmla="*/ 11262 h 283801"/>
              <a:gd name="T98" fmla="*/ 104682 w 284789"/>
              <a:gd name="T99" fmla="*/ 40693 h 283801"/>
              <a:gd name="T100" fmla="*/ 85905 w 284789"/>
              <a:gd name="T101" fmla="*/ 21435 h 283801"/>
              <a:gd name="T102" fmla="*/ 76333 w 284789"/>
              <a:gd name="T103" fmla="*/ 51957 h 283801"/>
              <a:gd name="T104" fmla="*/ 59766 w 284789"/>
              <a:gd name="T105" fmla="*/ 65400 h 283801"/>
              <a:gd name="T106" fmla="*/ 59397 w 284789"/>
              <a:gd name="T107" fmla="*/ 39967 h 283801"/>
              <a:gd name="T108" fmla="*/ 97318 w 284789"/>
              <a:gd name="T109" fmla="*/ 18166 h 283801"/>
              <a:gd name="T110" fmla="*/ 123090 w 284789"/>
              <a:gd name="T111" fmla="*/ 11262 h 2838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4789" h="283801">
                <a:moveTo>
                  <a:pt x="165804" y="220620"/>
                </a:moveTo>
                <a:lnTo>
                  <a:pt x="159680" y="226757"/>
                </a:lnTo>
                <a:lnTo>
                  <a:pt x="195701" y="262500"/>
                </a:lnTo>
                <a:cubicBezTo>
                  <a:pt x="197863" y="260695"/>
                  <a:pt x="200024" y="259251"/>
                  <a:pt x="202185" y="256723"/>
                </a:cubicBezTo>
                <a:cubicBezTo>
                  <a:pt x="203626" y="255279"/>
                  <a:pt x="204707" y="253113"/>
                  <a:pt x="204707" y="250947"/>
                </a:cubicBezTo>
                <a:cubicBezTo>
                  <a:pt x="204707" y="248419"/>
                  <a:pt x="203626" y="245892"/>
                  <a:pt x="202185" y="244809"/>
                </a:cubicBezTo>
                <a:lnTo>
                  <a:pt x="178411" y="220620"/>
                </a:lnTo>
                <a:cubicBezTo>
                  <a:pt x="174809" y="217370"/>
                  <a:pt x="169406" y="217370"/>
                  <a:pt x="165804" y="220620"/>
                </a:cubicBezTo>
                <a:close/>
                <a:moveTo>
                  <a:pt x="183225" y="124020"/>
                </a:moveTo>
                <a:cubicBezTo>
                  <a:pt x="185021" y="122237"/>
                  <a:pt x="187536" y="122237"/>
                  <a:pt x="189332" y="124020"/>
                </a:cubicBezTo>
                <a:cubicBezTo>
                  <a:pt x="191128" y="125803"/>
                  <a:pt x="191128" y="128298"/>
                  <a:pt x="189332" y="130081"/>
                </a:cubicBezTo>
                <a:lnTo>
                  <a:pt x="131498" y="187129"/>
                </a:lnTo>
                <a:cubicBezTo>
                  <a:pt x="130780" y="188199"/>
                  <a:pt x="129702" y="188555"/>
                  <a:pt x="128624" y="188555"/>
                </a:cubicBezTo>
                <a:cubicBezTo>
                  <a:pt x="127547" y="188555"/>
                  <a:pt x="126469" y="188199"/>
                  <a:pt x="125751" y="187129"/>
                </a:cubicBezTo>
                <a:lnTo>
                  <a:pt x="94858" y="156466"/>
                </a:lnTo>
                <a:cubicBezTo>
                  <a:pt x="93062" y="154683"/>
                  <a:pt x="93062" y="152187"/>
                  <a:pt x="94858" y="150761"/>
                </a:cubicBezTo>
                <a:cubicBezTo>
                  <a:pt x="96295" y="148978"/>
                  <a:pt x="98809" y="148978"/>
                  <a:pt x="100606" y="150761"/>
                </a:cubicBezTo>
                <a:lnTo>
                  <a:pt x="128624" y="178216"/>
                </a:lnTo>
                <a:lnTo>
                  <a:pt x="183225" y="124020"/>
                </a:lnTo>
                <a:close/>
                <a:moveTo>
                  <a:pt x="16677" y="95701"/>
                </a:moveTo>
                <a:cubicBezTo>
                  <a:pt x="15596" y="98228"/>
                  <a:pt x="14155" y="100755"/>
                  <a:pt x="13435" y="103644"/>
                </a:cubicBezTo>
                <a:cubicBezTo>
                  <a:pt x="467" y="150578"/>
                  <a:pt x="13435" y="201124"/>
                  <a:pt x="48015" y="235783"/>
                </a:cubicBezTo>
                <a:cubicBezTo>
                  <a:pt x="82235" y="270082"/>
                  <a:pt x="133025" y="283440"/>
                  <a:pt x="179852" y="270443"/>
                </a:cubicBezTo>
                <a:cubicBezTo>
                  <a:pt x="182734" y="269360"/>
                  <a:pt x="185255" y="268276"/>
                  <a:pt x="187777" y="267193"/>
                </a:cubicBezTo>
                <a:lnTo>
                  <a:pt x="153557" y="232895"/>
                </a:lnTo>
                <a:cubicBezTo>
                  <a:pt x="139148" y="244087"/>
                  <a:pt x="117896" y="243004"/>
                  <a:pt x="104568" y="229645"/>
                </a:cubicBezTo>
                <a:lnTo>
                  <a:pt x="53778" y="179100"/>
                </a:lnTo>
                <a:cubicBezTo>
                  <a:pt x="46934" y="172241"/>
                  <a:pt x="42972" y="162854"/>
                  <a:pt x="42972" y="152745"/>
                </a:cubicBezTo>
                <a:cubicBezTo>
                  <a:pt x="42972" y="144441"/>
                  <a:pt x="45854" y="136498"/>
                  <a:pt x="50897" y="129999"/>
                </a:cubicBezTo>
                <a:lnTo>
                  <a:pt x="16677" y="95701"/>
                </a:lnTo>
                <a:close/>
                <a:moveTo>
                  <a:pt x="26763" y="81259"/>
                </a:moveTo>
                <a:cubicBezTo>
                  <a:pt x="24962" y="83426"/>
                  <a:pt x="22800" y="85592"/>
                  <a:pt x="21359" y="87758"/>
                </a:cubicBezTo>
                <a:lnTo>
                  <a:pt x="56660" y="123501"/>
                </a:lnTo>
                <a:lnTo>
                  <a:pt x="63144" y="117363"/>
                </a:lnTo>
                <a:cubicBezTo>
                  <a:pt x="64585" y="115558"/>
                  <a:pt x="65665" y="113392"/>
                  <a:pt x="65665" y="111225"/>
                </a:cubicBezTo>
                <a:cubicBezTo>
                  <a:pt x="65665" y="109059"/>
                  <a:pt x="64585" y="106893"/>
                  <a:pt x="63144" y="105088"/>
                </a:cubicBezTo>
                <a:lnTo>
                  <a:pt x="39370" y="81259"/>
                </a:lnTo>
                <a:cubicBezTo>
                  <a:pt x="35768" y="77649"/>
                  <a:pt x="30365" y="77649"/>
                  <a:pt x="26763" y="81259"/>
                </a:cubicBezTo>
                <a:close/>
                <a:moveTo>
                  <a:pt x="33067" y="69977"/>
                </a:moveTo>
                <a:cubicBezTo>
                  <a:pt x="37569" y="69977"/>
                  <a:pt x="42072" y="71692"/>
                  <a:pt x="45494" y="75122"/>
                </a:cubicBezTo>
                <a:lnTo>
                  <a:pt x="68907" y="98950"/>
                </a:lnTo>
                <a:cubicBezTo>
                  <a:pt x="72509" y="102199"/>
                  <a:pt x="74310" y="106532"/>
                  <a:pt x="74310" y="111225"/>
                </a:cubicBezTo>
                <a:cubicBezTo>
                  <a:pt x="74310" y="115919"/>
                  <a:pt x="72509" y="120251"/>
                  <a:pt x="68907" y="123501"/>
                </a:cubicBezTo>
                <a:lnTo>
                  <a:pt x="59902" y="132888"/>
                </a:lnTo>
                <a:cubicBezTo>
                  <a:pt x="54499" y="138303"/>
                  <a:pt x="51617" y="145163"/>
                  <a:pt x="51617" y="152745"/>
                </a:cubicBezTo>
                <a:cubicBezTo>
                  <a:pt x="51617" y="160326"/>
                  <a:pt x="54499" y="167547"/>
                  <a:pt x="59902" y="172963"/>
                </a:cubicBezTo>
                <a:lnTo>
                  <a:pt x="110692" y="223508"/>
                </a:lnTo>
                <a:cubicBezTo>
                  <a:pt x="121858" y="234700"/>
                  <a:pt x="139509" y="234700"/>
                  <a:pt x="150675" y="223508"/>
                </a:cubicBezTo>
                <a:lnTo>
                  <a:pt x="159680" y="214482"/>
                </a:lnTo>
                <a:cubicBezTo>
                  <a:pt x="166524" y="207622"/>
                  <a:pt x="177691" y="207622"/>
                  <a:pt x="184535" y="214482"/>
                </a:cubicBezTo>
                <a:lnTo>
                  <a:pt x="208309" y="238310"/>
                </a:lnTo>
                <a:cubicBezTo>
                  <a:pt x="211551" y="241560"/>
                  <a:pt x="213352" y="245892"/>
                  <a:pt x="213352" y="250947"/>
                </a:cubicBezTo>
                <a:cubicBezTo>
                  <a:pt x="213352" y="255640"/>
                  <a:pt x="211551" y="259612"/>
                  <a:pt x="208309" y="263222"/>
                </a:cubicBezTo>
                <a:cubicBezTo>
                  <a:pt x="200744" y="270443"/>
                  <a:pt x="191739" y="275858"/>
                  <a:pt x="182013" y="278385"/>
                </a:cubicBezTo>
                <a:cubicBezTo>
                  <a:pt x="169406" y="281996"/>
                  <a:pt x="156438" y="283801"/>
                  <a:pt x="143471" y="283801"/>
                </a:cubicBezTo>
                <a:cubicBezTo>
                  <a:pt x="105649" y="283801"/>
                  <a:pt x="69268" y="268998"/>
                  <a:pt x="41891" y="241560"/>
                </a:cubicBezTo>
                <a:cubicBezTo>
                  <a:pt x="5510" y="205095"/>
                  <a:pt x="-8538" y="151300"/>
                  <a:pt x="5150" y="101477"/>
                </a:cubicBezTo>
                <a:cubicBezTo>
                  <a:pt x="7671" y="91368"/>
                  <a:pt x="13435" y="82342"/>
                  <a:pt x="20639" y="75122"/>
                </a:cubicBezTo>
                <a:cubicBezTo>
                  <a:pt x="24061" y="71692"/>
                  <a:pt x="28564" y="69977"/>
                  <a:pt x="33067" y="69977"/>
                </a:cubicBezTo>
                <a:close/>
                <a:moveTo>
                  <a:pt x="142230" y="57150"/>
                </a:moveTo>
                <a:cubicBezTo>
                  <a:pt x="165024" y="57150"/>
                  <a:pt x="186370" y="66143"/>
                  <a:pt x="202651" y="81971"/>
                </a:cubicBezTo>
                <a:cubicBezTo>
                  <a:pt x="235575" y="115066"/>
                  <a:pt x="235575" y="168666"/>
                  <a:pt x="202651" y="201761"/>
                </a:cubicBezTo>
                <a:cubicBezTo>
                  <a:pt x="201566" y="202481"/>
                  <a:pt x="200480" y="202840"/>
                  <a:pt x="199757" y="202840"/>
                </a:cubicBezTo>
                <a:cubicBezTo>
                  <a:pt x="198671" y="202840"/>
                  <a:pt x="197224" y="202481"/>
                  <a:pt x="196501" y="201761"/>
                </a:cubicBezTo>
                <a:cubicBezTo>
                  <a:pt x="194692" y="199962"/>
                  <a:pt x="194692" y="197085"/>
                  <a:pt x="196501" y="195646"/>
                </a:cubicBezTo>
                <a:cubicBezTo>
                  <a:pt x="226168" y="165788"/>
                  <a:pt x="226168" y="117584"/>
                  <a:pt x="196501" y="88087"/>
                </a:cubicBezTo>
                <a:cubicBezTo>
                  <a:pt x="182028" y="73698"/>
                  <a:pt x="162853" y="65783"/>
                  <a:pt x="142230" y="65783"/>
                </a:cubicBezTo>
                <a:cubicBezTo>
                  <a:pt x="121969" y="65783"/>
                  <a:pt x="102794" y="73698"/>
                  <a:pt x="88322" y="88087"/>
                </a:cubicBezTo>
                <a:cubicBezTo>
                  <a:pt x="86513" y="89526"/>
                  <a:pt x="83618" y="89526"/>
                  <a:pt x="82171" y="88087"/>
                </a:cubicBezTo>
                <a:cubicBezTo>
                  <a:pt x="80362" y="86288"/>
                  <a:pt x="80362" y="83410"/>
                  <a:pt x="82171" y="81971"/>
                </a:cubicBezTo>
                <a:cubicBezTo>
                  <a:pt x="98090" y="66143"/>
                  <a:pt x="119798" y="57150"/>
                  <a:pt x="142230" y="57150"/>
                </a:cubicBezTo>
                <a:close/>
                <a:moveTo>
                  <a:pt x="132172" y="0"/>
                </a:moveTo>
                <a:lnTo>
                  <a:pt x="152738" y="0"/>
                </a:lnTo>
                <a:cubicBezTo>
                  <a:pt x="158871" y="0"/>
                  <a:pt x="163922" y="5048"/>
                  <a:pt x="163922" y="11178"/>
                </a:cubicBezTo>
                <a:lnTo>
                  <a:pt x="163922" y="26321"/>
                </a:lnTo>
                <a:cubicBezTo>
                  <a:pt x="170056" y="27403"/>
                  <a:pt x="175829" y="28845"/>
                  <a:pt x="181962" y="31009"/>
                </a:cubicBezTo>
                <a:lnTo>
                  <a:pt x="189178" y="18028"/>
                </a:lnTo>
                <a:cubicBezTo>
                  <a:pt x="190621" y="15504"/>
                  <a:pt x="193147" y="13702"/>
                  <a:pt x="196033" y="12980"/>
                </a:cubicBezTo>
                <a:cubicBezTo>
                  <a:pt x="198920" y="12259"/>
                  <a:pt x="202167" y="12620"/>
                  <a:pt x="204692" y="14062"/>
                </a:cubicBezTo>
                <a:lnTo>
                  <a:pt x="222371" y="24519"/>
                </a:lnTo>
                <a:cubicBezTo>
                  <a:pt x="228144" y="27403"/>
                  <a:pt x="229587" y="34254"/>
                  <a:pt x="226701" y="39662"/>
                </a:cubicBezTo>
                <a:lnTo>
                  <a:pt x="219124" y="52643"/>
                </a:lnTo>
                <a:cubicBezTo>
                  <a:pt x="224175" y="56609"/>
                  <a:pt x="228144" y="60936"/>
                  <a:pt x="232474" y="65623"/>
                </a:cubicBezTo>
                <a:lnTo>
                  <a:pt x="245102" y="58412"/>
                </a:lnTo>
                <a:cubicBezTo>
                  <a:pt x="247988" y="56970"/>
                  <a:pt x="250874" y="56249"/>
                  <a:pt x="253761" y="56970"/>
                </a:cubicBezTo>
                <a:cubicBezTo>
                  <a:pt x="256647" y="57691"/>
                  <a:pt x="259173" y="59854"/>
                  <a:pt x="260616" y="62378"/>
                </a:cubicBezTo>
                <a:lnTo>
                  <a:pt x="271079" y="80407"/>
                </a:lnTo>
                <a:cubicBezTo>
                  <a:pt x="273965" y="85455"/>
                  <a:pt x="272161" y="92305"/>
                  <a:pt x="266749" y="95550"/>
                </a:cubicBezTo>
                <a:lnTo>
                  <a:pt x="254122" y="103122"/>
                </a:lnTo>
                <a:cubicBezTo>
                  <a:pt x="255926" y="108891"/>
                  <a:pt x="257729" y="114661"/>
                  <a:pt x="258812" y="121151"/>
                </a:cubicBezTo>
                <a:lnTo>
                  <a:pt x="273605" y="121151"/>
                </a:lnTo>
                <a:cubicBezTo>
                  <a:pt x="279738" y="121151"/>
                  <a:pt x="284789" y="125838"/>
                  <a:pt x="284789" y="132328"/>
                </a:cubicBezTo>
                <a:lnTo>
                  <a:pt x="284789" y="152881"/>
                </a:lnTo>
                <a:cubicBezTo>
                  <a:pt x="284789" y="159010"/>
                  <a:pt x="279738" y="164058"/>
                  <a:pt x="273605" y="164058"/>
                </a:cubicBezTo>
                <a:lnTo>
                  <a:pt x="258812" y="164058"/>
                </a:lnTo>
                <a:cubicBezTo>
                  <a:pt x="257729" y="170188"/>
                  <a:pt x="255926" y="175957"/>
                  <a:pt x="254122" y="182087"/>
                </a:cubicBezTo>
                <a:lnTo>
                  <a:pt x="266749" y="189298"/>
                </a:lnTo>
                <a:cubicBezTo>
                  <a:pt x="272161" y="192543"/>
                  <a:pt x="273965" y="199394"/>
                  <a:pt x="271079" y="204803"/>
                </a:cubicBezTo>
                <a:lnTo>
                  <a:pt x="260616" y="222470"/>
                </a:lnTo>
                <a:cubicBezTo>
                  <a:pt x="259173" y="224994"/>
                  <a:pt x="256647" y="227158"/>
                  <a:pt x="253761" y="227879"/>
                </a:cubicBezTo>
                <a:cubicBezTo>
                  <a:pt x="252678" y="228239"/>
                  <a:pt x="251957" y="228239"/>
                  <a:pt x="250874" y="228239"/>
                </a:cubicBezTo>
                <a:cubicBezTo>
                  <a:pt x="249070" y="228239"/>
                  <a:pt x="246906" y="227879"/>
                  <a:pt x="245102" y="226797"/>
                </a:cubicBezTo>
                <a:lnTo>
                  <a:pt x="232474" y="219225"/>
                </a:lnTo>
                <a:cubicBezTo>
                  <a:pt x="230309" y="221389"/>
                  <a:pt x="228144" y="223913"/>
                  <a:pt x="225979" y="226076"/>
                </a:cubicBezTo>
                <a:cubicBezTo>
                  <a:pt x="224536" y="227879"/>
                  <a:pt x="221650" y="227879"/>
                  <a:pt x="219846" y="226076"/>
                </a:cubicBezTo>
                <a:cubicBezTo>
                  <a:pt x="218403" y="224273"/>
                  <a:pt x="218403" y="221389"/>
                  <a:pt x="219846" y="219946"/>
                </a:cubicBezTo>
                <a:cubicBezTo>
                  <a:pt x="222732" y="217062"/>
                  <a:pt x="225619" y="214177"/>
                  <a:pt x="228144" y="210932"/>
                </a:cubicBezTo>
                <a:cubicBezTo>
                  <a:pt x="229227" y="209490"/>
                  <a:pt x="231752" y="208769"/>
                  <a:pt x="233556" y="209851"/>
                </a:cubicBezTo>
                <a:lnTo>
                  <a:pt x="249792" y="219225"/>
                </a:lnTo>
                <a:cubicBezTo>
                  <a:pt x="250514" y="219586"/>
                  <a:pt x="250874" y="219586"/>
                  <a:pt x="251596" y="219586"/>
                </a:cubicBezTo>
                <a:cubicBezTo>
                  <a:pt x="252318" y="219586"/>
                  <a:pt x="252678" y="219225"/>
                  <a:pt x="253039" y="218504"/>
                </a:cubicBezTo>
                <a:lnTo>
                  <a:pt x="263502" y="200476"/>
                </a:lnTo>
                <a:cubicBezTo>
                  <a:pt x="264224" y="199033"/>
                  <a:pt x="263863" y="197591"/>
                  <a:pt x="262420" y="196870"/>
                </a:cubicBezTo>
                <a:lnTo>
                  <a:pt x="246545" y="187856"/>
                </a:lnTo>
                <a:cubicBezTo>
                  <a:pt x="244741" y="186414"/>
                  <a:pt x="243658" y="184250"/>
                  <a:pt x="244741" y="182087"/>
                </a:cubicBezTo>
                <a:cubicBezTo>
                  <a:pt x="247627" y="174875"/>
                  <a:pt x="249792" y="166943"/>
                  <a:pt x="250874" y="159010"/>
                </a:cubicBezTo>
                <a:cubicBezTo>
                  <a:pt x="251235" y="156847"/>
                  <a:pt x="252678" y="155405"/>
                  <a:pt x="255204" y="155405"/>
                </a:cubicBezTo>
                <a:lnTo>
                  <a:pt x="273605" y="155405"/>
                </a:lnTo>
                <a:cubicBezTo>
                  <a:pt x="275048" y="155405"/>
                  <a:pt x="276130" y="154323"/>
                  <a:pt x="276130" y="152881"/>
                </a:cubicBezTo>
                <a:lnTo>
                  <a:pt x="276130" y="132328"/>
                </a:lnTo>
                <a:cubicBezTo>
                  <a:pt x="276130" y="130526"/>
                  <a:pt x="275048" y="129444"/>
                  <a:pt x="273605" y="129444"/>
                </a:cubicBezTo>
                <a:lnTo>
                  <a:pt x="255204" y="129444"/>
                </a:lnTo>
                <a:cubicBezTo>
                  <a:pt x="252678" y="129444"/>
                  <a:pt x="251235" y="128002"/>
                  <a:pt x="250874" y="125838"/>
                </a:cubicBezTo>
                <a:cubicBezTo>
                  <a:pt x="249792" y="117906"/>
                  <a:pt x="247627" y="110334"/>
                  <a:pt x="244741" y="102762"/>
                </a:cubicBezTo>
                <a:cubicBezTo>
                  <a:pt x="243658" y="100598"/>
                  <a:pt x="244741" y="98435"/>
                  <a:pt x="246545" y="97353"/>
                </a:cubicBezTo>
                <a:lnTo>
                  <a:pt x="262420" y="88339"/>
                </a:lnTo>
                <a:cubicBezTo>
                  <a:pt x="263863" y="87257"/>
                  <a:pt x="264224" y="85815"/>
                  <a:pt x="263502" y="84733"/>
                </a:cubicBezTo>
                <a:lnTo>
                  <a:pt x="253039" y="66705"/>
                </a:lnTo>
                <a:cubicBezTo>
                  <a:pt x="252678" y="66344"/>
                  <a:pt x="252318" y="65623"/>
                  <a:pt x="251596" y="65623"/>
                </a:cubicBezTo>
                <a:cubicBezTo>
                  <a:pt x="250874" y="65263"/>
                  <a:pt x="250514" y="65263"/>
                  <a:pt x="249792" y="65623"/>
                </a:cubicBezTo>
                <a:lnTo>
                  <a:pt x="233556" y="74998"/>
                </a:lnTo>
                <a:cubicBezTo>
                  <a:pt x="231752" y="76080"/>
                  <a:pt x="229227" y="75719"/>
                  <a:pt x="228144" y="73916"/>
                </a:cubicBezTo>
                <a:cubicBezTo>
                  <a:pt x="223093" y="67426"/>
                  <a:pt x="217320" y="62018"/>
                  <a:pt x="210826" y="56970"/>
                </a:cubicBezTo>
                <a:cubicBezTo>
                  <a:pt x="209383" y="55888"/>
                  <a:pt x="208661" y="53364"/>
                  <a:pt x="210104" y="51561"/>
                </a:cubicBezTo>
                <a:lnTo>
                  <a:pt x="219124" y="35336"/>
                </a:lnTo>
                <a:cubicBezTo>
                  <a:pt x="219846" y="34254"/>
                  <a:pt x="219485" y="32451"/>
                  <a:pt x="218403" y="31730"/>
                </a:cubicBezTo>
                <a:lnTo>
                  <a:pt x="200363" y="21273"/>
                </a:lnTo>
                <a:cubicBezTo>
                  <a:pt x="199641" y="20913"/>
                  <a:pt x="198920" y="20913"/>
                  <a:pt x="198559" y="21273"/>
                </a:cubicBezTo>
                <a:cubicBezTo>
                  <a:pt x="197837" y="21273"/>
                  <a:pt x="197116" y="21995"/>
                  <a:pt x="196755" y="22716"/>
                </a:cubicBezTo>
                <a:lnTo>
                  <a:pt x="187735" y="38581"/>
                </a:lnTo>
                <a:cubicBezTo>
                  <a:pt x="186653" y="40384"/>
                  <a:pt x="184127" y="41105"/>
                  <a:pt x="182323" y="40384"/>
                </a:cubicBezTo>
                <a:cubicBezTo>
                  <a:pt x="174746" y="37499"/>
                  <a:pt x="166809" y="35336"/>
                  <a:pt x="158871" y="34254"/>
                </a:cubicBezTo>
                <a:cubicBezTo>
                  <a:pt x="156707" y="33893"/>
                  <a:pt x="155263" y="32091"/>
                  <a:pt x="155263" y="29927"/>
                </a:cubicBezTo>
                <a:lnTo>
                  <a:pt x="155263" y="11178"/>
                </a:lnTo>
                <a:cubicBezTo>
                  <a:pt x="155263" y="9735"/>
                  <a:pt x="154181" y="8654"/>
                  <a:pt x="152738" y="8654"/>
                </a:cubicBezTo>
                <a:lnTo>
                  <a:pt x="132172" y="8654"/>
                </a:lnTo>
                <a:cubicBezTo>
                  <a:pt x="130729" y="8654"/>
                  <a:pt x="129647" y="9735"/>
                  <a:pt x="129647" y="11178"/>
                </a:cubicBezTo>
                <a:lnTo>
                  <a:pt x="129647" y="29927"/>
                </a:lnTo>
                <a:cubicBezTo>
                  <a:pt x="129647" y="32091"/>
                  <a:pt x="127843" y="33893"/>
                  <a:pt x="125678" y="34254"/>
                </a:cubicBezTo>
                <a:cubicBezTo>
                  <a:pt x="117741" y="35336"/>
                  <a:pt x="110164" y="37499"/>
                  <a:pt x="102587" y="40384"/>
                </a:cubicBezTo>
                <a:cubicBezTo>
                  <a:pt x="100783" y="41105"/>
                  <a:pt x="98258" y="40384"/>
                  <a:pt x="97536" y="38581"/>
                </a:cubicBezTo>
                <a:lnTo>
                  <a:pt x="87794" y="22716"/>
                </a:lnTo>
                <a:cubicBezTo>
                  <a:pt x="87434" y="21273"/>
                  <a:pt x="85630" y="20913"/>
                  <a:pt x="84186" y="21273"/>
                </a:cubicBezTo>
                <a:lnTo>
                  <a:pt x="66507" y="31730"/>
                </a:lnTo>
                <a:cubicBezTo>
                  <a:pt x="65425" y="32451"/>
                  <a:pt x="65064" y="34254"/>
                  <a:pt x="65425" y="35336"/>
                </a:cubicBezTo>
                <a:lnTo>
                  <a:pt x="74806" y="51561"/>
                </a:lnTo>
                <a:cubicBezTo>
                  <a:pt x="75888" y="53364"/>
                  <a:pt x="75527" y="55888"/>
                  <a:pt x="73723" y="56970"/>
                </a:cubicBezTo>
                <a:cubicBezTo>
                  <a:pt x="70476" y="59494"/>
                  <a:pt x="67590" y="62018"/>
                  <a:pt x="65064" y="64902"/>
                </a:cubicBezTo>
                <a:cubicBezTo>
                  <a:pt x="63260" y="66705"/>
                  <a:pt x="60374" y="66705"/>
                  <a:pt x="58570" y="64902"/>
                </a:cubicBezTo>
                <a:cubicBezTo>
                  <a:pt x="57127" y="63460"/>
                  <a:pt x="57127" y="60575"/>
                  <a:pt x="58570" y="59133"/>
                </a:cubicBezTo>
                <a:cubicBezTo>
                  <a:pt x="60735" y="56970"/>
                  <a:pt x="63260" y="54806"/>
                  <a:pt x="65425" y="52643"/>
                </a:cubicBezTo>
                <a:lnTo>
                  <a:pt x="58209" y="39662"/>
                </a:lnTo>
                <a:cubicBezTo>
                  <a:pt x="54962" y="34254"/>
                  <a:pt x="56766" y="27403"/>
                  <a:pt x="62178" y="24519"/>
                </a:cubicBezTo>
                <a:lnTo>
                  <a:pt x="80218" y="14062"/>
                </a:lnTo>
                <a:cubicBezTo>
                  <a:pt x="85630" y="10817"/>
                  <a:pt x="92485" y="12620"/>
                  <a:pt x="95371" y="18028"/>
                </a:cubicBezTo>
                <a:lnTo>
                  <a:pt x="102948" y="31009"/>
                </a:lnTo>
                <a:cubicBezTo>
                  <a:pt x="108721" y="28845"/>
                  <a:pt x="114854" y="27403"/>
                  <a:pt x="120627" y="26321"/>
                </a:cubicBezTo>
                <a:lnTo>
                  <a:pt x="120627" y="11178"/>
                </a:lnTo>
                <a:cubicBezTo>
                  <a:pt x="120627" y="5048"/>
                  <a:pt x="126039" y="0"/>
                  <a:pt x="132172" y="0"/>
                </a:cubicBezTo>
                <a:close/>
              </a:path>
            </a:pathLst>
          </a:custGeom>
          <a:solidFill>
            <a:schemeClr val="bg1"/>
          </a:solidFill>
          <a:ln>
            <a:noFill/>
          </a:ln>
          <a:effectLst/>
        </p:spPr>
        <p:txBody>
          <a:bodyPr anchor="ctr"/>
          <a:lstStyle/>
          <a:p>
            <a:endParaRPr lang="en-US" dirty="0">
              <a:solidFill>
                <a:schemeClr val="bg1"/>
              </a:solidFill>
              <a:latin typeface="Montserrat Light" pitchFamily="2" charset="77"/>
              <a:ea typeface="Lato Light" panose="020F0502020204030203" pitchFamily="34" charset="0"/>
              <a:cs typeface="Poppins ExtraLight" pitchFamily="2" charset="77"/>
            </a:endParaRPr>
          </a:p>
        </p:txBody>
      </p:sp>
      <p:sp>
        <p:nvSpPr>
          <p:cNvPr id="16" name="Freeform 336">
            <a:extLst>
              <a:ext uri="{FF2B5EF4-FFF2-40B4-BE49-F238E27FC236}">
                <a16:creationId xmlns:a16="http://schemas.microsoft.com/office/drawing/2014/main" id="{B100E7D2-1239-5A4A-AA4A-55FA065877F1}"/>
              </a:ext>
            </a:extLst>
          </p:cNvPr>
          <p:cNvSpPr>
            <a:spLocks noChangeAspect="1" noChangeArrowheads="1"/>
          </p:cNvSpPr>
          <p:nvPr/>
        </p:nvSpPr>
        <p:spPr bwMode="auto">
          <a:xfrm>
            <a:off x="15322405" y="10177200"/>
            <a:ext cx="951014" cy="876630"/>
          </a:xfrm>
          <a:custGeom>
            <a:avLst/>
            <a:gdLst>
              <a:gd name="T0" fmla="*/ 2147483646 w 791"/>
              <a:gd name="T1" fmla="*/ 2147483646 h 727"/>
              <a:gd name="T2" fmla="*/ 2147483646 w 791"/>
              <a:gd name="T3" fmla="*/ 2147483646 h 727"/>
              <a:gd name="T4" fmla="*/ 2147483646 w 791"/>
              <a:gd name="T5" fmla="*/ 2147483646 h 727"/>
              <a:gd name="T6" fmla="*/ 2147483646 w 791"/>
              <a:gd name="T7" fmla="*/ 2147483646 h 727"/>
              <a:gd name="T8" fmla="*/ 2147483646 w 791"/>
              <a:gd name="T9" fmla="*/ 2147483646 h 727"/>
              <a:gd name="T10" fmla="*/ 2147483646 w 791"/>
              <a:gd name="T11" fmla="*/ 2147483646 h 727"/>
              <a:gd name="T12" fmla="*/ 2147483646 w 791"/>
              <a:gd name="T13" fmla="*/ 2147483646 h 727"/>
              <a:gd name="T14" fmla="*/ 2147483646 w 791"/>
              <a:gd name="T15" fmla="*/ 2147483646 h 727"/>
              <a:gd name="T16" fmla="*/ 2147483646 w 791"/>
              <a:gd name="T17" fmla="*/ 2147483646 h 727"/>
              <a:gd name="T18" fmla="*/ 2147483646 w 791"/>
              <a:gd name="T19" fmla="*/ 2147483646 h 727"/>
              <a:gd name="T20" fmla="*/ 2147483646 w 791"/>
              <a:gd name="T21" fmla="*/ 2147483646 h 727"/>
              <a:gd name="T22" fmla="*/ 2147483646 w 791"/>
              <a:gd name="T23" fmla="*/ 2147483646 h 727"/>
              <a:gd name="T24" fmla="*/ 2147483646 w 791"/>
              <a:gd name="T25" fmla="*/ 2147483646 h 727"/>
              <a:gd name="T26" fmla="*/ 2147483646 w 791"/>
              <a:gd name="T27" fmla="*/ 2147483646 h 727"/>
              <a:gd name="T28" fmla="*/ 2147483646 w 791"/>
              <a:gd name="T29" fmla="*/ 2147483646 h 727"/>
              <a:gd name="T30" fmla="*/ 2147483646 w 791"/>
              <a:gd name="T31" fmla="*/ 2147483646 h 727"/>
              <a:gd name="T32" fmla="*/ 2147483646 w 791"/>
              <a:gd name="T33" fmla="*/ 2147483646 h 727"/>
              <a:gd name="T34" fmla="*/ 2147483646 w 791"/>
              <a:gd name="T35" fmla="*/ 2147483646 h 727"/>
              <a:gd name="T36" fmla="*/ 2147483646 w 791"/>
              <a:gd name="T37" fmla="*/ 2147483646 h 727"/>
              <a:gd name="T38" fmla="*/ 2147483646 w 791"/>
              <a:gd name="T39" fmla="*/ 2147483646 h 727"/>
              <a:gd name="T40" fmla="*/ 2147483646 w 791"/>
              <a:gd name="T41" fmla="*/ 2147483646 h 727"/>
              <a:gd name="T42" fmla="*/ 2147483646 w 791"/>
              <a:gd name="T43" fmla="*/ 2147483646 h 727"/>
              <a:gd name="T44" fmla="*/ 2147483646 w 791"/>
              <a:gd name="T45" fmla="*/ 2147483646 h 727"/>
              <a:gd name="T46" fmla="*/ 2147483646 w 791"/>
              <a:gd name="T47" fmla="*/ 2147483646 h 727"/>
              <a:gd name="T48" fmla="*/ 2147483646 w 791"/>
              <a:gd name="T49" fmla="*/ 2147483646 h 727"/>
              <a:gd name="T50" fmla="*/ 2147483646 w 791"/>
              <a:gd name="T51" fmla="*/ 2147483646 h 727"/>
              <a:gd name="T52" fmla="*/ 2147483646 w 791"/>
              <a:gd name="T53" fmla="*/ 0 h 727"/>
              <a:gd name="T54" fmla="*/ 2147483646 w 791"/>
              <a:gd name="T55" fmla="*/ 2147483646 h 727"/>
              <a:gd name="T56" fmla="*/ 2147483646 w 791"/>
              <a:gd name="T57" fmla="*/ 2147483646 h 727"/>
              <a:gd name="T58" fmla="*/ 2147483646 w 791"/>
              <a:gd name="T59" fmla="*/ 2147483646 h 727"/>
              <a:gd name="T60" fmla="*/ 2147483646 w 791"/>
              <a:gd name="T61" fmla="*/ 2147483646 h 727"/>
              <a:gd name="T62" fmla="*/ 2147483646 w 791"/>
              <a:gd name="T63" fmla="*/ 2147483646 h 727"/>
              <a:gd name="T64" fmla="*/ 2147483646 w 791"/>
              <a:gd name="T65" fmla="*/ 2147483646 h 727"/>
              <a:gd name="T66" fmla="*/ 2147483646 w 791"/>
              <a:gd name="T67" fmla="*/ 2147483646 h 727"/>
              <a:gd name="T68" fmla="*/ 2147483646 w 791"/>
              <a:gd name="T69" fmla="*/ 2147483646 h 727"/>
              <a:gd name="T70" fmla="*/ 2147483646 w 791"/>
              <a:gd name="T71" fmla="*/ 2147483646 h 727"/>
              <a:gd name="T72" fmla="*/ 2147483646 w 791"/>
              <a:gd name="T73" fmla="*/ 2147483646 h 727"/>
              <a:gd name="T74" fmla="*/ 2147483646 w 791"/>
              <a:gd name="T75" fmla="*/ 2147483646 h 727"/>
              <a:gd name="T76" fmla="*/ 2147483646 w 791"/>
              <a:gd name="T77" fmla="*/ 2147483646 h 727"/>
              <a:gd name="T78" fmla="*/ 2147483646 w 791"/>
              <a:gd name="T79" fmla="*/ 2147483646 h 727"/>
              <a:gd name="T80" fmla="*/ 2147483646 w 791"/>
              <a:gd name="T81" fmla="*/ 2147483646 h 727"/>
              <a:gd name="T82" fmla="*/ 0 w 791"/>
              <a:gd name="T83" fmla="*/ 2147483646 h 727"/>
              <a:gd name="T84" fmla="*/ 2147483646 w 791"/>
              <a:gd name="T85" fmla="*/ 2147483646 h 727"/>
              <a:gd name="T86" fmla="*/ 2147483646 w 791"/>
              <a:gd name="T87" fmla="*/ 2147483646 h 727"/>
              <a:gd name="T88" fmla="*/ 2147483646 w 791"/>
              <a:gd name="T89" fmla="*/ 2147483646 h 72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791" h="727">
                <a:moveTo>
                  <a:pt x="766" y="204"/>
                </a:moveTo>
                <a:lnTo>
                  <a:pt x="465" y="204"/>
                </a:lnTo>
                <a:cubicBezTo>
                  <a:pt x="463" y="204"/>
                  <a:pt x="460" y="205"/>
                  <a:pt x="458" y="206"/>
                </a:cubicBezTo>
                <a:lnTo>
                  <a:pt x="375" y="278"/>
                </a:lnTo>
                <a:lnTo>
                  <a:pt x="375" y="24"/>
                </a:lnTo>
                <a:lnTo>
                  <a:pt x="766" y="24"/>
                </a:lnTo>
                <a:lnTo>
                  <a:pt x="766" y="204"/>
                </a:lnTo>
                <a:close/>
                <a:moveTo>
                  <a:pt x="702" y="351"/>
                </a:moveTo>
                <a:lnTo>
                  <a:pt x="563" y="351"/>
                </a:lnTo>
                <a:cubicBezTo>
                  <a:pt x="561" y="307"/>
                  <a:pt x="550" y="266"/>
                  <a:pt x="535" y="227"/>
                </a:cubicBezTo>
                <a:lnTo>
                  <a:pt x="673" y="227"/>
                </a:lnTo>
                <a:cubicBezTo>
                  <a:pt x="690" y="266"/>
                  <a:pt x="700" y="307"/>
                  <a:pt x="702" y="351"/>
                </a:cubicBezTo>
                <a:close/>
                <a:moveTo>
                  <a:pt x="625" y="578"/>
                </a:moveTo>
                <a:lnTo>
                  <a:pt x="625" y="578"/>
                </a:lnTo>
                <a:cubicBezTo>
                  <a:pt x="595" y="555"/>
                  <a:pt x="561" y="537"/>
                  <a:pt x="525" y="522"/>
                </a:cubicBezTo>
                <a:cubicBezTo>
                  <a:pt x="546" y="478"/>
                  <a:pt x="561" y="428"/>
                  <a:pt x="563" y="375"/>
                </a:cubicBezTo>
                <a:lnTo>
                  <a:pt x="702" y="375"/>
                </a:lnTo>
                <a:cubicBezTo>
                  <a:pt x="699" y="452"/>
                  <a:pt x="671" y="522"/>
                  <a:pt x="625" y="578"/>
                </a:cubicBezTo>
                <a:close/>
                <a:moveTo>
                  <a:pt x="396" y="700"/>
                </a:moveTo>
                <a:lnTo>
                  <a:pt x="396" y="700"/>
                </a:lnTo>
                <a:cubicBezTo>
                  <a:pt x="425" y="671"/>
                  <a:pt x="477" y="616"/>
                  <a:pt x="514" y="544"/>
                </a:cubicBezTo>
                <a:cubicBezTo>
                  <a:pt x="548" y="557"/>
                  <a:pt x="581" y="574"/>
                  <a:pt x="609" y="595"/>
                </a:cubicBezTo>
                <a:cubicBezTo>
                  <a:pt x="555" y="653"/>
                  <a:pt x="480" y="693"/>
                  <a:pt x="396" y="700"/>
                </a:cubicBezTo>
                <a:close/>
                <a:moveTo>
                  <a:pt x="375" y="687"/>
                </a:moveTo>
                <a:lnTo>
                  <a:pt x="375" y="516"/>
                </a:lnTo>
                <a:cubicBezTo>
                  <a:pt x="414" y="517"/>
                  <a:pt x="453" y="523"/>
                  <a:pt x="491" y="536"/>
                </a:cubicBezTo>
                <a:cubicBezTo>
                  <a:pt x="453" y="606"/>
                  <a:pt x="403" y="660"/>
                  <a:pt x="375" y="687"/>
                </a:cubicBezTo>
                <a:close/>
                <a:moveTo>
                  <a:pt x="375" y="375"/>
                </a:moveTo>
                <a:lnTo>
                  <a:pt x="538" y="375"/>
                </a:lnTo>
                <a:cubicBezTo>
                  <a:pt x="537" y="425"/>
                  <a:pt x="522" y="472"/>
                  <a:pt x="502" y="514"/>
                </a:cubicBezTo>
                <a:cubicBezTo>
                  <a:pt x="461" y="501"/>
                  <a:pt x="418" y="493"/>
                  <a:pt x="375" y="492"/>
                </a:cubicBezTo>
                <a:lnTo>
                  <a:pt x="375" y="375"/>
                </a:lnTo>
                <a:close/>
                <a:moveTo>
                  <a:pt x="351" y="492"/>
                </a:moveTo>
                <a:lnTo>
                  <a:pt x="351" y="492"/>
                </a:lnTo>
                <a:cubicBezTo>
                  <a:pt x="308" y="493"/>
                  <a:pt x="265" y="501"/>
                  <a:pt x="224" y="514"/>
                </a:cubicBezTo>
                <a:cubicBezTo>
                  <a:pt x="204" y="472"/>
                  <a:pt x="190" y="425"/>
                  <a:pt x="188" y="375"/>
                </a:cubicBezTo>
                <a:lnTo>
                  <a:pt x="351" y="375"/>
                </a:lnTo>
                <a:lnTo>
                  <a:pt x="351" y="492"/>
                </a:lnTo>
                <a:close/>
                <a:moveTo>
                  <a:pt x="351" y="687"/>
                </a:moveTo>
                <a:lnTo>
                  <a:pt x="351" y="687"/>
                </a:lnTo>
                <a:cubicBezTo>
                  <a:pt x="323" y="660"/>
                  <a:pt x="273" y="606"/>
                  <a:pt x="235" y="536"/>
                </a:cubicBezTo>
                <a:cubicBezTo>
                  <a:pt x="272" y="523"/>
                  <a:pt x="312" y="517"/>
                  <a:pt x="351" y="516"/>
                </a:cubicBezTo>
                <a:lnTo>
                  <a:pt x="351" y="687"/>
                </a:lnTo>
                <a:close/>
                <a:moveTo>
                  <a:pt x="117" y="595"/>
                </a:moveTo>
                <a:lnTo>
                  <a:pt x="117" y="595"/>
                </a:lnTo>
                <a:cubicBezTo>
                  <a:pt x="145" y="574"/>
                  <a:pt x="178" y="557"/>
                  <a:pt x="212" y="544"/>
                </a:cubicBezTo>
                <a:cubicBezTo>
                  <a:pt x="250" y="616"/>
                  <a:pt x="301" y="671"/>
                  <a:pt x="331" y="700"/>
                </a:cubicBezTo>
                <a:cubicBezTo>
                  <a:pt x="246" y="693"/>
                  <a:pt x="171" y="653"/>
                  <a:pt x="117" y="595"/>
                </a:cubicBezTo>
                <a:close/>
                <a:moveTo>
                  <a:pt x="101" y="578"/>
                </a:moveTo>
                <a:lnTo>
                  <a:pt x="101" y="578"/>
                </a:lnTo>
                <a:cubicBezTo>
                  <a:pt x="55" y="522"/>
                  <a:pt x="27" y="452"/>
                  <a:pt x="24" y="375"/>
                </a:cubicBezTo>
                <a:lnTo>
                  <a:pt x="163" y="375"/>
                </a:lnTo>
                <a:cubicBezTo>
                  <a:pt x="165" y="428"/>
                  <a:pt x="180" y="478"/>
                  <a:pt x="201" y="522"/>
                </a:cubicBezTo>
                <a:cubicBezTo>
                  <a:pt x="165" y="537"/>
                  <a:pt x="131" y="555"/>
                  <a:pt x="101" y="578"/>
                </a:cubicBezTo>
                <a:close/>
                <a:moveTo>
                  <a:pt x="100" y="149"/>
                </a:moveTo>
                <a:lnTo>
                  <a:pt x="100" y="149"/>
                </a:lnTo>
                <a:cubicBezTo>
                  <a:pt x="131" y="171"/>
                  <a:pt x="165" y="190"/>
                  <a:pt x="201" y="204"/>
                </a:cubicBezTo>
                <a:cubicBezTo>
                  <a:pt x="181" y="249"/>
                  <a:pt x="165" y="298"/>
                  <a:pt x="163" y="351"/>
                </a:cubicBezTo>
                <a:lnTo>
                  <a:pt x="24" y="351"/>
                </a:lnTo>
                <a:cubicBezTo>
                  <a:pt x="27" y="275"/>
                  <a:pt x="55" y="205"/>
                  <a:pt x="100" y="149"/>
                </a:cubicBezTo>
                <a:close/>
                <a:moveTo>
                  <a:pt x="778" y="0"/>
                </a:moveTo>
                <a:lnTo>
                  <a:pt x="363" y="0"/>
                </a:lnTo>
                <a:cubicBezTo>
                  <a:pt x="356" y="0"/>
                  <a:pt x="351" y="5"/>
                  <a:pt x="351" y="12"/>
                </a:cubicBezTo>
                <a:lnTo>
                  <a:pt x="351" y="305"/>
                </a:lnTo>
                <a:cubicBezTo>
                  <a:pt x="351" y="309"/>
                  <a:pt x="354" y="313"/>
                  <a:pt x="358" y="316"/>
                </a:cubicBezTo>
                <a:cubicBezTo>
                  <a:pt x="360" y="316"/>
                  <a:pt x="362" y="317"/>
                  <a:pt x="363" y="317"/>
                </a:cubicBezTo>
                <a:cubicBezTo>
                  <a:pt x="366" y="317"/>
                  <a:pt x="369" y="316"/>
                  <a:pt x="371" y="314"/>
                </a:cubicBezTo>
                <a:lnTo>
                  <a:pt x="470" y="227"/>
                </a:lnTo>
                <a:lnTo>
                  <a:pt x="508" y="227"/>
                </a:lnTo>
                <a:cubicBezTo>
                  <a:pt x="525" y="266"/>
                  <a:pt x="537" y="307"/>
                  <a:pt x="539" y="351"/>
                </a:cubicBezTo>
                <a:lnTo>
                  <a:pt x="188" y="351"/>
                </a:lnTo>
                <a:cubicBezTo>
                  <a:pt x="190" y="302"/>
                  <a:pt x="204" y="255"/>
                  <a:pt x="224" y="212"/>
                </a:cubicBezTo>
                <a:cubicBezTo>
                  <a:pt x="253" y="222"/>
                  <a:pt x="284" y="229"/>
                  <a:pt x="315" y="232"/>
                </a:cubicBezTo>
                <a:lnTo>
                  <a:pt x="316" y="232"/>
                </a:lnTo>
                <a:cubicBezTo>
                  <a:pt x="322" y="232"/>
                  <a:pt x="327" y="227"/>
                  <a:pt x="328" y="222"/>
                </a:cubicBezTo>
                <a:cubicBezTo>
                  <a:pt x="329" y="215"/>
                  <a:pt x="324" y="209"/>
                  <a:pt x="317" y="209"/>
                </a:cubicBezTo>
                <a:cubicBezTo>
                  <a:pt x="289" y="205"/>
                  <a:pt x="262" y="199"/>
                  <a:pt x="235" y="191"/>
                </a:cubicBezTo>
                <a:cubicBezTo>
                  <a:pt x="263" y="138"/>
                  <a:pt x="299" y="94"/>
                  <a:pt x="326" y="65"/>
                </a:cubicBezTo>
                <a:cubicBezTo>
                  <a:pt x="331" y="60"/>
                  <a:pt x="331" y="52"/>
                  <a:pt x="326" y="48"/>
                </a:cubicBezTo>
                <a:cubicBezTo>
                  <a:pt x="321" y="43"/>
                  <a:pt x="313" y="44"/>
                  <a:pt x="309" y="48"/>
                </a:cubicBezTo>
                <a:cubicBezTo>
                  <a:pt x="281" y="79"/>
                  <a:pt x="242" y="125"/>
                  <a:pt x="212" y="183"/>
                </a:cubicBezTo>
                <a:cubicBezTo>
                  <a:pt x="178" y="169"/>
                  <a:pt x="145" y="152"/>
                  <a:pt x="116" y="131"/>
                </a:cubicBezTo>
                <a:cubicBezTo>
                  <a:pt x="160" y="84"/>
                  <a:pt x="216" y="50"/>
                  <a:pt x="281" y="34"/>
                </a:cubicBezTo>
                <a:cubicBezTo>
                  <a:pt x="288" y="33"/>
                  <a:pt x="292" y="26"/>
                  <a:pt x="290" y="20"/>
                </a:cubicBezTo>
                <a:cubicBezTo>
                  <a:pt x="288" y="13"/>
                  <a:pt x="282" y="9"/>
                  <a:pt x="275" y="11"/>
                </a:cubicBezTo>
                <a:cubicBezTo>
                  <a:pt x="113" y="51"/>
                  <a:pt x="0" y="196"/>
                  <a:pt x="0" y="363"/>
                </a:cubicBezTo>
                <a:cubicBezTo>
                  <a:pt x="0" y="563"/>
                  <a:pt x="163" y="726"/>
                  <a:pt x="363" y="726"/>
                </a:cubicBezTo>
                <a:cubicBezTo>
                  <a:pt x="563" y="726"/>
                  <a:pt x="726" y="563"/>
                  <a:pt x="726" y="363"/>
                </a:cubicBezTo>
                <a:cubicBezTo>
                  <a:pt x="726" y="315"/>
                  <a:pt x="716" y="269"/>
                  <a:pt x="699" y="227"/>
                </a:cubicBezTo>
                <a:lnTo>
                  <a:pt x="778" y="227"/>
                </a:lnTo>
                <a:cubicBezTo>
                  <a:pt x="784" y="227"/>
                  <a:pt x="790" y="222"/>
                  <a:pt x="790" y="216"/>
                </a:cubicBezTo>
                <a:lnTo>
                  <a:pt x="790" y="12"/>
                </a:lnTo>
                <a:cubicBezTo>
                  <a:pt x="790" y="5"/>
                  <a:pt x="784" y="0"/>
                  <a:pt x="778" y="0"/>
                </a:cubicBezTo>
                <a:close/>
              </a:path>
            </a:pathLst>
          </a:custGeom>
          <a:solidFill>
            <a:schemeClr val="bg1"/>
          </a:solidFill>
          <a:ln>
            <a:noFill/>
          </a:ln>
          <a:effectLst/>
        </p:spPr>
        <p:txBody>
          <a:bodyPr wrap="none" anchor="ctr"/>
          <a:lstStyle/>
          <a:p>
            <a:endParaRPr lang="en-US" dirty="0">
              <a:solidFill>
                <a:schemeClr val="bg1"/>
              </a:solidFill>
              <a:latin typeface="Montserrat Light" pitchFamily="2" charset="77"/>
              <a:ea typeface="Lato Light" panose="020F0502020204030203" pitchFamily="34" charset="0"/>
              <a:cs typeface="Poppins ExtraLight" pitchFamily="2" charset="77"/>
            </a:endParaRPr>
          </a:p>
        </p:txBody>
      </p:sp>
      <p:sp>
        <p:nvSpPr>
          <p:cNvPr id="17" name="TextBox 16">
            <a:extLst>
              <a:ext uri="{FF2B5EF4-FFF2-40B4-BE49-F238E27FC236}">
                <a16:creationId xmlns:a16="http://schemas.microsoft.com/office/drawing/2014/main" id="{D3CF3DE8-3B66-4D40-AF3D-98DA854F1775}"/>
              </a:ext>
            </a:extLst>
          </p:cNvPr>
          <p:cNvSpPr txBox="1"/>
          <p:nvPr/>
        </p:nvSpPr>
        <p:spPr>
          <a:xfrm>
            <a:off x="16763117" y="2731024"/>
            <a:ext cx="2789546" cy="998671"/>
          </a:xfrm>
          <a:prstGeom prst="rect">
            <a:avLst/>
          </a:prstGeom>
          <a:noFill/>
        </p:spPr>
        <p:txBody>
          <a:bodyPr wrap="none" lIns="91440" rtlCol="0" anchor="ctr" anchorCtr="0">
            <a:spAutoFit/>
          </a:bodyPr>
          <a:lstStyle/>
          <a:p>
            <a:pPr>
              <a:lnSpc>
                <a:spcPts val="3700"/>
              </a:lnSpc>
            </a:pPr>
            <a:r>
              <a:rPr lang="en-US" sz="2400" dirty="0">
                <a:solidFill>
                  <a:schemeClr val="bg1"/>
                </a:solidFill>
                <a:latin typeface="Montserrat Light" pitchFamily="2" charset="77"/>
                <a:ea typeface="Lato Light" panose="020F0502020204030203" pitchFamily="34" charset="0"/>
                <a:cs typeface="Poppins ExtraLight" pitchFamily="2" charset="77"/>
              </a:rPr>
              <a:t>1233 Main Street, </a:t>
            </a:r>
          </a:p>
          <a:p>
            <a:pPr>
              <a:lnSpc>
                <a:spcPts val="3700"/>
              </a:lnSpc>
            </a:pPr>
            <a:r>
              <a:rPr lang="en-US" sz="2400" dirty="0">
                <a:solidFill>
                  <a:schemeClr val="bg1"/>
                </a:solidFill>
                <a:latin typeface="Montserrat Light" pitchFamily="2" charset="77"/>
                <a:ea typeface="Lato Light" panose="020F0502020204030203" pitchFamily="34" charset="0"/>
                <a:cs typeface="Poppins ExtraLight" pitchFamily="2" charset="77"/>
              </a:rPr>
              <a:t>Los Angeles, CA</a:t>
            </a:r>
          </a:p>
        </p:txBody>
      </p:sp>
      <p:sp>
        <p:nvSpPr>
          <p:cNvPr id="18" name="TextBox 17">
            <a:extLst>
              <a:ext uri="{FF2B5EF4-FFF2-40B4-BE49-F238E27FC236}">
                <a16:creationId xmlns:a16="http://schemas.microsoft.com/office/drawing/2014/main" id="{A18025CF-CB0E-2643-8481-E07E5268B223}"/>
              </a:ext>
            </a:extLst>
          </p:cNvPr>
          <p:cNvSpPr txBox="1"/>
          <p:nvPr/>
        </p:nvSpPr>
        <p:spPr>
          <a:xfrm>
            <a:off x="16776489" y="7905664"/>
            <a:ext cx="3703258" cy="536622"/>
          </a:xfrm>
          <a:prstGeom prst="rect">
            <a:avLst/>
          </a:prstGeom>
          <a:noFill/>
        </p:spPr>
        <p:txBody>
          <a:bodyPr wrap="none" rtlCol="0" anchor="ctr" anchorCtr="0">
            <a:spAutoFit/>
          </a:bodyPr>
          <a:lstStyle/>
          <a:p>
            <a:pPr>
              <a:lnSpc>
                <a:spcPts val="3700"/>
              </a:lnSpc>
            </a:pPr>
            <a:r>
              <a:rPr lang="en-US" sz="2400" dirty="0" err="1">
                <a:solidFill>
                  <a:schemeClr val="bg1"/>
                </a:solidFill>
                <a:latin typeface="Montserrat Light" pitchFamily="2" charset="77"/>
                <a:ea typeface="Lato Light" panose="020F0502020204030203" pitchFamily="34" charset="0"/>
                <a:cs typeface="Poppins ExtraLight" pitchFamily="2" charset="77"/>
              </a:rPr>
              <a:t>info@yourdomain.com</a:t>
            </a:r>
            <a:endParaRPr lang="en-US" sz="2400" dirty="0">
              <a:solidFill>
                <a:schemeClr val="bg1"/>
              </a:solidFill>
              <a:latin typeface="Montserrat Light" pitchFamily="2" charset="77"/>
              <a:ea typeface="Lato Light" panose="020F0502020204030203" pitchFamily="34" charset="0"/>
              <a:cs typeface="Poppins ExtraLight" pitchFamily="2" charset="77"/>
            </a:endParaRPr>
          </a:p>
        </p:txBody>
      </p:sp>
      <p:sp>
        <p:nvSpPr>
          <p:cNvPr id="19" name="TextBox 18">
            <a:extLst>
              <a:ext uri="{FF2B5EF4-FFF2-40B4-BE49-F238E27FC236}">
                <a16:creationId xmlns:a16="http://schemas.microsoft.com/office/drawing/2014/main" id="{4785F5D2-80E1-B848-B1A8-646A77B88DAD}"/>
              </a:ext>
            </a:extLst>
          </p:cNvPr>
          <p:cNvSpPr txBox="1"/>
          <p:nvPr/>
        </p:nvSpPr>
        <p:spPr>
          <a:xfrm>
            <a:off x="16763861" y="5433154"/>
            <a:ext cx="2363147" cy="524182"/>
          </a:xfrm>
          <a:prstGeom prst="rect">
            <a:avLst/>
          </a:prstGeom>
          <a:noFill/>
        </p:spPr>
        <p:txBody>
          <a:bodyPr wrap="none" rtlCol="0" anchor="ctr" anchorCtr="0">
            <a:spAutoFit/>
          </a:bodyPr>
          <a:lstStyle/>
          <a:p>
            <a:pPr>
              <a:lnSpc>
                <a:spcPts val="3700"/>
              </a:lnSpc>
            </a:pPr>
            <a:r>
              <a:rPr lang="en-US" sz="2400" dirty="0">
                <a:solidFill>
                  <a:schemeClr val="bg1"/>
                </a:solidFill>
                <a:latin typeface="Montserrat Light" pitchFamily="2" charset="77"/>
                <a:ea typeface="Lato Light" panose="020F0502020204030203" pitchFamily="34" charset="0"/>
                <a:cs typeface="Poppins ExtraLight" pitchFamily="2" charset="77"/>
              </a:rPr>
              <a:t>(333) 234-8655</a:t>
            </a:r>
          </a:p>
        </p:txBody>
      </p:sp>
      <p:sp>
        <p:nvSpPr>
          <p:cNvPr id="20" name="TextBox 19">
            <a:extLst>
              <a:ext uri="{FF2B5EF4-FFF2-40B4-BE49-F238E27FC236}">
                <a16:creationId xmlns:a16="http://schemas.microsoft.com/office/drawing/2014/main" id="{6C84556D-9369-8B43-B2DF-C506B5FA6973}"/>
              </a:ext>
            </a:extLst>
          </p:cNvPr>
          <p:cNvSpPr txBox="1"/>
          <p:nvPr/>
        </p:nvSpPr>
        <p:spPr>
          <a:xfrm>
            <a:off x="16769836" y="10347200"/>
            <a:ext cx="3666388" cy="536622"/>
          </a:xfrm>
          <a:prstGeom prst="rect">
            <a:avLst/>
          </a:prstGeom>
          <a:noFill/>
        </p:spPr>
        <p:txBody>
          <a:bodyPr wrap="none" rtlCol="0" anchor="ctr" anchorCtr="0">
            <a:spAutoFit/>
          </a:bodyPr>
          <a:lstStyle/>
          <a:p>
            <a:pPr>
              <a:lnSpc>
                <a:spcPts val="3700"/>
              </a:lnSpc>
            </a:pPr>
            <a:r>
              <a:rPr lang="en-US" sz="2400" dirty="0" err="1">
                <a:solidFill>
                  <a:schemeClr val="bg1"/>
                </a:solidFill>
                <a:latin typeface="Montserrat Light" pitchFamily="2" charset="77"/>
                <a:ea typeface="Lato Light" panose="020F0502020204030203" pitchFamily="34" charset="0"/>
                <a:cs typeface="Poppins ExtraLight" pitchFamily="2" charset="77"/>
              </a:rPr>
              <a:t>www.yourdomain.com</a:t>
            </a:r>
            <a:endParaRPr lang="en-US" sz="2400" dirty="0">
              <a:solidFill>
                <a:schemeClr val="bg1"/>
              </a:solidFill>
              <a:latin typeface="Montserrat Light" pitchFamily="2" charset="77"/>
              <a:ea typeface="Lato Light" panose="020F0502020204030203" pitchFamily="34" charset="0"/>
              <a:cs typeface="Poppins ExtraLight" pitchFamily="2" charset="77"/>
            </a:endParaRPr>
          </a:p>
        </p:txBody>
      </p:sp>
      <p:sp>
        <p:nvSpPr>
          <p:cNvPr id="21" name="TextBox 20">
            <a:extLst>
              <a:ext uri="{FF2B5EF4-FFF2-40B4-BE49-F238E27FC236}">
                <a16:creationId xmlns:a16="http://schemas.microsoft.com/office/drawing/2014/main" id="{81ED697D-6241-4647-9411-270C60D729AE}"/>
              </a:ext>
            </a:extLst>
          </p:cNvPr>
          <p:cNvSpPr txBox="1"/>
          <p:nvPr/>
        </p:nvSpPr>
        <p:spPr>
          <a:xfrm>
            <a:off x="1520825" y="3864190"/>
            <a:ext cx="10674717" cy="5201424"/>
          </a:xfrm>
          <a:prstGeom prst="rect">
            <a:avLst/>
          </a:prstGeom>
          <a:noFill/>
        </p:spPr>
        <p:txBody>
          <a:bodyPr wrap="none" rtlCol="0" anchor="ctr">
            <a:spAutoFit/>
          </a:bodyPr>
          <a:lstStyle/>
          <a:p>
            <a:r>
              <a:rPr lang="en-US" sz="16600" b="1" dirty="0">
                <a:solidFill>
                  <a:schemeClr val="bg1"/>
                </a:solidFill>
                <a:latin typeface="Playfair Display SC" pitchFamily="2" charset="77"/>
              </a:rPr>
              <a:t>CONTACT</a:t>
            </a:r>
          </a:p>
          <a:p>
            <a:r>
              <a:rPr lang="en-US" sz="16600" b="1" dirty="0">
                <a:solidFill>
                  <a:schemeClr val="bg1"/>
                </a:solidFill>
                <a:latin typeface="Playfair Display SC" pitchFamily="2" charset="77"/>
              </a:rPr>
              <a:t>US</a:t>
            </a:r>
          </a:p>
        </p:txBody>
      </p:sp>
      <p:sp>
        <p:nvSpPr>
          <p:cNvPr id="22" name="TextBox 21">
            <a:extLst>
              <a:ext uri="{FF2B5EF4-FFF2-40B4-BE49-F238E27FC236}">
                <a16:creationId xmlns:a16="http://schemas.microsoft.com/office/drawing/2014/main" id="{11A3916D-222F-474E-B548-433FBA426236}"/>
              </a:ext>
            </a:extLst>
          </p:cNvPr>
          <p:cNvSpPr txBox="1"/>
          <p:nvPr/>
        </p:nvSpPr>
        <p:spPr>
          <a:xfrm>
            <a:off x="1520825" y="9321426"/>
            <a:ext cx="6694461" cy="553998"/>
          </a:xfrm>
          <a:prstGeom prst="rect">
            <a:avLst/>
          </a:prstGeom>
          <a:noFill/>
        </p:spPr>
        <p:txBody>
          <a:bodyPr wrap="none" rtlCol="0">
            <a:spAutoFit/>
          </a:bodyPr>
          <a:lstStyle/>
          <a:p>
            <a:r>
              <a:rPr lang="en-US" sz="3000" b="1" spc="900" dirty="0">
                <a:solidFill>
                  <a:schemeClr val="bg1">
                    <a:lumMod val="85000"/>
                  </a:schemeClr>
                </a:solidFill>
                <a:latin typeface="Montserrat" pitchFamily="2" charset="77"/>
                <a:cs typeface="Poppins Light" pitchFamily="2" charset="77"/>
              </a:rPr>
              <a:t>YOUR SUBTITLE HERE</a:t>
            </a:r>
          </a:p>
        </p:txBody>
      </p:sp>
    </p:spTree>
    <p:extLst>
      <p:ext uri="{BB962C8B-B14F-4D97-AF65-F5344CB8AC3E}">
        <p14:creationId xmlns:p14="http://schemas.microsoft.com/office/powerpoint/2010/main" val="2876805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C13ADD-C2C1-8B45-ADFE-E156729BD598}"/>
              </a:ext>
            </a:extLst>
          </p:cNvPr>
          <p:cNvSpPr/>
          <p:nvPr/>
        </p:nvSpPr>
        <p:spPr>
          <a:xfrm>
            <a:off x="1416794" y="3817341"/>
            <a:ext cx="21576665" cy="8581195"/>
          </a:xfrm>
          <a:prstGeom prst="rect">
            <a:avLst/>
          </a:prstGeom>
        </p:spPr>
        <p:txBody>
          <a:bodyPr wrap="square">
            <a:spAutoFit/>
          </a:bodyPr>
          <a:lstStyle/>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a:t>
            </a:r>
          </a:p>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5" name="TextBox 4">
            <a:extLst>
              <a:ext uri="{FF2B5EF4-FFF2-40B4-BE49-F238E27FC236}">
                <a16:creationId xmlns:a16="http://schemas.microsoft.com/office/drawing/2014/main" id="{CA066D25-9912-704C-8E84-BB9F60F9A255}"/>
              </a:ext>
            </a:extLst>
          </p:cNvPr>
          <p:cNvSpPr txBox="1"/>
          <p:nvPr/>
        </p:nvSpPr>
        <p:spPr>
          <a:xfrm>
            <a:off x="7498591" y="1423802"/>
            <a:ext cx="9456435"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One Column Text</a:t>
            </a:r>
          </a:p>
        </p:txBody>
      </p:sp>
      <p:sp>
        <p:nvSpPr>
          <p:cNvPr id="6" name="Subtitle 2">
            <a:extLst>
              <a:ext uri="{FF2B5EF4-FFF2-40B4-BE49-F238E27FC236}">
                <a16:creationId xmlns:a16="http://schemas.microsoft.com/office/drawing/2014/main" id="{F0FC894B-8C98-C144-8FC1-A657754157AE}"/>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2014476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6C9DCD-64EF-E044-B928-583947D6B65C}"/>
              </a:ext>
            </a:extLst>
          </p:cNvPr>
          <p:cNvSpPr/>
          <p:nvPr/>
        </p:nvSpPr>
        <p:spPr>
          <a:xfrm>
            <a:off x="1426229" y="3822868"/>
            <a:ext cx="10305415" cy="8423781"/>
          </a:xfrm>
          <a:prstGeom prst="rect">
            <a:avLst/>
          </a:prstGeom>
        </p:spPr>
        <p:txBody>
          <a:bodyPr wrap="square">
            <a:spAutoFit/>
          </a:bodyPr>
          <a:lstStyle/>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Ben and Jerry's, Whole Foods, Starbucks, Johnson &amp; Johnson, Method and Timberland are among the publicly traded companies that have employed green marketing strategies, stressing the sustainability of their products or the green methods employed in their packaging or retail stores. Green marketing may refer to the production process, to the products or services themselves, or both. Companies that succeed in "going green” are able to  attract the attention and investment dollars of those pursuing socially attract</a:t>
            </a:r>
          </a:p>
        </p:txBody>
      </p:sp>
      <p:sp>
        <p:nvSpPr>
          <p:cNvPr id="7" name="Rectangle 6">
            <a:extLst>
              <a:ext uri="{FF2B5EF4-FFF2-40B4-BE49-F238E27FC236}">
                <a16:creationId xmlns:a16="http://schemas.microsoft.com/office/drawing/2014/main" id="{27ED1110-5D23-744A-B874-B7AA43E1AE59}"/>
              </a:ext>
            </a:extLst>
          </p:cNvPr>
          <p:cNvSpPr/>
          <p:nvPr/>
        </p:nvSpPr>
        <p:spPr>
          <a:xfrm>
            <a:off x="12661771" y="3822868"/>
            <a:ext cx="10305416" cy="7965642"/>
          </a:xfrm>
          <a:prstGeom prst="rect">
            <a:avLst/>
          </a:prstGeom>
        </p:spPr>
        <p:txBody>
          <a:bodyPr wrap="square">
            <a:spAutoFit/>
          </a:bodyPr>
          <a:lstStyle/>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the attention and investment dollars of those pursuing socially responsible investments (SRI), an investment strategy of owning shares of only those companies that have committed to sustainability, social responsibility and good corporate governance. Once a niche market, SRI investing has grown rapidly in the past few years, with several SRI mutual funds and ETFs offered that actively look for companies such as those with green marketing practices.</a:t>
            </a:r>
          </a:p>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Green marketing may also refer to the production and marketing of goods based on their pro-environmental factors. Such a product or service may be environmentally friendly in itself, in addition to being produced in a sustainable way. This may include avoiding toxic materials in the product, the use of recycled materials in the product, products made from renewable materials (such as bamboo or hemp), not using excessive packaging, or products designed to be repairable and not "throwaway."</a:t>
            </a:r>
          </a:p>
        </p:txBody>
      </p:sp>
      <p:sp>
        <p:nvSpPr>
          <p:cNvPr id="5" name="TextBox 4">
            <a:extLst>
              <a:ext uri="{FF2B5EF4-FFF2-40B4-BE49-F238E27FC236}">
                <a16:creationId xmlns:a16="http://schemas.microsoft.com/office/drawing/2014/main" id="{E62EFD43-3FE6-2141-8900-B2B2C6D1E9A0}"/>
              </a:ext>
            </a:extLst>
          </p:cNvPr>
          <p:cNvSpPr txBox="1"/>
          <p:nvPr/>
        </p:nvSpPr>
        <p:spPr>
          <a:xfrm>
            <a:off x="7094635" y="1423802"/>
            <a:ext cx="10264349"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Two Columns Text</a:t>
            </a:r>
          </a:p>
        </p:txBody>
      </p:sp>
      <p:sp>
        <p:nvSpPr>
          <p:cNvPr id="9" name="Subtitle 2">
            <a:extLst>
              <a:ext uri="{FF2B5EF4-FFF2-40B4-BE49-F238E27FC236}">
                <a16:creationId xmlns:a16="http://schemas.microsoft.com/office/drawing/2014/main" id="{498D0D47-3A23-D54B-8E84-F437DDC60D84}"/>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40593441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7E1398-0764-424D-A91C-8EA72EF36D7F}"/>
              </a:ext>
            </a:extLst>
          </p:cNvPr>
          <p:cNvSpPr/>
          <p:nvPr/>
        </p:nvSpPr>
        <p:spPr>
          <a:xfrm>
            <a:off x="1426230" y="3822875"/>
            <a:ext cx="6603346" cy="8440131"/>
          </a:xfrm>
          <a:prstGeom prst="rect">
            <a:avLst/>
          </a:prstGeom>
        </p:spPr>
        <p:txBody>
          <a:bodyPr wrap="square">
            <a:spAutoFit/>
          </a:bodyPr>
          <a:lstStyle/>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 </a:t>
            </a:r>
          </a:p>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Ben and Jerry's, Whole Foods, Starbucks, Johnson &amp; Johnson, Method and Timberland are among the publicly traded companies that have employed green marketing strategies, stressing the </a:t>
            </a:r>
          </a:p>
        </p:txBody>
      </p:sp>
      <p:sp>
        <p:nvSpPr>
          <p:cNvPr id="7" name="Rectangle 6">
            <a:extLst>
              <a:ext uri="{FF2B5EF4-FFF2-40B4-BE49-F238E27FC236}">
                <a16:creationId xmlns:a16="http://schemas.microsoft.com/office/drawing/2014/main" id="{7BCA28DE-1B3B-E04A-8E44-501C868EDEF2}"/>
              </a:ext>
            </a:extLst>
          </p:cNvPr>
          <p:cNvSpPr/>
          <p:nvPr/>
        </p:nvSpPr>
        <p:spPr>
          <a:xfrm>
            <a:off x="16348074" y="3822875"/>
            <a:ext cx="6601968" cy="8440131"/>
          </a:xfrm>
          <a:prstGeom prst="rect">
            <a:avLst/>
          </a:prstGeom>
        </p:spPr>
        <p:txBody>
          <a:bodyPr wrap="square">
            <a:spAutoFit/>
          </a:bodyPr>
          <a:lstStyle/>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investing has grown rapidly in the past few years, with several SRI mutual funds and ETFs offered that actively look for companies such as those with green marketing practices. Green marketing may also refer to the production and marketing of goods based on their pro-environmental factors. Such a product or service may be environmentally friendly in itself, in addition to being produced in a sustainable way. </a:t>
            </a:r>
          </a:p>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This may include avoiding toxic materials in the product, the use of recycled materials in the product, products made from renewable materials (such as bamboo or hemp), not using excessive packaging, or products designed to be.</a:t>
            </a:r>
          </a:p>
        </p:txBody>
      </p:sp>
      <p:sp>
        <p:nvSpPr>
          <p:cNvPr id="8" name="Rectangle 7">
            <a:extLst>
              <a:ext uri="{FF2B5EF4-FFF2-40B4-BE49-F238E27FC236}">
                <a16:creationId xmlns:a16="http://schemas.microsoft.com/office/drawing/2014/main" id="{E492A9D0-8B97-BF4E-A0F5-E9A8E1B0E198}"/>
              </a:ext>
            </a:extLst>
          </p:cNvPr>
          <p:cNvSpPr/>
          <p:nvPr/>
        </p:nvSpPr>
        <p:spPr>
          <a:xfrm>
            <a:off x="8887152" y="3822871"/>
            <a:ext cx="6603346" cy="8440131"/>
          </a:xfrm>
          <a:prstGeom prst="rect">
            <a:avLst/>
          </a:prstGeom>
        </p:spPr>
        <p:txBody>
          <a:bodyPr wrap="square">
            <a:spAutoFit/>
          </a:bodyPr>
          <a:lstStyle/>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sustainability strategies, stressing the sustainability of their products or the green methods employed in their packaging or retail stores. </a:t>
            </a:r>
          </a:p>
          <a:p>
            <a:pPr>
              <a:lnSpc>
                <a:spcPts val="3700"/>
              </a:lnSpc>
              <a:spcBef>
                <a:spcPts val="2400"/>
              </a:spcBef>
            </a:pPr>
            <a:r>
              <a:rPr lang="en-US" sz="2400" dirty="0">
                <a:latin typeface="Montserrat Light" pitchFamily="2" charset="77"/>
                <a:ea typeface="Lato Light" panose="020F0502020204030203" pitchFamily="34" charset="0"/>
                <a:cs typeface="Poppins ExtraLight" pitchFamily="2" charset="77"/>
              </a:rPr>
              <a:t>Green marketing may refer to the production process, to the products or services themselves, or both. Companies that succeed in "going green” are able to  attract the attention and investment dollars of those pursuing socially attract the attention and investment dollars of those pursuing socially responsible investments (SRI), an investment strategy of owning shares of only those companies that have committed to sustainability, social responsibility and good corporate governance. Once a niche market, SRI</a:t>
            </a:r>
          </a:p>
        </p:txBody>
      </p:sp>
      <p:sp>
        <p:nvSpPr>
          <p:cNvPr id="10" name="TextBox 9">
            <a:extLst>
              <a:ext uri="{FF2B5EF4-FFF2-40B4-BE49-F238E27FC236}">
                <a16:creationId xmlns:a16="http://schemas.microsoft.com/office/drawing/2014/main" id="{63EEDD56-57C8-B940-9D38-29320452A32E}"/>
              </a:ext>
            </a:extLst>
          </p:cNvPr>
          <p:cNvSpPr txBox="1"/>
          <p:nvPr/>
        </p:nvSpPr>
        <p:spPr>
          <a:xfrm>
            <a:off x="6599307" y="1423802"/>
            <a:ext cx="11255005"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Three Columns Text</a:t>
            </a:r>
          </a:p>
        </p:txBody>
      </p:sp>
      <p:sp>
        <p:nvSpPr>
          <p:cNvPr id="11" name="Subtitle 2">
            <a:extLst>
              <a:ext uri="{FF2B5EF4-FFF2-40B4-BE49-F238E27FC236}">
                <a16:creationId xmlns:a16="http://schemas.microsoft.com/office/drawing/2014/main" id="{82DD8E70-F40D-D540-BD5E-53F49C7D8E94}"/>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3852528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1C606D5-BA3C-A444-9801-1E9457CF5371}"/>
              </a:ext>
            </a:extLst>
          </p:cNvPr>
          <p:cNvSpPr/>
          <p:nvPr/>
        </p:nvSpPr>
        <p:spPr>
          <a:xfrm>
            <a:off x="12736287" y="0"/>
            <a:ext cx="11641364" cy="8654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21" name="TextBox 20">
            <a:extLst>
              <a:ext uri="{FF2B5EF4-FFF2-40B4-BE49-F238E27FC236}">
                <a16:creationId xmlns:a16="http://schemas.microsoft.com/office/drawing/2014/main" id="{C247BEEF-8179-D64E-97DB-C7B7BF08D78C}"/>
              </a:ext>
            </a:extLst>
          </p:cNvPr>
          <p:cNvSpPr txBox="1"/>
          <p:nvPr/>
        </p:nvSpPr>
        <p:spPr>
          <a:xfrm>
            <a:off x="1458833" y="1400717"/>
            <a:ext cx="5137945" cy="2308324"/>
          </a:xfrm>
          <a:prstGeom prst="rect">
            <a:avLst/>
          </a:prstGeom>
          <a:noFill/>
        </p:spPr>
        <p:txBody>
          <a:bodyPr wrap="none" rtlCol="0" anchor="b">
            <a:spAutoFit/>
          </a:bodyPr>
          <a:lstStyle/>
          <a:p>
            <a:r>
              <a:rPr lang="en-US" sz="7200" b="1" spc="300" dirty="0">
                <a:solidFill>
                  <a:schemeClr val="tx2"/>
                </a:solidFill>
                <a:latin typeface="Playfair Display SC" pitchFamily="2" charset="77"/>
              </a:rPr>
              <a:t>Welcome</a:t>
            </a:r>
          </a:p>
          <a:p>
            <a:r>
              <a:rPr lang="en-US" sz="7200" b="1" spc="300" dirty="0">
                <a:solidFill>
                  <a:schemeClr val="tx2"/>
                </a:solidFill>
                <a:latin typeface="Playfair Display SC" pitchFamily="2" charset="77"/>
              </a:rPr>
              <a:t>Message</a:t>
            </a:r>
          </a:p>
        </p:txBody>
      </p:sp>
      <p:sp>
        <p:nvSpPr>
          <p:cNvPr id="22" name="Subtitle 2">
            <a:extLst>
              <a:ext uri="{FF2B5EF4-FFF2-40B4-BE49-F238E27FC236}">
                <a16:creationId xmlns:a16="http://schemas.microsoft.com/office/drawing/2014/main" id="{676F7235-B799-1C40-A0CD-A67F5EECC0EF}"/>
              </a:ext>
            </a:extLst>
          </p:cNvPr>
          <p:cNvSpPr txBox="1">
            <a:spLocks/>
          </p:cNvSpPr>
          <p:nvPr/>
        </p:nvSpPr>
        <p:spPr>
          <a:xfrm>
            <a:off x="1458833" y="370904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27" name="Subtitle 2">
            <a:extLst>
              <a:ext uri="{FF2B5EF4-FFF2-40B4-BE49-F238E27FC236}">
                <a16:creationId xmlns:a16="http://schemas.microsoft.com/office/drawing/2014/main" id="{A78FAF21-3586-6344-8EA5-5AC1DAE51CA6}"/>
              </a:ext>
            </a:extLst>
          </p:cNvPr>
          <p:cNvSpPr txBox="1">
            <a:spLocks/>
          </p:cNvSpPr>
          <p:nvPr/>
        </p:nvSpPr>
        <p:spPr>
          <a:xfrm>
            <a:off x="1458833" y="5646931"/>
            <a:ext cx="7802398" cy="557684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spcBef>
                <a:spcPts val="2400"/>
              </a:spcBef>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a:p>
            <a:pPr algn="l">
              <a:lnSpc>
                <a:spcPts val="3700"/>
              </a:lnSpc>
              <a:spcBef>
                <a:spcPts val="2400"/>
              </a:spcBef>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Engaging in these sustainable activities can lead to creating a new product line that caters to a new target market. This is also sometimes known as sustainable marketing, environmental marketing or ecological marketing.</a:t>
            </a:r>
          </a:p>
        </p:txBody>
      </p:sp>
      <p:sp>
        <p:nvSpPr>
          <p:cNvPr id="3" name="Picture Placeholder 2">
            <a:extLst>
              <a:ext uri="{FF2B5EF4-FFF2-40B4-BE49-F238E27FC236}">
                <a16:creationId xmlns:a16="http://schemas.microsoft.com/office/drawing/2014/main" id="{27E65A8D-A739-1749-BB5E-F83261E341FD}"/>
              </a:ext>
            </a:extLst>
          </p:cNvPr>
          <p:cNvSpPr>
            <a:spLocks noGrp="1"/>
          </p:cNvSpPr>
          <p:nvPr>
            <p:ph type="pic" sz="quarter" idx="10"/>
          </p:nvPr>
        </p:nvSpPr>
        <p:spPr>
          <a:solidFill>
            <a:schemeClr val="bg1">
              <a:lumMod val="95000"/>
            </a:schemeClr>
          </a:solidFill>
        </p:spPr>
      </p:sp>
    </p:spTree>
    <p:extLst>
      <p:ext uri="{BB962C8B-B14F-4D97-AF65-F5344CB8AC3E}">
        <p14:creationId xmlns:p14="http://schemas.microsoft.com/office/powerpoint/2010/main" val="1588189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Hexagon 20">
            <a:extLst>
              <a:ext uri="{FF2B5EF4-FFF2-40B4-BE49-F238E27FC236}">
                <a16:creationId xmlns:a16="http://schemas.microsoft.com/office/drawing/2014/main" id="{E530204E-C333-3942-A062-E3C9A033836D}"/>
              </a:ext>
            </a:extLst>
          </p:cNvPr>
          <p:cNvSpPr/>
          <p:nvPr/>
        </p:nvSpPr>
        <p:spPr>
          <a:xfrm rot="5400000">
            <a:off x="793462" y="2971841"/>
            <a:ext cx="7895008" cy="6806042"/>
          </a:xfrm>
          <a:prstGeom prst="hexagon">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6" name="Subtitle 2">
            <a:extLst>
              <a:ext uri="{FF2B5EF4-FFF2-40B4-BE49-F238E27FC236}">
                <a16:creationId xmlns:a16="http://schemas.microsoft.com/office/drawing/2014/main" id="{5A216CB3-1414-B647-9272-A0D0D9B4270F}"/>
              </a:ext>
            </a:extLst>
          </p:cNvPr>
          <p:cNvSpPr txBox="1">
            <a:spLocks/>
          </p:cNvSpPr>
          <p:nvPr/>
        </p:nvSpPr>
        <p:spPr>
          <a:xfrm>
            <a:off x="11399521" y="10100795"/>
            <a:ext cx="11457304"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p:txBody>
      </p:sp>
      <p:sp>
        <p:nvSpPr>
          <p:cNvPr id="17" name="TextBox 16">
            <a:extLst>
              <a:ext uri="{FF2B5EF4-FFF2-40B4-BE49-F238E27FC236}">
                <a16:creationId xmlns:a16="http://schemas.microsoft.com/office/drawing/2014/main" id="{1F7BCD13-4343-7F48-BE4F-34C5DBF5461B}"/>
              </a:ext>
            </a:extLst>
          </p:cNvPr>
          <p:cNvSpPr txBox="1"/>
          <p:nvPr/>
        </p:nvSpPr>
        <p:spPr>
          <a:xfrm>
            <a:off x="11399521" y="7700137"/>
            <a:ext cx="6731330" cy="1200329"/>
          </a:xfrm>
          <a:prstGeom prst="rect">
            <a:avLst/>
          </a:prstGeom>
          <a:noFill/>
        </p:spPr>
        <p:txBody>
          <a:bodyPr wrap="none" rtlCol="0" anchor="t">
            <a:spAutoFit/>
          </a:bodyPr>
          <a:lstStyle/>
          <a:p>
            <a:r>
              <a:rPr lang="en-US" sz="7200" b="1" spc="300" dirty="0">
                <a:solidFill>
                  <a:schemeClr val="tx2"/>
                </a:solidFill>
                <a:latin typeface="Playfair Display SC" pitchFamily="2" charset="77"/>
              </a:rPr>
              <a:t>Our Mission</a:t>
            </a:r>
          </a:p>
        </p:txBody>
      </p:sp>
      <p:sp>
        <p:nvSpPr>
          <p:cNvPr id="18" name="Subtitle 2">
            <a:extLst>
              <a:ext uri="{FF2B5EF4-FFF2-40B4-BE49-F238E27FC236}">
                <a16:creationId xmlns:a16="http://schemas.microsoft.com/office/drawing/2014/main" id="{E6F97B08-C887-DA46-A88F-8548C015734F}"/>
              </a:ext>
            </a:extLst>
          </p:cNvPr>
          <p:cNvSpPr txBox="1">
            <a:spLocks/>
          </p:cNvSpPr>
          <p:nvPr/>
        </p:nvSpPr>
        <p:spPr>
          <a:xfrm>
            <a:off x="11399521" y="8900466"/>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5" name="Picture Placeholder 4">
            <a:extLst>
              <a:ext uri="{FF2B5EF4-FFF2-40B4-BE49-F238E27FC236}">
                <a16:creationId xmlns:a16="http://schemas.microsoft.com/office/drawing/2014/main" id="{03AE61C4-DBD2-8F43-9C30-BE91C23E4E7D}"/>
              </a:ext>
            </a:extLst>
          </p:cNvPr>
          <p:cNvSpPr>
            <a:spLocks noGrp="1"/>
          </p:cNvSpPr>
          <p:nvPr>
            <p:ph type="pic" sz="quarter" idx="11"/>
          </p:nvPr>
        </p:nvSpPr>
        <p:spPr>
          <a:solidFill>
            <a:schemeClr val="bg1">
              <a:lumMod val="95000"/>
            </a:schemeClr>
          </a:solidFill>
        </p:spPr>
      </p:sp>
      <p:sp>
        <p:nvSpPr>
          <p:cNvPr id="3" name="Picture Placeholder 2">
            <a:extLst>
              <a:ext uri="{FF2B5EF4-FFF2-40B4-BE49-F238E27FC236}">
                <a16:creationId xmlns:a16="http://schemas.microsoft.com/office/drawing/2014/main" id="{E5DE62F8-9EF8-A845-B5C3-1785FF2E71EF}"/>
              </a:ext>
            </a:extLst>
          </p:cNvPr>
          <p:cNvSpPr>
            <a:spLocks noGrp="1"/>
          </p:cNvSpPr>
          <p:nvPr>
            <p:ph type="pic" sz="quarter" idx="12"/>
          </p:nvPr>
        </p:nvSpPr>
        <p:spPr>
          <a:solidFill>
            <a:schemeClr val="bg1">
              <a:lumMod val="95000"/>
            </a:schemeClr>
          </a:solidFill>
        </p:spPr>
      </p:sp>
    </p:spTree>
    <p:extLst>
      <p:ext uri="{BB962C8B-B14F-4D97-AF65-F5344CB8AC3E}">
        <p14:creationId xmlns:p14="http://schemas.microsoft.com/office/powerpoint/2010/main" val="305100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exagon 10">
            <a:extLst>
              <a:ext uri="{FF2B5EF4-FFF2-40B4-BE49-F238E27FC236}">
                <a16:creationId xmlns:a16="http://schemas.microsoft.com/office/drawing/2014/main" id="{0CEC6A0E-7646-3046-8132-80CED653FDAD}"/>
              </a:ext>
            </a:extLst>
          </p:cNvPr>
          <p:cNvSpPr/>
          <p:nvPr/>
        </p:nvSpPr>
        <p:spPr>
          <a:xfrm rot="5400000">
            <a:off x="793462" y="2971841"/>
            <a:ext cx="7895008" cy="6806042"/>
          </a:xfrm>
          <a:prstGeom prst="hexagon">
            <a:avLst/>
          </a:prstGeom>
          <a:noFill/>
          <a:ln w="889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ontserrat Light" pitchFamily="2" charset="77"/>
            </a:endParaRPr>
          </a:p>
        </p:txBody>
      </p:sp>
      <p:sp>
        <p:nvSpPr>
          <p:cNvPr id="14" name="Subtitle 2">
            <a:extLst>
              <a:ext uri="{FF2B5EF4-FFF2-40B4-BE49-F238E27FC236}">
                <a16:creationId xmlns:a16="http://schemas.microsoft.com/office/drawing/2014/main" id="{93917E1C-9B77-B748-A32D-9DA041B4CE16}"/>
              </a:ext>
            </a:extLst>
          </p:cNvPr>
          <p:cNvSpPr txBox="1">
            <a:spLocks/>
          </p:cNvSpPr>
          <p:nvPr/>
        </p:nvSpPr>
        <p:spPr>
          <a:xfrm>
            <a:off x="11399521" y="10100795"/>
            <a:ext cx="11457304" cy="1947649"/>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a:t>
            </a:r>
          </a:p>
        </p:txBody>
      </p:sp>
      <p:sp>
        <p:nvSpPr>
          <p:cNvPr id="15" name="TextBox 14">
            <a:extLst>
              <a:ext uri="{FF2B5EF4-FFF2-40B4-BE49-F238E27FC236}">
                <a16:creationId xmlns:a16="http://schemas.microsoft.com/office/drawing/2014/main" id="{50B1ED56-6D9D-EC4B-8068-8F16B6B7B4FF}"/>
              </a:ext>
            </a:extLst>
          </p:cNvPr>
          <p:cNvSpPr txBox="1"/>
          <p:nvPr/>
        </p:nvSpPr>
        <p:spPr>
          <a:xfrm>
            <a:off x="11399521" y="7700137"/>
            <a:ext cx="5920210" cy="1200329"/>
          </a:xfrm>
          <a:prstGeom prst="rect">
            <a:avLst/>
          </a:prstGeom>
          <a:noFill/>
        </p:spPr>
        <p:txBody>
          <a:bodyPr wrap="none" rtlCol="0" anchor="t">
            <a:spAutoFit/>
          </a:bodyPr>
          <a:lstStyle/>
          <a:p>
            <a:r>
              <a:rPr lang="en-US" sz="7200" b="1" spc="300" dirty="0">
                <a:solidFill>
                  <a:schemeClr val="tx2"/>
                </a:solidFill>
                <a:latin typeface="Playfair Display SC" pitchFamily="2" charset="77"/>
              </a:rPr>
              <a:t>Our Vision</a:t>
            </a:r>
          </a:p>
        </p:txBody>
      </p:sp>
      <p:sp>
        <p:nvSpPr>
          <p:cNvPr id="16" name="Subtitle 2">
            <a:extLst>
              <a:ext uri="{FF2B5EF4-FFF2-40B4-BE49-F238E27FC236}">
                <a16:creationId xmlns:a16="http://schemas.microsoft.com/office/drawing/2014/main" id="{B3132D67-DD45-6A45-8F4B-2CE906B3652C}"/>
              </a:ext>
            </a:extLst>
          </p:cNvPr>
          <p:cNvSpPr txBox="1">
            <a:spLocks/>
          </p:cNvSpPr>
          <p:nvPr/>
        </p:nvSpPr>
        <p:spPr>
          <a:xfrm>
            <a:off x="11399521" y="8900466"/>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5" name="Picture Placeholder 4">
            <a:extLst>
              <a:ext uri="{FF2B5EF4-FFF2-40B4-BE49-F238E27FC236}">
                <a16:creationId xmlns:a16="http://schemas.microsoft.com/office/drawing/2014/main" id="{927BF8FA-768E-4148-8871-EA6210C32A87}"/>
              </a:ext>
            </a:extLst>
          </p:cNvPr>
          <p:cNvSpPr>
            <a:spLocks noGrp="1"/>
          </p:cNvSpPr>
          <p:nvPr>
            <p:ph type="pic" sz="quarter" idx="11"/>
          </p:nvPr>
        </p:nvSpPr>
        <p:spPr>
          <a:solidFill>
            <a:schemeClr val="bg1">
              <a:lumMod val="95000"/>
            </a:schemeClr>
          </a:solidFill>
        </p:spPr>
      </p:sp>
      <p:sp>
        <p:nvSpPr>
          <p:cNvPr id="3" name="Picture Placeholder 2">
            <a:extLst>
              <a:ext uri="{FF2B5EF4-FFF2-40B4-BE49-F238E27FC236}">
                <a16:creationId xmlns:a16="http://schemas.microsoft.com/office/drawing/2014/main" id="{0C5FC898-BD44-0140-94D5-A11AAEF8B3F3}"/>
              </a:ext>
            </a:extLst>
          </p:cNvPr>
          <p:cNvSpPr>
            <a:spLocks noGrp="1"/>
          </p:cNvSpPr>
          <p:nvPr>
            <p:ph type="pic" sz="quarter" idx="12"/>
          </p:nvPr>
        </p:nvSpPr>
        <p:spPr>
          <a:solidFill>
            <a:schemeClr val="bg1">
              <a:lumMod val="95000"/>
            </a:schemeClr>
          </a:solidFill>
        </p:spPr>
      </p:sp>
    </p:spTree>
    <p:extLst>
      <p:ext uri="{BB962C8B-B14F-4D97-AF65-F5344CB8AC3E}">
        <p14:creationId xmlns:p14="http://schemas.microsoft.com/office/powerpoint/2010/main" val="3406215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30">
            <a:extLst>
              <a:ext uri="{FF2B5EF4-FFF2-40B4-BE49-F238E27FC236}">
                <a16:creationId xmlns:a16="http://schemas.microsoft.com/office/drawing/2014/main" id="{89297C68-A5F8-E149-8E1F-D8C2959ED127}"/>
              </a:ext>
            </a:extLst>
          </p:cNvPr>
          <p:cNvSpPr>
            <a:spLocks noChangeArrowheads="1"/>
          </p:cNvSpPr>
          <p:nvPr/>
        </p:nvSpPr>
        <p:spPr bwMode="auto">
          <a:xfrm>
            <a:off x="4174011" y="4809353"/>
            <a:ext cx="1208512" cy="1204918"/>
          </a:xfrm>
          <a:custGeom>
            <a:avLst/>
            <a:gdLst>
              <a:gd name="T0" fmla="*/ 649760 w 293328"/>
              <a:gd name="T1" fmla="*/ 941968 h 293328"/>
              <a:gd name="T2" fmla="*/ 29861 w 293328"/>
              <a:gd name="T3" fmla="*/ 735953 h 293328"/>
              <a:gd name="T4" fmla="*/ 920892 w 293328"/>
              <a:gd name="T5" fmla="*/ 824070 h 293328"/>
              <a:gd name="T6" fmla="*/ 29861 w 293328"/>
              <a:gd name="T7" fmla="*/ 735953 h 293328"/>
              <a:gd name="T8" fmla="*/ 447091 w 293328"/>
              <a:gd name="T9" fmla="*/ 525322 h 293328"/>
              <a:gd name="T10" fmla="*/ 420504 w 293328"/>
              <a:gd name="T11" fmla="*/ 535836 h 293328"/>
              <a:gd name="T12" fmla="*/ 735214 w 293328"/>
              <a:gd name="T13" fmla="*/ 497744 h 293328"/>
              <a:gd name="T14" fmla="*/ 823498 w 293328"/>
              <a:gd name="T15" fmla="*/ 541683 h 293328"/>
              <a:gd name="T16" fmla="*/ 188822 w 293328"/>
              <a:gd name="T17" fmla="*/ 497744 h 293328"/>
              <a:gd name="T18" fmla="*/ 232955 w 293328"/>
              <a:gd name="T19" fmla="*/ 585624 h 293328"/>
              <a:gd name="T20" fmla="*/ 431893 w 293328"/>
              <a:gd name="T21" fmla="*/ 431248 h 293328"/>
              <a:gd name="T22" fmla="*/ 416705 w 293328"/>
              <a:gd name="T23" fmla="*/ 446390 h 293328"/>
              <a:gd name="T24" fmla="*/ 447091 w 293328"/>
              <a:gd name="T25" fmla="*/ 276977 h 293328"/>
              <a:gd name="T26" fmla="*/ 416705 w 293328"/>
              <a:gd name="T27" fmla="*/ 363458 h 293328"/>
              <a:gd name="T28" fmla="*/ 337579 w 293328"/>
              <a:gd name="T29" fmla="*/ 262953 h 293328"/>
              <a:gd name="T30" fmla="*/ 337579 w 293328"/>
              <a:gd name="T31" fmla="*/ 540499 h 293328"/>
              <a:gd name="T32" fmla="*/ 337579 w 293328"/>
              <a:gd name="T33" fmla="*/ 262953 h 293328"/>
              <a:gd name="T34" fmla="*/ 705390 w 293328"/>
              <a:gd name="T35" fmla="*/ 585624 h 293328"/>
              <a:gd name="T36" fmla="*/ 636195 w 293328"/>
              <a:gd name="T37" fmla="*/ 203239 h 293328"/>
              <a:gd name="T38" fmla="*/ 606370 w 293328"/>
              <a:gd name="T39" fmla="*/ 585624 h 293328"/>
              <a:gd name="T40" fmla="*/ 286646 w 293328"/>
              <a:gd name="T41" fmla="*/ 203239 h 293328"/>
              <a:gd name="T42" fmla="*/ 508546 w 293328"/>
              <a:gd name="T43" fmla="*/ 585624 h 293328"/>
              <a:gd name="T44" fmla="*/ 286646 w 293328"/>
              <a:gd name="T45" fmla="*/ 173549 h 293328"/>
              <a:gd name="T46" fmla="*/ 680337 w 293328"/>
              <a:gd name="T47" fmla="*/ 173549 h 293328"/>
              <a:gd name="T48" fmla="*/ 779353 w 293328"/>
              <a:gd name="T49" fmla="*/ 466874 h 293328"/>
              <a:gd name="T50" fmla="*/ 188822 w 293328"/>
              <a:gd name="T51" fmla="*/ 614125 h 293328"/>
              <a:gd name="T52" fmla="*/ 232955 w 293328"/>
              <a:gd name="T53" fmla="*/ 466874 h 293328"/>
              <a:gd name="T54" fmla="*/ 868863 w 293328"/>
              <a:gd name="T55" fmla="*/ 79471 h 293328"/>
              <a:gd name="T56" fmla="*/ 891649 w 293328"/>
              <a:gd name="T57" fmla="*/ 99341 h 293328"/>
              <a:gd name="T58" fmla="*/ 865066 w 293328"/>
              <a:gd name="T59" fmla="*/ 88820 h 293328"/>
              <a:gd name="T60" fmla="*/ 733405 w 293328"/>
              <a:gd name="T61" fmla="*/ 79471 h 293328"/>
              <a:gd name="T62" fmla="*/ 722014 w 293328"/>
              <a:gd name="T63" fmla="*/ 104014 h 293328"/>
              <a:gd name="T64" fmla="*/ 711886 w 293328"/>
              <a:gd name="T65" fmla="*/ 79471 h 293328"/>
              <a:gd name="T66" fmla="*/ 800549 w 293328"/>
              <a:gd name="T67" fmla="*/ 109224 h 293328"/>
              <a:gd name="T68" fmla="*/ 54935 w 293328"/>
              <a:gd name="T69" fmla="*/ 29772 h 293328"/>
              <a:gd name="T70" fmla="*/ 944779 w 293328"/>
              <a:gd name="T71" fmla="*/ 706181 h 293328"/>
              <a:gd name="T72" fmla="*/ 54935 w 293328"/>
              <a:gd name="T73" fmla="*/ 29772 h 293328"/>
              <a:gd name="T74" fmla="*/ 974640 w 293328"/>
              <a:gd name="T75" fmla="*/ 53590 h 293328"/>
              <a:gd name="T76" fmla="*/ 679617 w 293328"/>
              <a:gd name="T77" fmla="*/ 853842 h 293328"/>
              <a:gd name="T78" fmla="*/ 797867 w 293328"/>
              <a:gd name="T79" fmla="*/ 957449 h 293328"/>
              <a:gd name="T80" fmla="*/ 177971 w 293328"/>
              <a:gd name="T81" fmla="*/ 957449 h 293328"/>
              <a:gd name="T82" fmla="*/ 296210 w 293328"/>
              <a:gd name="T83" fmla="*/ 853842 h 293328"/>
              <a:gd name="T84" fmla="*/ 0 w 293328"/>
              <a:gd name="T85" fmla="*/ 53590 h 29332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3328" h="293328">
                <a:moveTo>
                  <a:pt x="97776" y="257740"/>
                </a:moveTo>
                <a:lnTo>
                  <a:pt x="97776" y="284341"/>
                </a:lnTo>
                <a:lnTo>
                  <a:pt x="195552" y="284341"/>
                </a:lnTo>
                <a:lnTo>
                  <a:pt x="195552" y="257740"/>
                </a:lnTo>
                <a:lnTo>
                  <a:pt x="97776" y="257740"/>
                </a:lnTo>
                <a:close/>
                <a:moveTo>
                  <a:pt x="8987" y="222153"/>
                </a:moveTo>
                <a:lnTo>
                  <a:pt x="8987" y="241564"/>
                </a:lnTo>
                <a:cubicBezTo>
                  <a:pt x="8987" y="245518"/>
                  <a:pt x="12222" y="248753"/>
                  <a:pt x="16535" y="248753"/>
                </a:cubicBezTo>
                <a:lnTo>
                  <a:pt x="277152" y="248753"/>
                </a:lnTo>
                <a:cubicBezTo>
                  <a:pt x="281106" y="248753"/>
                  <a:pt x="284341" y="245518"/>
                  <a:pt x="284341" y="241564"/>
                </a:cubicBezTo>
                <a:lnTo>
                  <a:pt x="284341" y="222153"/>
                </a:lnTo>
                <a:lnTo>
                  <a:pt x="8987" y="222153"/>
                </a:lnTo>
                <a:close/>
                <a:moveTo>
                  <a:pt x="126555" y="155398"/>
                </a:moveTo>
                <a:cubicBezTo>
                  <a:pt x="128460" y="153987"/>
                  <a:pt x="131508" y="153987"/>
                  <a:pt x="133413" y="155398"/>
                </a:cubicBezTo>
                <a:cubicBezTo>
                  <a:pt x="134175" y="156457"/>
                  <a:pt x="134556" y="157515"/>
                  <a:pt x="134556" y="158573"/>
                </a:cubicBezTo>
                <a:cubicBezTo>
                  <a:pt x="134556" y="159632"/>
                  <a:pt x="134175" y="160690"/>
                  <a:pt x="133413" y="161395"/>
                </a:cubicBezTo>
                <a:cubicBezTo>
                  <a:pt x="132270" y="162454"/>
                  <a:pt x="131508" y="163159"/>
                  <a:pt x="129984" y="163159"/>
                </a:cubicBezTo>
                <a:cubicBezTo>
                  <a:pt x="128841" y="163159"/>
                  <a:pt x="127698" y="162454"/>
                  <a:pt x="126555" y="161748"/>
                </a:cubicBezTo>
                <a:cubicBezTo>
                  <a:pt x="126174" y="160690"/>
                  <a:pt x="125412" y="159632"/>
                  <a:pt x="125412" y="158573"/>
                </a:cubicBezTo>
                <a:cubicBezTo>
                  <a:pt x="125412" y="157515"/>
                  <a:pt x="125793" y="156457"/>
                  <a:pt x="126555" y="155398"/>
                </a:cubicBezTo>
                <a:close/>
                <a:moveTo>
                  <a:pt x="221270" y="150249"/>
                </a:moveTo>
                <a:lnTo>
                  <a:pt x="221270" y="176775"/>
                </a:lnTo>
                <a:lnTo>
                  <a:pt x="234555" y="176775"/>
                </a:lnTo>
                <a:cubicBezTo>
                  <a:pt x="241736" y="176775"/>
                  <a:pt x="247840" y="170681"/>
                  <a:pt x="247840" y="163512"/>
                </a:cubicBezTo>
                <a:cubicBezTo>
                  <a:pt x="247840" y="155984"/>
                  <a:pt x="241736" y="150249"/>
                  <a:pt x="234555" y="150249"/>
                </a:cubicBezTo>
                <a:lnTo>
                  <a:pt x="221270" y="150249"/>
                </a:lnTo>
                <a:close/>
                <a:moveTo>
                  <a:pt x="56827" y="150249"/>
                </a:moveTo>
                <a:cubicBezTo>
                  <a:pt x="49646" y="150249"/>
                  <a:pt x="43542" y="155984"/>
                  <a:pt x="43542" y="163512"/>
                </a:cubicBezTo>
                <a:cubicBezTo>
                  <a:pt x="43542" y="170681"/>
                  <a:pt x="49646" y="176775"/>
                  <a:pt x="56827" y="176775"/>
                </a:cubicBezTo>
                <a:lnTo>
                  <a:pt x="70111" y="176775"/>
                </a:lnTo>
                <a:lnTo>
                  <a:pt x="70111" y="150249"/>
                </a:lnTo>
                <a:lnTo>
                  <a:pt x="56827" y="150249"/>
                </a:lnTo>
                <a:close/>
                <a:moveTo>
                  <a:pt x="129984" y="130175"/>
                </a:moveTo>
                <a:cubicBezTo>
                  <a:pt x="132651" y="130175"/>
                  <a:pt x="134556" y="132461"/>
                  <a:pt x="134556" y="134747"/>
                </a:cubicBezTo>
                <a:cubicBezTo>
                  <a:pt x="134556" y="137414"/>
                  <a:pt x="132651" y="139319"/>
                  <a:pt x="129984" y="139319"/>
                </a:cubicBezTo>
                <a:cubicBezTo>
                  <a:pt x="127698" y="139319"/>
                  <a:pt x="125412" y="137414"/>
                  <a:pt x="125412" y="134747"/>
                </a:cubicBezTo>
                <a:cubicBezTo>
                  <a:pt x="125412" y="132461"/>
                  <a:pt x="127698" y="130175"/>
                  <a:pt x="129984" y="130175"/>
                </a:cubicBezTo>
                <a:close/>
                <a:moveTo>
                  <a:pt x="129984" y="79375"/>
                </a:moveTo>
                <a:cubicBezTo>
                  <a:pt x="132651" y="79375"/>
                  <a:pt x="134556" y="81492"/>
                  <a:pt x="134556" y="83608"/>
                </a:cubicBezTo>
                <a:lnTo>
                  <a:pt x="134556" y="109714"/>
                </a:lnTo>
                <a:cubicBezTo>
                  <a:pt x="134556" y="111831"/>
                  <a:pt x="132651" y="113947"/>
                  <a:pt x="129984" y="113947"/>
                </a:cubicBezTo>
                <a:cubicBezTo>
                  <a:pt x="127698" y="113947"/>
                  <a:pt x="125412" y="111831"/>
                  <a:pt x="125412" y="109714"/>
                </a:cubicBezTo>
                <a:lnTo>
                  <a:pt x="125412" y="83608"/>
                </a:lnTo>
                <a:cubicBezTo>
                  <a:pt x="125412" y="81492"/>
                  <a:pt x="127698" y="79375"/>
                  <a:pt x="129984" y="79375"/>
                </a:cubicBezTo>
                <a:close/>
                <a:moveTo>
                  <a:pt x="101599" y="79375"/>
                </a:moveTo>
                <a:cubicBezTo>
                  <a:pt x="104164" y="79375"/>
                  <a:pt x="105996" y="81523"/>
                  <a:pt x="105996" y="83671"/>
                </a:cubicBezTo>
                <a:lnTo>
                  <a:pt x="105996" y="158500"/>
                </a:lnTo>
                <a:cubicBezTo>
                  <a:pt x="105996" y="161006"/>
                  <a:pt x="104164" y="163154"/>
                  <a:pt x="101599" y="163154"/>
                </a:cubicBezTo>
                <a:cubicBezTo>
                  <a:pt x="98669" y="163154"/>
                  <a:pt x="96837" y="161006"/>
                  <a:pt x="96837" y="158500"/>
                </a:cubicBezTo>
                <a:lnTo>
                  <a:pt x="96837" y="83671"/>
                </a:lnTo>
                <a:cubicBezTo>
                  <a:pt x="96837" y="81523"/>
                  <a:pt x="98669" y="79375"/>
                  <a:pt x="101599" y="79375"/>
                </a:cubicBezTo>
                <a:close/>
                <a:moveTo>
                  <a:pt x="191469" y="61349"/>
                </a:moveTo>
                <a:lnTo>
                  <a:pt x="191469" y="176775"/>
                </a:lnTo>
                <a:lnTo>
                  <a:pt x="212294" y="176775"/>
                </a:lnTo>
                <a:lnTo>
                  <a:pt x="212294" y="68877"/>
                </a:lnTo>
                <a:cubicBezTo>
                  <a:pt x="212294" y="64575"/>
                  <a:pt x="209063" y="61349"/>
                  <a:pt x="204754" y="61349"/>
                </a:cubicBezTo>
                <a:lnTo>
                  <a:pt x="191469" y="61349"/>
                </a:lnTo>
                <a:close/>
                <a:moveTo>
                  <a:pt x="162027" y="61349"/>
                </a:moveTo>
                <a:lnTo>
                  <a:pt x="162027" y="176775"/>
                </a:lnTo>
                <a:lnTo>
                  <a:pt x="182493" y="176775"/>
                </a:lnTo>
                <a:lnTo>
                  <a:pt x="182493" y="61349"/>
                </a:lnTo>
                <a:lnTo>
                  <a:pt x="162027" y="61349"/>
                </a:lnTo>
                <a:close/>
                <a:moveTo>
                  <a:pt x="86269" y="61349"/>
                </a:moveTo>
                <a:cubicBezTo>
                  <a:pt x="82319" y="61349"/>
                  <a:pt x="79088" y="64575"/>
                  <a:pt x="79088" y="68877"/>
                </a:cubicBezTo>
                <a:lnTo>
                  <a:pt x="79088" y="176775"/>
                </a:lnTo>
                <a:lnTo>
                  <a:pt x="153051" y="176775"/>
                </a:lnTo>
                <a:lnTo>
                  <a:pt x="153051" y="61349"/>
                </a:lnTo>
                <a:lnTo>
                  <a:pt x="86269" y="61349"/>
                </a:lnTo>
                <a:close/>
                <a:moveTo>
                  <a:pt x="86269" y="52387"/>
                </a:moveTo>
                <a:lnTo>
                  <a:pt x="157360" y="52387"/>
                </a:lnTo>
                <a:lnTo>
                  <a:pt x="187161" y="52387"/>
                </a:lnTo>
                <a:lnTo>
                  <a:pt x="204754" y="52387"/>
                </a:lnTo>
                <a:cubicBezTo>
                  <a:pt x="213730" y="52387"/>
                  <a:pt x="221270" y="59915"/>
                  <a:pt x="221270" y="68877"/>
                </a:cubicBezTo>
                <a:lnTo>
                  <a:pt x="221270" y="140929"/>
                </a:lnTo>
                <a:lnTo>
                  <a:pt x="234555" y="140929"/>
                </a:lnTo>
                <a:cubicBezTo>
                  <a:pt x="246763" y="140929"/>
                  <a:pt x="256816" y="151324"/>
                  <a:pt x="256816" y="163512"/>
                </a:cubicBezTo>
                <a:cubicBezTo>
                  <a:pt x="256816" y="175700"/>
                  <a:pt x="246763" y="185379"/>
                  <a:pt x="234555" y="185379"/>
                </a:cubicBezTo>
                <a:lnTo>
                  <a:pt x="56827" y="185379"/>
                </a:lnTo>
                <a:cubicBezTo>
                  <a:pt x="44619" y="185379"/>
                  <a:pt x="34925" y="175700"/>
                  <a:pt x="34925" y="163512"/>
                </a:cubicBezTo>
                <a:cubicBezTo>
                  <a:pt x="34925" y="151324"/>
                  <a:pt x="44619" y="140929"/>
                  <a:pt x="56827" y="140929"/>
                </a:cubicBezTo>
                <a:lnTo>
                  <a:pt x="70111" y="140929"/>
                </a:lnTo>
                <a:lnTo>
                  <a:pt x="70111" y="68877"/>
                </a:lnTo>
                <a:cubicBezTo>
                  <a:pt x="70111" y="59915"/>
                  <a:pt x="77651" y="52387"/>
                  <a:pt x="86269" y="52387"/>
                </a:cubicBezTo>
                <a:close/>
                <a:moveTo>
                  <a:pt x="261493" y="23989"/>
                </a:moveTo>
                <a:cubicBezTo>
                  <a:pt x="263398" y="22225"/>
                  <a:pt x="266446" y="22225"/>
                  <a:pt x="268351" y="23989"/>
                </a:cubicBezTo>
                <a:cubicBezTo>
                  <a:pt x="269113" y="24694"/>
                  <a:pt x="269494" y="25753"/>
                  <a:pt x="269494" y="26811"/>
                </a:cubicBezTo>
                <a:cubicBezTo>
                  <a:pt x="269494" y="28222"/>
                  <a:pt x="269113" y="29281"/>
                  <a:pt x="268351" y="29986"/>
                </a:cubicBezTo>
                <a:cubicBezTo>
                  <a:pt x="267208" y="31044"/>
                  <a:pt x="266065" y="31397"/>
                  <a:pt x="264922" y="31397"/>
                </a:cubicBezTo>
                <a:cubicBezTo>
                  <a:pt x="263398" y="31397"/>
                  <a:pt x="262255" y="31044"/>
                  <a:pt x="261493" y="29986"/>
                </a:cubicBezTo>
                <a:cubicBezTo>
                  <a:pt x="260731" y="29281"/>
                  <a:pt x="260350" y="28222"/>
                  <a:pt x="260350" y="26811"/>
                </a:cubicBezTo>
                <a:cubicBezTo>
                  <a:pt x="260350" y="25753"/>
                  <a:pt x="260731" y="24694"/>
                  <a:pt x="261493" y="23989"/>
                </a:cubicBezTo>
                <a:close/>
                <a:moveTo>
                  <a:pt x="214249" y="23989"/>
                </a:moveTo>
                <a:cubicBezTo>
                  <a:pt x="215773" y="22225"/>
                  <a:pt x="218821" y="22225"/>
                  <a:pt x="220726" y="23989"/>
                </a:cubicBezTo>
                <a:cubicBezTo>
                  <a:pt x="221488" y="24694"/>
                  <a:pt x="221869" y="25753"/>
                  <a:pt x="221869" y="26811"/>
                </a:cubicBezTo>
                <a:cubicBezTo>
                  <a:pt x="221869" y="28222"/>
                  <a:pt x="221488" y="29281"/>
                  <a:pt x="220726" y="29986"/>
                </a:cubicBezTo>
                <a:cubicBezTo>
                  <a:pt x="219583" y="31044"/>
                  <a:pt x="218440" y="31397"/>
                  <a:pt x="217297" y="31397"/>
                </a:cubicBezTo>
                <a:cubicBezTo>
                  <a:pt x="216154" y="31397"/>
                  <a:pt x="214630" y="31044"/>
                  <a:pt x="214249" y="29986"/>
                </a:cubicBezTo>
                <a:cubicBezTo>
                  <a:pt x="213106" y="29281"/>
                  <a:pt x="212725" y="28222"/>
                  <a:pt x="212725" y="26811"/>
                </a:cubicBezTo>
                <a:cubicBezTo>
                  <a:pt x="212725" y="25753"/>
                  <a:pt x="213106" y="24694"/>
                  <a:pt x="214249" y="23989"/>
                </a:cubicBezTo>
                <a:close/>
                <a:moveTo>
                  <a:pt x="240933" y="23812"/>
                </a:moveTo>
                <a:cubicBezTo>
                  <a:pt x="243497" y="23812"/>
                  <a:pt x="245696" y="26010"/>
                  <a:pt x="245696" y="28208"/>
                </a:cubicBezTo>
                <a:cubicBezTo>
                  <a:pt x="245696" y="30773"/>
                  <a:pt x="243497" y="32971"/>
                  <a:pt x="240933" y="32971"/>
                </a:cubicBezTo>
                <a:cubicBezTo>
                  <a:pt x="238369" y="32971"/>
                  <a:pt x="236537" y="30773"/>
                  <a:pt x="236537" y="28208"/>
                </a:cubicBezTo>
                <a:cubicBezTo>
                  <a:pt x="236537" y="26010"/>
                  <a:pt x="238369" y="23812"/>
                  <a:pt x="240933" y="23812"/>
                </a:cubicBezTo>
                <a:close/>
                <a:moveTo>
                  <a:pt x="16535" y="8987"/>
                </a:moveTo>
                <a:cubicBezTo>
                  <a:pt x="12222" y="8987"/>
                  <a:pt x="8987" y="12222"/>
                  <a:pt x="8987" y="16176"/>
                </a:cubicBezTo>
                <a:lnTo>
                  <a:pt x="8987" y="213166"/>
                </a:lnTo>
                <a:lnTo>
                  <a:pt x="284341" y="213166"/>
                </a:lnTo>
                <a:lnTo>
                  <a:pt x="284341" y="16176"/>
                </a:lnTo>
                <a:cubicBezTo>
                  <a:pt x="284341" y="12222"/>
                  <a:pt x="281106" y="8987"/>
                  <a:pt x="277152" y="8987"/>
                </a:cubicBezTo>
                <a:lnTo>
                  <a:pt x="16535" y="8987"/>
                </a:lnTo>
                <a:close/>
                <a:moveTo>
                  <a:pt x="16535" y="0"/>
                </a:moveTo>
                <a:lnTo>
                  <a:pt x="277152" y="0"/>
                </a:lnTo>
                <a:cubicBezTo>
                  <a:pt x="286138" y="0"/>
                  <a:pt x="293328" y="7189"/>
                  <a:pt x="293328" y="16176"/>
                </a:cubicBezTo>
                <a:lnTo>
                  <a:pt x="293328" y="241564"/>
                </a:lnTo>
                <a:cubicBezTo>
                  <a:pt x="293328" y="250551"/>
                  <a:pt x="286138" y="257740"/>
                  <a:pt x="277152" y="257740"/>
                </a:cubicBezTo>
                <a:lnTo>
                  <a:pt x="204538" y="257740"/>
                </a:lnTo>
                <a:lnTo>
                  <a:pt x="204538" y="284341"/>
                </a:lnTo>
                <a:lnTo>
                  <a:pt x="235812" y="284341"/>
                </a:lnTo>
                <a:cubicBezTo>
                  <a:pt x="237969" y="284341"/>
                  <a:pt x="240126" y="286498"/>
                  <a:pt x="240126" y="289014"/>
                </a:cubicBezTo>
                <a:cubicBezTo>
                  <a:pt x="240126" y="291530"/>
                  <a:pt x="237969" y="293328"/>
                  <a:pt x="235812" y="293328"/>
                </a:cubicBezTo>
                <a:lnTo>
                  <a:pt x="57875" y="293328"/>
                </a:lnTo>
                <a:cubicBezTo>
                  <a:pt x="55358" y="293328"/>
                  <a:pt x="53561" y="291530"/>
                  <a:pt x="53561" y="289014"/>
                </a:cubicBezTo>
                <a:cubicBezTo>
                  <a:pt x="53561" y="286498"/>
                  <a:pt x="55358" y="284341"/>
                  <a:pt x="57875" y="284341"/>
                </a:cubicBezTo>
                <a:lnTo>
                  <a:pt x="89148" y="284341"/>
                </a:lnTo>
                <a:lnTo>
                  <a:pt x="89148" y="257740"/>
                </a:lnTo>
                <a:lnTo>
                  <a:pt x="16535" y="257740"/>
                </a:lnTo>
                <a:cubicBezTo>
                  <a:pt x="7549" y="257740"/>
                  <a:pt x="0" y="250551"/>
                  <a:pt x="0" y="241564"/>
                </a:cubicBezTo>
                <a:lnTo>
                  <a:pt x="0" y="16176"/>
                </a:lnTo>
                <a:cubicBezTo>
                  <a:pt x="0" y="7189"/>
                  <a:pt x="7549" y="0"/>
                  <a:pt x="16535" y="0"/>
                </a:cubicBezTo>
                <a:close/>
              </a:path>
            </a:pathLst>
          </a:custGeom>
          <a:solidFill>
            <a:schemeClr val="accent1"/>
          </a:solidFill>
          <a:ln>
            <a:noFill/>
          </a:ln>
          <a:effectLst/>
        </p:spPr>
        <p:txBody>
          <a:bodyPr anchor="ctr"/>
          <a:lstStyle/>
          <a:p>
            <a:endParaRPr lang="en-US" dirty="0">
              <a:solidFill>
                <a:schemeClr val="accent1"/>
              </a:solidFill>
              <a:latin typeface="Montserrat Light" pitchFamily="2" charset="77"/>
            </a:endParaRPr>
          </a:p>
        </p:txBody>
      </p:sp>
      <p:sp>
        <p:nvSpPr>
          <p:cNvPr id="5" name="Freeform 939">
            <a:extLst>
              <a:ext uri="{FF2B5EF4-FFF2-40B4-BE49-F238E27FC236}">
                <a16:creationId xmlns:a16="http://schemas.microsoft.com/office/drawing/2014/main" id="{33481605-4B85-6043-B9F5-C6891865331E}"/>
              </a:ext>
            </a:extLst>
          </p:cNvPr>
          <p:cNvSpPr>
            <a:spLocks noChangeArrowheads="1"/>
          </p:cNvSpPr>
          <p:nvPr/>
        </p:nvSpPr>
        <p:spPr bwMode="auto">
          <a:xfrm>
            <a:off x="4174011" y="7720630"/>
            <a:ext cx="1208512" cy="1208512"/>
          </a:xfrm>
          <a:custGeom>
            <a:avLst/>
            <a:gdLst>
              <a:gd name="T0" fmla="*/ 274575 w 293098"/>
              <a:gd name="T1" fmla="*/ 701546 h 293328"/>
              <a:gd name="T2" fmla="*/ 243975 w 293098"/>
              <a:gd name="T3" fmla="*/ 701546 h 293328"/>
              <a:gd name="T4" fmla="*/ 210555 w 293098"/>
              <a:gd name="T5" fmla="*/ 486277 h 293328"/>
              <a:gd name="T6" fmla="*/ 306621 w 293098"/>
              <a:gd name="T7" fmla="*/ 744332 h 293328"/>
              <a:gd name="T8" fmla="*/ 210555 w 293098"/>
              <a:gd name="T9" fmla="*/ 486277 h 293328"/>
              <a:gd name="T10" fmla="*/ 457930 w 293098"/>
              <a:gd name="T11" fmla="*/ 185223 h 293328"/>
              <a:gd name="T12" fmla="*/ 381075 w 293098"/>
              <a:gd name="T13" fmla="*/ 409820 h 293328"/>
              <a:gd name="T14" fmla="*/ 336638 w 293098"/>
              <a:gd name="T15" fmla="*/ 744332 h 293328"/>
              <a:gd name="T16" fmla="*/ 687294 w 293098"/>
              <a:gd name="T17" fmla="*/ 744332 h 293328"/>
              <a:gd name="T18" fmla="*/ 722122 w 293098"/>
              <a:gd name="T19" fmla="*/ 681012 h 293328"/>
              <a:gd name="T20" fmla="*/ 731728 w 293098"/>
              <a:gd name="T21" fmla="*/ 659509 h 293328"/>
              <a:gd name="T22" fmla="*/ 754543 w 293098"/>
              <a:gd name="T23" fmla="*/ 590217 h 293328"/>
              <a:gd name="T24" fmla="*/ 756945 w 293098"/>
              <a:gd name="T25" fmla="*/ 567518 h 293328"/>
              <a:gd name="T26" fmla="*/ 752143 w 293098"/>
              <a:gd name="T27" fmla="*/ 503008 h 293328"/>
              <a:gd name="T28" fmla="*/ 752143 w 293098"/>
              <a:gd name="T29" fmla="*/ 473137 h 293328"/>
              <a:gd name="T30" fmla="*/ 737735 w 293098"/>
              <a:gd name="T31" fmla="*/ 400266 h 293328"/>
              <a:gd name="T32" fmla="*/ 544396 w 293098"/>
              <a:gd name="T33" fmla="*/ 394289 h 293328"/>
              <a:gd name="T34" fmla="*/ 551595 w 293098"/>
              <a:gd name="T35" fmla="*/ 279602 h 293328"/>
              <a:gd name="T36" fmla="*/ 491556 w 293098"/>
              <a:gd name="T37" fmla="*/ 154160 h 293328"/>
              <a:gd name="T38" fmla="*/ 574414 w 293098"/>
              <a:gd name="T39" fmla="*/ 370397 h 293328"/>
              <a:gd name="T40" fmla="*/ 800175 w 293098"/>
              <a:gd name="T41" fmla="*/ 436108 h 293328"/>
              <a:gd name="T42" fmla="*/ 804981 w 293098"/>
              <a:gd name="T43" fmla="*/ 534067 h 293328"/>
              <a:gd name="T44" fmla="*/ 796577 w 293098"/>
              <a:gd name="T45" fmla="*/ 618889 h 293328"/>
              <a:gd name="T46" fmla="*/ 756945 w 293098"/>
              <a:gd name="T47" fmla="*/ 702517 h 293328"/>
              <a:gd name="T48" fmla="*/ 684895 w 293098"/>
              <a:gd name="T49" fmla="*/ 774198 h 293328"/>
              <a:gd name="T50" fmla="*/ 140900 w 293098"/>
              <a:gd name="T51" fmla="*/ 759863 h 293328"/>
              <a:gd name="T52" fmla="*/ 180533 w 293098"/>
              <a:gd name="T53" fmla="*/ 744332 h 293328"/>
              <a:gd name="T54" fmla="*/ 58041 w 293098"/>
              <a:gd name="T55" fmla="*/ 486277 h 293328"/>
              <a:gd name="T56" fmla="*/ 58041 w 293098"/>
              <a:gd name="T57" fmla="*/ 457613 h 293328"/>
              <a:gd name="T58" fmla="*/ 359461 w 293098"/>
              <a:gd name="T59" fmla="*/ 390705 h 293328"/>
              <a:gd name="T60" fmla="*/ 425507 w 293098"/>
              <a:gd name="T61" fmla="*/ 178056 h 293328"/>
              <a:gd name="T62" fmla="*/ 491556 w 293098"/>
              <a:gd name="T63" fmla="*/ 154160 h 293328"/>
              <a:gd name="T64" fmla="*/ 29986 w 293098"/>
              <a:gd name="T65" fmla="*/ 487324 h 293328"/>
              <a:gd name="T66" fmla="*/ 725711 w 293098"/>
              <a:gd name="T67" fmla="*/ 881475 h 293328"/>
              <a:gd name="T68" fmla="*/ 942820 w 293098"/>
              <a:gd name="T69" fmla="*/ 938807 h 293328"/>
              <a:gd name="T70" fmla="*/ 884049 w 293098"/>
              <a:gd name="T71" fmla="*/ 722614 h 293328"/>
              <a:gd name="T72" fmla="*/ 489406 w 293098"/>
              <a:gd name="T73" fmla="*/ 29861 h 293328"/>
              <a:gd name="T74" fmla="*/ 978806 w 293098"/>
              <a:gd name="T75" fmla="*/ 487324 h 293328"/>
              <a:gd name="T76" fmla="*/ 978806 w 293098"/>
              <a:gd name="T77" fmla="*/ 955528 h 293328"/>
              <a:gd name="T78" fmla="*/ 964414 w 293098"/>
              <a:gd name="T79" fmla="*/ 974640 h 293328"/>
              <a:gd name="T80" fmla="*/ 736503 w 293098"/>
              <a:gd name="T81" fmla="*/ 908946 h 293328"/>
              <a:gd name="T82" fmla="*/ 0 w 293098"/>
              <a:gd name="T83" fmla="*/ 487324 h 2933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93098" h="293328">
                <a:moveTo>
                  <a:pt x="77421" y="206375"/>
                </a:moveTo>
                <a:cubicBezTo>
                  <a:pt x="79986" y="206375"/>
                  <a:pt x="82184" y="208573"/>
                  <a:pt x="82184" y="211138"/>
                </a:cubicBezTo>
                <a:cubicBezTo>
                  <a:pt x="82184" y="213702"/>
                  <a:pt x="79986" y="215534"/>
                  <a:pt x="77421" y="215534"/>
                </a:cubicBezTo>
                <a:cubicBezTo>
                  <a:pt x="74857" y="215534"/>
                  <a:pt x="73025" y="213702"/>
                  <a:pt x="73025" y="211138"/>
                </a:cubicBezTo>
                <a:cubicBezTo>
                  <a:pt x="73025" y="208573"/>
                  <a:pt x="74857" y="206375"/>
                  <a:pt x="77421" y="206375"/>
                </a:cubicBezTo>
                <a:close/>
                <a:moveTo>
                  <a:pt x="63021" y="146351"/>
                </a:moveTo>
                <a:lnTo>
                  <a:pt x="63021" y="224014"/>
                </a:lnTo>
                <a:lnTo>
                  <a:pt x="91776" y="224014"/>
                </a:lnTo>
                <a:lnTo>
                  <a:pt x="91776" y="146351"/>
                </a:lnTo>
                <a:lnTo>
                  <a:pt x="63021" y="146351"/>
                </a:lnTo>
                <a:close/>
                <a:moveTo>
                  <a:pt x="146769" y="55026"/>
                </a:moveTo>
                <a:cubicBezTo>
                  <a:pt x="142096" y="55026"/>
                  <a:pt x="138861" y="55385"/>
                  <a:pt x="137064" y="55745"/>
                </a:cubicBezTo>
                <a:cubicBezTo>
                  <a:pt x="138502" y="63655"/>
                  <a:pt x="141018" y="80554"/>
                  <a:pt x="138502" y="88464"/>
                </a:cubicBezTo>
                <a:cubicBezTo>
                  <a:pt x="133829" y="102127"/>
                  <a:pt x="123046" y="113992"/>
                  <a:pt x="114061" y="123340"/>
                </a:cubicBezTo>
                <a:cubicBezTo>
                  <a:pt x="107591" y="130531"/>
                  <a:pt x="100761" y="137722"/>
                  <a:pt x="100761" y="142037"/>
                </a:cubicBezTo>
                <a:lnTo>
                  <a:pt x="100761" y="224014"/>
                </a:lnTo>
                <a:lnTo>
                  <a:pt x="204997" y="224014"/>
                </a:lnTo>
                <a:cubicBezTo>
                  <a:pt x="205357" y="224014"/>
                  <a:pt x="205357" y="224014"/>
                  <a:pt x="205716" y="224014"/>
                </a:cubicBezTo>
                <a:cubicBezTo>
                  <a:pt x="212545" y="223295"/>
                  <a:pt x="217577" y="217901"/>
                  <a:pt x="217577" y="211430"/>
                </a:cubicBezTo>
                <a:cubicBezTo>
                  <a:pt x="217577" y="209272"/>
                  <a:pt x="217218" y="207115"/>
                  <a:pt x="216140" y="204958"/>
                </a:cubicBezTo>
                <a:cubicBezTo>
                  <a:pt x="215421" y="203879"/>
                  <a:pt x="215421" y="202441"/>
                  <a:pt x="216140" y="201003"/>
                </a:cubicBezTo>
                <a:cubicBezTo>
                  <a:pt x="216499" y="199924"/>
                  <a:pt x="217577" y="198845"/>
                  <a:pt x="219015" y="198486"/>
                </a:cubicBezTo>
                <a:cubicBezTo>
                  <a:pt x="225126" y="197407"/>
                  <a:pt x="229439" y="192014"/>
                  <a:pt x="229439" y="186261"/>
                </a:cubicBezTo>
                <a:cubicBezTo>
                  <a:pt x="229439" y="183025"/>
                  <a:pt x="228361" y="179789"/>
                  <a:pt x="225844" y="177632"/>
                </a:cubicBezTo>
                <a:cubicBezTo>
                  <a:pt x="225126" y="176553"/>
                  <a:pt x="224766" y="175475"/>
                  <a:pt x="224766" y="174036"/>
                </a:cubicBezTo>
                <a:cubicBezTo>
                  <a:pt x="224766" y="172598"/>
                  <a:pt x="225485" y="171520"/>
                  <a:pt x="226563" y="170800"/>
                </a:cubicBezTo>
                <a:cubicBezTo>
                  <a:pt x="229798" y="168284"/>
                  <a:pt x="231955" y="164688"/>
                  <a:pt x="231955" y="160733"/>
                </a:cubicBezTo>
                <a:cubicBezTo>
                  <a:pt x="231955" y="154261"/>
                  <a:pt x="228001" y="151385"/>
                  <a:pt x="225126" y="151385"/>
                </a:cubicBezTo>
                <a:cubicBezTo>
                  <a:pt x="222610" y="151385"/>
                  <a:pt x="220812" y="149227"/>
                  <a:pt x="220812" y="146711"/>
                </a:cubicBezTo>
                <a:cubicBezTo>
                  <a:pt x="220812" y="144194"/>
                  <a:pt x="222610" y="142396"/>
                  <a:pt x="225126" y="142396"/>
                </a:cubicBezTo>
                <a:cubicBezTo>
                  <a:pt x="225844" y="142037"/>
                  <a:pt x="230517" y="139520"/>
                  <a:pt x="230517" y="131250"/>
                </a:cubicBezTo>
                <a:cubicBezTo>
                  <a:pt x="230517" y="125138"/>
                  <a:pt x="225485" y="120464"/>
                  <a:pt x="220812" y="120464"/>
                </a:cubicBezTo>
                <a:lnTo>
                  <a:pt x="166538" y="120464"/>
                </a:lnTo>
                <a:cubicBezTo>
                  <a:pt x="165100" y="120464"/>
                  <a:pt x="163662" y="119744"/>
                  <a:pt x="162944" y="118666"/>
                </a:cubicBezTo>
                <a:cubicBezTo>
                  <a:pt x="161865" y="117587"/>
                  <a:pt x="161865" y="116149"/>
                  <a:pt x="162225" y="114711"/>
                </a:cubicBezTo>
                <a:cubicBezTo>
                  <a:pt x="163303" y="110037"/>
                  <a:pt x="166538" y="98172"/>
                  <a:pt x="165100" y="84149"/>
                </a:cubicBezTo>
                <a:cubicBezTo>
                  <a:pt x="163303" y="67610"/>
                  <a:pt x="155755" y="55385"/>
                  <a:pt x="146769" y="55026"/>
                </a:cubicBezTo>
                <a:close/>
                <a:moveTo>
                  <a:pt x="147128" y="46396"/>
                </a:moveTo>
                <a:cubicBezTo>
                  <a:pt x="161146" y="46756"/>
                  <a:pt x="171929" y="61857"/>
                  <a:pt x="173727" y="83430"/>
                </a:cubicBezTo>
                <a:cubicBezTo>
                  <a:pt x="174805" y="94576"/>
                  <a:pt x="173727" y="105003"/>
                  <a:pt x="171929" y="111475"/>
                </a:cubicBezTo>
                <a:lnTo>
                  <a:pt x="220812" y="111475"/>
                </a:lnTo>
                <a:cubicBezTo>
                  <a:pt x="230877" y="111475"/>
                  <a:pt x="239503" y="120823"/>
                  <a:pt x="239503" y="131250"/>
                </a:cubicBezTo>
                <a:cubicBezTo>
                  <a:pt x="239503" y="137722"/>
                  <a:pt x="237346" y="142756"/>
                  <a:pt x="234471" y="146351"/>
                </a:cubicBezTo>
                <a:cubicBezTo>
                  <a:pt x="238065" y="149227"/>
                  <a:pt x="240941" y="154261"/>
                  <a:pt x="240941" y="160733"/>
                </a:cubicBezTo>
                <a:cubicBezTo>
                  <a:pt x="240941" y="165767"/>
                  <a:pt x="238784" y="170800"/>
                  <a:pt x="235190" y="175115"/>
                </a:cubicBezTo>
                <a:cubicBezTo>
                  <a:pt x="237346" y="178351"/>
                  <a:pt x="238425" y="181946"/>
                  <a:pt x="238425" y="186261"/>
                </a:cubicBezTo>
                <a:cubicBezTo>
                  <a:pt x="238425" y="194531"/>
                  <a:pt x="233393" y="202081"/>
                  <a:pt x="225844" y="205677"/>
                </a:cubicBezTo>
                <a:cubicBezTo>
                  <a:pt x="226204" y="207475"/>
                  <a:pt x="226563" y="209272"/>
                  <a:pt x="226563" y="211430"/>
                </a:cubicBezTo>
                <a:cubicBezTo>
                  <a:pt x="226563" y="222576"/>
                  <a:pt x="218296" y="231564"/>
                  <a:pt x="206435" y="232643"/>
                </a:cubicBezTo>
                <a:cubicBezTo>
                  <a:pt x="206435" y="232643"/>
                  <a:pt x="205716" y="233003"/>
                  <a:pt x="204997" y="233003"/>
                </a:cubicBezTo>
                <a:lnTo>
                  <a:pt x="46846" y="233003"/>
                </a:lnTo>
                <a:cubicBezTo>
                  <a:pt x="44330" y="233003"/>
                  <a:pt x="42173" y="230845"/>
                  <a:pt x="42173" y="228688"/>
                </a:cubicBezTo>
                <a:cubicBezTo>
                  <a:pt x="42173" y="226171"/>
                  <a:pt x="44330" y="224014"/>
                  <a:pt x="46846" y="224014"/>
                </a:cubicBezTo>
                <a:lnTo>
                  <a:pt x="54035" y="224014"/>
                </a:lnTo>
                <a:lnTo>
                  <a:pt x="54035" y="146351"/>
                </a:lnTo>
                <a:lnTo>
                  <a:pt x="17373" y="146351"/>
                </a:lnTo>
                <a:cubicBezTo>
                  <a:pt x="14497" y="146351"/>
                  <a:pt x="12700" y="144553"/>
                  <a:pt x="12700" y="142037"/>
                </a:cubicBezTo>
                <a:cubicBezTo>
                  <a:pt x="12700" y="139520"/>
                  <a:pt x="14497" y="137722"/>
                  <a:pt x="17373" y="137722"/>
                </a:cubicBezTo>
                <a:lnTo>
                  <a:pt x="92854" y="137722"/>
                </a:lnTo>
                <a:cubicBezTo>
                  <a:pt x="94651" y="131250"/>
                  <a:pt x="100761" y="125138"/>
                  <a:pt x="107591" y="117587"/>
                </a:cubicBezTo>
                <a:cubicBezTo>
                  <a:pt x="116217" y="108239"/>
                  <a:pt x="125922" y="97452"/>
                  <a:pt x="129876" y="85587"/>
                </a:cubicBezTo>
                <a:cubicBezTo>
                  <a:pt x="131673" y="80194"/>
                  <a:pt x="129157" y="62936"/>
                  <a:pt x="127360" y="53587"/>
                </a:cubicBezTo>
                <a:cubicBezTo>
                  <a:pt x="127000" y="51790"/>
                  <a:pt x="127719" y="49992"/>
                  <a:pt x="129516" y="48913"/>
                </a:cubicBezTo>
                <a:cubicBezTo>
                  <a:pt x="130235" y="48554"/>
                  <a:pt x="135267" y="46037"/>
                  <a:pt x="147128" y="46396"/>
                </a:cubicBezTo>
                <a:close/>
                <a:moveTo>
                  <a:pt x="146485" y="8987"/>
                </a:moveTo>
                <a:cubicBezTo>
                  <a:pt x="70729" y="8987"/>
                  <a:pt x="8976" y="70816"/>
                  <a:pt x="8976" y="146664"/>
                </a:cubicBezTo>
                <a:cubicBezTo>
                  <a:pt x="8976" y="222871"/>
                  <a:pt x="70729" y="284341"/>
                  <a:pt x="146485" y="284341"/>
                </a:cubicBezTo>
                <a:cubicBezTo>
                  <a:pt x="171617" y="284341"/>
                  <a:pt x="196031" y="277870"/>
                  <a:pt x="217214" y="265289"/>
                </a:cubicBezTo>
                <a:cubicBezTo>
                  <a:pt x="218291" y="264570"/>
                  <a:pt x="219727" y="264211"/>
                  <a:pt x="220804" y="264570"/>
                </a:cubicBezTo>
                <a:lnTo>
                  <a:pt x="282198" y="282544"/>
                </a:lnTo>
                <a:lnTo>
                  <a:pt x="264247" y="221074"/>
                </a:lnTo>
                <a:cubicBezTo>
                  <a:pt x="263888" y="219996"/>
                  <a:pt x="264247" y="218558"/>
                  <a:pt x="264606" y="217479"/>
                </a:cubicBezTo>
                <a:cubicBezTo>
                  <a:pt x="277531" y="196271"/>
                  <a:pt x="283993" y="171827"/>
                  <a:pt x="283993" y="146664"/>
                </a:cubicBezTo>
                <a:cubicBezTo>
                  <a:pt x="283993" y="70816"/>
                  <a:pt x="222599" y="8987"/>
                  <a:pt x="146485" y="8987"/>
                </a:cubicBezTo>
                <a:close/>
                <a:moveTo>
                  <a:pt x="146485" y="0"/>
                </a:moveTo>
                <a:cubicBezTo>
                  <a:pt x="227266" y="0"/>
                  <a:pt x="292969" y="66142"/>
                  <a:pt x="292969" y="146664"/>
                </a:cubicBezTo>
                <a:cubicBezTo>
                  <a:pt x="292969" y="172546"/>
                  <a:pt x="286147" y="198068"/>
                  <a:pt x="273222" y="220355"/>
                </a:cubicBezTo>
                <a:lnTo>
                  <a:pt x="292969" y="287576"/>
                </a:lnTo>
                <a:cubicBezTo>
                  <a:pt x="293328" y="289373"/>
                  <a:pt x="292969" y="291171"/>
                  <a:pt x="291533" y="292249"/>
                </a:cubicBezTo>
                <a:cubicBezTo>
                  <a:pt x="290815" y="292968"/>
                  <a:pt x="289738" y="293328"/>
                  <a:pt x="288661" y="293328"/>
                </a:cubicBezTo>
                <a:cubicBezTo>
                  <a:pt x="287943" y="293328"/>
                  <a:pt x="287584" y="293328"/>
                  <a:pt x="287225" y="293328"/>
                </a:cubicBezTo>
                <a:lnTo>
                  <a:pt x="220445" y="273557"/>
                </a:lnTo>
                <a:cubicBezTo>
                  <a:pt x="197826" y="286498"/>
                  <a:pt x="172694" y="293328"/>
                  <a:pt x="146485" y="293328"/>
                </a:cubicBezTo>
                <a:cubicBezTo>
                  <a:pt x="66061" y="293328"/>
                  <a:pt x="0" y="227545"/>
                  <a:pt x="0" y="146664"/>
                </a:cubicBezTo>
                <a:cubicBezTo>
                  <a:pt x="0" y="66142"/>
                  <a:pt x="66061" y="0"/>
                  <a:pt x="146485" y="0"/>
                </a:cubicBezTo>
                <a:close/>
              </a:path>
            </a:pathLst>
          </a:custGeom>
          <a:solidFill>
            <a:schemeClr val="accent2"/>
          </a:solidFill>
          <a:ln>
            <a:noFill/>
          </a:ln>
          <a:effectLst/>
        </p:spPr>
        <p:txBody>
          <a:bodyPr anchor="ctr"/>
          <a:lstStyle/>
          <a:p>
            <a:endParaRPr lang="en-US" dirty="0">
              <a:solidFill>
                <a:schemeClr val="accent1"/>
              </a:solidFill>
              <a:latin typeface="Montserrat Light" pitchFamily="2" charset="77"/>
            </a:endParaRPr>
          </a:p>
        </p:txBody>
      </p:sp>
      <p:sp>
        <p:nvSpPr>
          <p:cNvPr id="6" name="Freeform 947">
            <a:extLst>
              <a:ext uri="{FF2B5EF4-FFF2-40B4-BE49-F238E27FC236}">
                <a16:creationId xmlns:a16="http://schemas.microsoft.com/office/drawing/2014/main" id="{1BF7F6F6-B8E9-724E-98EB-D1A245DF3FDF}"/>
              </a:ext>
            </a:extLst>
          </p:cNvPr>
          <p:cNvSpPr>
            <a:spLocks noChangeArrowheads="1"/>
          </p:cNvSpPr>
          <p:nvPr/>
        </p:nvSpPr>
        <p:spPr bwMode="auto">
          <a:xfrm>
            <a:off x="4174011" y="10640588"/>
            <a:ext cx="1208512" cy="1208512"/>
          </a:xfrm>
          <a:custGeom>
            <a:avLst/>
            <a:gdLst>
              <a:gd name="T0" fmla="*/ 932406 w 293081"/>
              <a:gd name="T1" fmla="*/ 944759 h 293329"/>
              <a:gd name="T2" fmla="*/ 499201 w 293081"/>
              <a:gd name="T3" fmla="*/ 871902 h 293329"/>
              <a:gd name="T4" fmla="*/ 415202 w 293081"/>
              <a:gd name="T5" fmla="*/ 816960 h 293329"/>
              <a:gd name="T6" fmla="*/ 746239 w 293081"/>
              <a:gd name="T7" fmla="*/ 443869 h 293329"/>
              <a:gd name="T8" fmla="*/ 616404 w 293081"/>
              <a:gd name="T9" fmla="*/ 589548 h 293329"/>
              <a:gd name="T10" fmla="*/ 724597 w 293081"/>
              <a:gd name="T11" fmla="*/ 443869 h 293329"/>
              <a:gd name="T12" fmla="*/ 561679 w 293081"/>
              <a:gd name="T13" fmla="*/ 464503 h 293329"/>
              <a:gd name="T14" fmla="*/ 419926 w 293081"/>
              <a:gd name="T15" fmla="*/ 584693 h 293329"/>
              <a:gd name="T16" fmla="*/ 347872 w 293081"/>
              <a:gd name="T17" fmla="*/ 443869 h 293329"/>
              <a:gd name="T18" fmla="*/ 250501 w 293081"/>
              <a:gd name="T19" fmla="*/ 584693 h 293329"/>
              <a:gd name="T20" fmla="*/ 228864 w 293081"/>
              <a:gd name="T21" fmla="*/ 564053 h 293329"/>
              <a:gd name="T22" fmla="*/ 174000 w 293081"/>
              <a:gd name="T23" fmla="*/ 364285 h 293329"/>
              <a:gd name="T24" fmla="*/ 253200 w 293081"/>
              <a:gd name="T25" fmla="*/ 643774 h 293329"/>
              <a:gd name="T26" fmla="*/ 717601 w 293081"/>
              <a:gd name="T27" fmla="*/ 647360 h 293329"/>
              <a:gd name="T28" fmla="*/ 831608 w 293081"/>
              <a:gd name="T29" fmla="*/ 364285 h 293329"/>
              <a:gd name="T30" fmla="*/ 648007 w 293081"/>
              <a:gd name="T31" fmla="*/ 364285 h 293329"/>
              <a:gd name="T32" fmla="*/ 410399 w 293081"/>
              <a:gd name="T33" fmla="*/ 364285 h 293329"/>
              <a:gd name="T34" fmla="*/ 742801 w 293081"/>
              <a:gd name="T35" fmla="*/ 265155 h 293329"/>
              <a:gd name="T36" fmla="*/ 885603 w 293081"/>
              <a:gd name="T37" fmla="*/ 334423 h 293329"/>
              <a:gd name="T38" fmla="*/ 742801 w 293081"/>
              <a:gd name="T39" fmla="*/ 265155 h 293329"/>
              <a:gd name="T40" fmla="*/ 568804 w 293081"/>
              <a:gd name="T41" fmla="*/ 334423 h 293329"/>
              <a:gd name="T42" fmla="*/ 712802 w 293081"/>
              <a:gd name="T43" fmla="*/ 265155 h 293329"/>
              <a:gd name="T44" fmla="*/ 267604 w 293081"/>
              <a:gd name="T45" fmla="*/ 269934 h 293329"/>
              <a:gd name="T46" fmla="*/ 475203 w 293081"/>
              <a:gd name="T47" fmla="*/ 269934 h 293329"/>
              <a:gd name="T48" fmla="*/ 30006 w 293081"/>
              <a:gd name="T49" fmla="*/ 265155 h 293329"/>
              <a:gd name="T50" fmla="*/ 174000 w 293081"/>
              <a:gd name="T51" fmla="*/ 334423 h 293329"/>
              <a:gd name="T52" fmla="*/ 30006 w 293081"/>
              <a:gd name="T53" fmla="*/ 265155 h 293329"/>
              <a:gd name="T54" fmla="*/ 928806 w 293081"/>
              <a:gd name="T55" fmla="*/ 235298 h 293329"/>
              <a:gd name="T56" fmla="*/ 505205 w 293081"/>
              <a:gd name="T57" fmla="*/ 148108 h 293329"/>
              <a:gd name="T58" fmla="*/ 658805 w 293081"/>
              <a:gd name="T59" fmla="*/ 148108 h 293329"/>
              <a:gd name="T60" fmla="*/ 277199 w 293081"/>
              <a:gd name="T61" fmla="*/ 235298 h 293329"/>
              <a:gd name="T62" fmla="*/ 320401 w 293081"/>
              <a:gd name="T63" fmla="*/ 148108 h 293329"/>
              <a:gd name="T64" fmla="*/ 243600 w 293081"/>
              <a:gd name="T65" fmla="*/ 235298 h 293329"/>
              <a:gd name="T66" fmla="*/ 148799 w 293081"/>
              <a:gd name="T67" fmla="*/ 29861 h 293329"/>
              <a:gd name="T68" fmla="*/ 831608 w 293081"/>
              <a:gd name="T69" fmla="*/ 29861 h 293329"/>
              <a:gd name="T70" fmla="*/ 846004 w 293081"/>
              <a:gd name="T71" fmla="*/ 0 h 293329"/>
              <a:gd name="T72" fmla="*/ 974407 w 293081"/>
              <a:gd name="T73" fmla="*/ 240077 h 293329"/>
              <a:gd name="T74" fmla="*/ 885603 w 293081"/>
              <a:gd name="T75" fmla="*/ 364285 h 293329"/>
              <a:gd name="T76" fmla="*/ 846004 w 293081"/>
              <a:gd name="T77" fmla="*/ 673632 h 293329"/>
              <a:gd name="T78" fmla="*/ 826807 w 293081"/>
              <a:gd name="T79" fmla="*/ 787103 h 293329"/>
              <a:gd name="T80" fmla="*/ 978005 w 293081"/>
              <a:gd name="T81" fmla="*/ 965062 h 293329"/>
              <a:gd name="T82" fmla="*/ 1205 w 293081"/>
              <a:gd name="T83" fmla="*/ 965062 h 293329"/>
              <a:gd name="T84" fmla="*/ 153600 w 293081"/>
              <a:gd name="T85" fmla="*/ 787103 h 293329"/>
              <a:gd name="T86" fmla="*/ 134396 w 293081"/>
              <a:gd name="T87" fmla="*/ 673632 h 293329"/>
              <a:gd name="T88" fmla="*/ 94801 w 293081"/>
              <a:gd name="T89" fmla="*/ 364285 h 293329"/>
              <a:gd name="T90" fmla="*/ 4799 w 293081"/>
              <a:gd name="T91" fmla="*/ 240077 h 293329"/>
              <a:gd name="T92" fmla="*/ 134396 w 293081"/>
              <a:gd name="T93" fmla="*/ 0 h 29332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93081" h="293329">
                <a:moveTo>
                  <a:pt x="48110" y="245878"/>
                </a:moveTo>
                <a:lnTo>
                  <a:pt x="14361" y="284342"/>
                </a:lnTo>
                <a:lnTo>
                  <a:pt x="278967" y="284342"/>
                </a:lnTo>
                <a:lnTo>
                  <a:pt x="245218" y="245878"/>
                </a:lnTo>
                <a:lnTo>
                  <a:pt x="169104" y="245878"/>
                </a:lnTo>
                <a:lnTo>
                  <a:pt x="149357" y="262414"/>
                </a:lnTo>
                <a:cubicBezTo>
                  <a:pt x="148639" y="263493"/>
                  <a:pt x="147921" y="263493"/>
                  <a:pt x="146485" y="263493"/>
                </a:cubicBezTo>
                <a:cubicBezTo>
                  <a:pt x="145767" y="263493"/>
                  <a:pt x="144689" y="263493"/>
                  <a:pt x="143612" y="262414"/>
                </a:cubicBezTo>
                <a:lnTo>
                  <a:pt x="124225" y="245878"/>
                </a:lnTo>
                <a:lnTo>
                  <a:pt x="48110" y="245878"/>
                </a:lnTo>
                <a:close/>
                <a:moveTo>
                  <a:pt x="216793" y="133590"/>
                </a:moveTo>
                <a:cubicBezTo>
                  <a:pt x="218591" y="131763"/>
                  <a:pt x="221469" y="131763"/>
                  <a:pt x="223267" y="133590"/>
                </a:cubicBezTo>
                <a:cubicBezTo>
                  <a:pt x="225065" y="135417"/>
                  <a:pt x="225065" y="137974"/>
                  <a:pt x="223267" y="139801"/>
                </a:cubicBezTo>
                <a:lnTo>
                  <a:pt x="187660" y="175973"/>
                </a:lnTo>
                <a:cubicBezTo>
                  <a:pt x="186581" y="176704"/>
                  <a:pt x="185502" y="177435"/>
                  <a:pt x="184423" y="177435"/>
                </a:cubicBezTo>
                <a:cubicBezTo>
                  <a:pt x="183344" y="177435"/>
                  <a:pt x="182265" y="176704"/>
                  <a:pt x="181545" y="175973"/>
                </a:cubicBezTo>
                <a:cubicBezTo>
                  <a:pt x="179387" y="174512"/>
                  <a:pt x="179387" y="171223"/>
                  <a:pt x="181545" y="169762"/>
                </a:cubicBezTo>
                <a:lnTo>
                  <a:pt x="216793" y="133590"/>
                </a:lnTo>
                <a:close/>
                <a:moveTo>
                  <a:pt x="161525" y="133590"/>
                </a:moveTo>
                <a:cubicBezTo>
                  <a:pt x="163337" y="131763"/>
                  <a:pt x="166237" y="131763"/>
                  <a:pt x="168050" y="133590"/>
                </a:cubicBezTo>
                <a:cubicBezTo>
                  <a:pt x="169500" y="135417"/>
                  <a:pt x="169500" y="137974"/>
                  <a:pt x="168050" y="139801"/>
                </a:cubicBezTo>
                <a:lnTo>
                  <a:pt x="131800" y="175973"/>
                </a:lnTo>
                <a:cubicBezTo>
                  <a:pt x="131075" y="176704"/>
                  <a:pt x="129988" y="177435"/>
                  <a:pt x="128900" y="177435"/>
                </a:cubicBezTo>
                <a:cubicBezTo>
                  <a:pt x="127813" y="177435"/>
                  <a:pt x="126725" y="176704"/>
                  <a:pt x="125638" y="175973"/>
                </a:cubicBezTo>
                <a:cubicBezTo>
                  <a:pt x="123825" y="174512"/>
                  <a:pt x="123825" y="171223"/>
                  <a:pt x="125638" y="169762"/>
                </a:cubicBezTo>
                <a:lnTo>
                  <a:pt x="161525" y="133590"/>
                </a:lnTo>
                <a:close/>
                <a:moveTo>
                  <a:pt x="104080" y="133590"/>
                </a:moveTo>
                <a:cubicBezTo>
                  <a:pt x="105878" y="131763"/>
                  <a:pt x="108756" y="131763"/>
                  <a:pt x="110194" y="133590"/>
                </a:cubicBezTo>
                <a:cubicBezTo>
                  <a:pt x="112352" y="135417"/>
                  <a:pt x="112352" y="137974"/>
                  <a:pt x="110194" y="139801"/>
                </a:cubicBezTo>
                <a:lnTo>
                  <a:pt x="74947" y="175973"/>
                </a:lnTo>
                <a:cubicBezTo>
                  <a:pt x="73868" y="176704"/>
                  <a:pt x="72789" y="177435"/>
                  <a:pt x="71710" y="177435"/>
                </a:cubicBezTo>
                <a:cubicBezTo>
                  <a:pt x="70631" y="177435"/>
                  <a:pt x="69193" y="176704"/>
                  <a:pt x="68473" y="175973"/>
                </a:cubicBezTo>
                <a:cubicBezTo>
                  <a:pt x="66675" y="174512"/>
                  <a:pt x="66675" y="171223"/>
                  <a:pt x="68473" y="169762"/>
                </a:cubicBezTo>
                <a:lnTo>
                  <a:pt x="104080" y="133590"/>
                </a:lnTo>
                <a:close/>
                <a:moveTo>
                  <a:pt x="75755" y="96698"/>
                </a:moveTo>
                <a:cubicBezTo>
                  <a:pt x="70370" y="104247"/>
                  <a:pt x="61753" y="109639"/>
                  <a:pt x="52059" y="109639"/>
                </a:cubicBezTo>
                <a:lnTo>
                  <a:pt x="44520" y="109639"/>
                </a:lnTo>
                <a:lnTo>
                  <a:pt x="44520" y="193755"/>
                </a:lnTo>
                <a:lnTo>
                  <a:pt x="75755" y="193755"/>
                </a:lnTo>
                <a:cubicBezTo>
                  <a:pt x="76473" y="193755"/>
                  <a:pt x="77550" y="194474"/>
                  <a:pt x="78628" y="194834"/>
                </a:cubicBezTo>
                <a:lnTo>
                  <a:pt x="146485" y="253427"/>
                </a:lnTo>
                <a:lnTo>
                  <a:pt x="214700" y="194834"/>
                </a:lnTo>
                <a:cubicBezTo>
                  <a:pt x="215418" y="194474"/>
                  <a:pt x="216855" y="193755"/>
                  <a:pt x="217573" y="193755"/>
                </a:cubicBezTo>
                <a:lnTo>
                  <a:pt x="248808" y="193755"/>
                </a:lnTo>
                <a:lnTo>
                  <a:pt x="248808" y="109639"/>
                </a:lnTo>
                <a:lnTo>
                  <a:pt x="241269" y="109639"/>
                </a:lnTo>
                <a:cubicBezTo>
                  <a:pt x="231575" y="109639"/>
                  <a:pt x="222599" y="104247"/>
                  <a:pt x="217573" y="96698"/>
                </a:cubicBezTo>
                <a:cubicBezTo>
                  <a:pt x="212546" y="104247"/>
                  <a:pt x="203929" y="109639"/>
                  <a:pt x="193877" y="109639"/>
                </a:cubicBezTo>
                <a:lnTo>
                  <a:pt x="170181" y="109639"/>
                </a:lnTo>
                <a:cubicBezTo>
                  <a:pt x="160487" y="109639"/>
                  <a:pt x="151511" y="104247"/>
                  <a:pt x="146485" y="96698"/>
                </a:cubicBezTo>
                <a:cubicBezTo>
                  <a:pt x="141458" y="104247"/>
                  <a:pt x="132841" y="109639"/>
                  <a:pt x="122788" y="109639"/>
                </a:cubicBezTo>
                <a:lnTo>
                  <a:pt x="99092" y="109639"/>
                </a:lnTo>
                <a:cubicBezTo>
                  <a:pt x="89398" y="109639"/>
                  <a:pt x="80782" y="104247"/>
                  <a:pt x="75755" y="96698"/>
                </a:cubicBezTo>
                <a:close/>
                <a:moveTo>
                  <a:pt x="222240" y="79802"/>
                </a:moveTo>
                <a:lnTo>
                  <a:pt x="222240" y="81240"/>
                </a:lnTo>
                <a:cubicBezTo>
                  <a:pt x="222240" y="92025"/>
                  <a:pt x="230498" y="100652"/>
                  <a:pt x="241269" y="100652"/>
                </a:cubicBezTo>
                <a:lnTo>
                  <a:pt x="264965" y="100652"/>
                </a:lnTo>
                <a:cubicBezTo>
                  <a:pt x="275377" y="100652"/>
                  <a:pt x="283993" y="92025"/>
                  <a:pt x="283993" y="81240"/>
                </a:cubicBezTo>
                <a:lnTo>
                  <a:pt x="283993" y="79802"/>
                </a:lnTo>
                <a:lnTo>
                  <a:pt x="222240" y="79802"/>
                </a:lnTo>
                <a:close/>
                <a:moveTo>
                  <a:pt x="151152" y="79802"/>
                </a:moveTo>
                <a:lnTo>
                  <a:pt x="151152" y="81240"/>
                </a:lnTo>
                <a:cubicBezTo>
                  <a:pt x="151152" y="92025"/>
                  <a:pt x="159769" y="100652"/>
                  <a:pt x="170181" y="100652"/>
                </a:cubicBezTo>
                <a:lnTo>
                  <a:pt x="193877" y="100652"/>
                </a:lnTo>
                <a:cubicBezTo>
                  <a:pt x="204648" y="100652"/>
                  <a:pt x="213264" y="92025"/>
                  <a:pt x="213264" y="81240"/>
                </a:cubicBezTo>
                <a:lnTo>
                  <a:pt x="213264" y="79802"/>
                </a:lnTo>
                <a:lnTo>
                  <a:pt x="151152" y="79802"/>
                </a:lnTo>
                <a:close/>
                <a:moveTo>
                  <a:pt x="80064" y="79802"/>
                </a:moveTo>
                <a:lnTo>
                  <a:pt x="80064" y="81240"/>
                </a:lnTo>
                <a:cubicBezTo>
                  <a:pt x="80064" y="92025"/>
                  <a:pt x="88680" y="100652"/>
                  <a:pt x="99092" y="100652"/>
                </a:cubicBezTo>
                <a:lnTo>
                  <a:pt x="122788" y="100652"/>
                </a:lnTo>
                <a:cubicBezTo>
                  <a:pt x="133560" y="100652"/>
                  <a:pt x="142176" y="92025"/>
                  <a:pt x="142176" y="81240"/>
                </a:cubicBezTo>
                <a:lnTo>
                  <a:pt x="142176" y="79802"/>
                </a:lnTo>
                <a:lnTo>
                  <a:pt x="80064" y="79802"/>
                </a:lnTo>
                <a:close/>
                <a:moveTo>
                  <a:pt x="8976" y="79802"/>
                </a:moveTo>
                <a:lnTo>
                  <a:pt x="8976" y="81240"/>
                </a:lnTo>
                <a:cubicBezTo>
                  <a:pt x="8976" y="92025"/>
                  <a:pt x="17592" y="100652"/>
                  <a:pt x="28363" y="100652"/>
                </a:cubicBezTo>
                <a:lnTo>
                  <a:pt x="52059" y="100652"/>
                </a:lnTo>
                <a:cubicBezTo>
                  <a:pt x="62471" y="100652"/>
                  <a:pt x="71088" y="92025"/>
                  <a:pt x="71088" y="81240"/>
                </a:cubicBezTo>
                <a:lnTo>
                  <a:pt x="71088" y="79802"/>
                </a:lnTo>
                <a:lnTo>
                  <a:pt x="8976" y="79802"/>
                </a:lnTo>
                <a:close/>
                <a:moveTo>
                  <a:pt x="207161" y="44574"/>
                </a:moveTo>
                <a:lnTo>
                  <a:pt x="220445" y="70816"/>
                </a:lnTo>
                <a:lnTo>
                  <a:pt x="277890" y="70816"/>
                </a:lnTo>
                <a:lnTo>
                  <a:pt x="251322" y="44574"/>
                </a:lnTo>
                <a:lnTo>
                  <a:pt x="207161" y="44574"/>
                </a:lnTo>
                <a:close/>
                <a:moveTo>
                  <a:pt x="151152" y="44574"/>
                </a:moveTo>
                <a:lnTo>
                  <a:pt x="151152" y="70816"/>
                </a:lnTo>
                <a:lnTo>
                  <a:pt x="210392" y="70816"/>
                </a:lnTo>
                <a:lnTo>
                  <a:pt x="197108" y="44574"/>
                </a:lnTo>
                <a:lnTo>
                  <a:pt x="151152" y="44574"/>
                </a:lnTo>
                <a:close/>
                <a:moveTo>
                  <a:pt x="95861" y="44574"/>
                </a:moveTo>
                <a:lnTo>
                  <a:pt x="82936" y="70816"/>
                </a:lnTo>
                <a:lnTo>
                  <a:pt x="142176" y="70816"/>
                </a:lnTo>
                <a:lnTo>
                  <a:pt x="142176" y="44574"/>
                </a:lnTo>
                <a:lnTo>
                  <a:pt x="95861" y="44574"/>
                </a:lnTo>
                <a:close/>
                <a:moveTo>
                  <a:pt x="42006" y="44574"/>
                </a:moveTo>
                <a:lnTo>
                  <a:pt x="15438" y="70816"/>
                </a:lnTo>
                <a:lnTo>
                  <a:pt x="72883" y="70816"/>
                </a:lnTo>
                <a:lnTo>
                  <a:pt x="86167" y="44574"/>
                </a:lnTo>
                <a:lnTo>
                  <a:pt x="42006" y="44574"/>
                </a:lnTo>
                <a:close/>
                <a:moveTo>
                  <a:pt x="44520" y="8987"/>
                </a:moveTo>
                <a:lnTo>
                  <a:pt x="44520" y="35588"/>
                </a:lnTo>
                <a:lnTo>
                  <a:pt x="248808" y="35588"/>
                </a:lnTo>
                <a:lnTo>
                  <a:pt x="248808" y="8987"/>
                </a:lnTo>
                <a:lnTo>
                  <a:pt x="44520" y="8987"/>
                </a:lnTo>
                <a:close/>
                <a:moveTo>
                  <a:pt x="40211" y="0"/>
                </a:moveTo>
                <a:lnTo>
                  <a:pt x="253117" y="0"/>
                </a:lnTo>
                <a:cubicBezTo>
                  <a:pt x="255630" y="0"/>
                  <a:pt x="257784" y="1797"/>
                  <a:pt x="257784" y="4314"/>
                </a:cubicBezTo>
                <a:lnTo>
                  <a:pt x="257784" y="38104"/>
                </a:lnTo>
                <a:lnTo>
                  <a:pt x="291533" y="72254"/>
                </a:lnTo>
                <a:cubicBezTo>
                  <a:pt x="292610" y="73332"/>
                  <a:pt x="292969" y="74410"/>
                  <a:pt x="292969" y="75489"/>
                </a:cubicBezTo>
                <a:lnTo>
                  <a:pt x="292969" y="81240"/>
                </a:lnTo>
                <a:cubicBezTo>
                  <a:pt x="292969" y="97057"/>
                  <a:pt x="280403" y="109639"/>
                  <a:pt x="264965" y="109639"/>
                </a:cubicBezTo>
                <a:lnTo>
                  <a:pt x="257784" y="109639"/>
                </a:lnTo>
                <a:lnTo>
                  <a:pt x="257784" y="198428"/>
                </a:lnTo>
                <a:cubicBezTo>
                  <a:pt x="257784" y="200585"/>
                  <a:pt x="255630" y="202742"/>
                  <a:pt x="253117" y="202742"/>
                </a:cubicBezTo>
                <a:lnTo>
                  <a:pt x="219009" y="202742"/>
                </a:lnTo>
                <a:lnTo>
                  <a:pt x="179156" y="236892"/>
                </a:lnTo>
                <a:lnTo>
                  <a:pt x="247372" y="236892"/>
                </a:lnTo>
                <a:cubicBezTo>
                  <a:pt x="248449" y="236892"/>
                  <a:pt x="249885" y="237611"/>
                  <a:pt x="250603" y="238330"/>
                </a:cubicBezTo>
                <a:lnTo>
                  <a:pt x="291892" y="285780"/>
                </a:lnTo>
                <a:cubicBezTo>
                  <a:pt x="293328" y="287218"/>
                  <a:pt x="293328" y="289015"/>
                  <a:pt x="292610" y="290453"/>
                </a:cubicBezTo>
                <a:cubicBezTo>
                  <a:pt x="291892" y="292250"/>
                  <a:pt x="290456" y="293329"/>
                  <a:pt x="288661" y="293329"/>
                </a:cubicBezTo>
                <a:lnTo>
                  <a:pt x="4667" y="293329"/>
                </a:lnTo>
                <a:cubicBezTo>
                  <a:pt x="2872" y="293329"/>
                  <a:pt x="1077" y="292250"/>
                  <a:pt x="359" y="290453"/>
                </a:cubicBezTo>
                <a:cubicBezTo>
                  <a:pt x="0" y="289015"/>
                  <a:pt x="0" y="287218"/>
                  <a:pt x="1077" y="285780"/>
                </a:cubicBezTo>
                <a:lnTo>
                  <a:pt x="42725" y="238330"/>
                </a:lnTo>
                <a:cubicBezTo>
                  <a:pt x="43443" y="237611"/>
                  <a:pt x="44879" y="236892"/>
                  <a:pt x="45956" y="236892"/>
                </a:cubicBezTo>
                <a:lnTo>
                  <a:pt x="113813" y="236892"/>
                </a:lnTo>
                <a:lnTo>
                  <a:pt x="73960" y="202742"/>
                </a:lnTo>
                <a:lnTo>
                  <a:pt x="40211" y="202742"/>
                </a:lnTo>
                <a:cubicBezTo>
                  <a:pt x="37698" y="202742"/>
                  <a:pt x="35903" y="200585"/>
                  <a:pt x="35903" y="198428"/>
                </a:cubicBezTo>
                <a:lnTo>
                  <a:pt x="35903" y="109639"/>
                </a:lnTo>
                <a:lnTo>
                  <a:pt x="28363" y="109639"/>
                </a:lnTo>
                <a:cubicBezTo>
                  <a:pt x="12925" y="109639"/>
                  <a:pt x="0" y="97057"/>
                  <a:pt x="0" y="81240"/>
                </a:cubicBezTo>
                <a:lnTo>
                  <a:pt x="0" y="75489"/>
                </a:lnTo>
                <a:cubicBezTo>
                  <a:pt x="0" y="74410"/>
                  <a:pt x="359" y="73332"/>
                  <a:pt x="1436" y="72254"/>
                </a:cubicBezTo>
                <a:lnTo>
                  <a:pt x="35903" y="38104"/>
                </a:lnTo>
                <a:lnTo>
                  <a:pt x="35903" y="4314"/>
                </a:lnTo>
                <a:cubicBezTo>
                  <a:pt x="35903" y="1797"/>
                  <a:pt x="37698" y="0"/>
                  <a:pt x="40211" y="0"/>
                </a:cubicBezTo>
                <a:close/>
              </a:path>
            </a:pathLst>
          </a:custGeom>
          <a:solidFill>
            <a:schemeClr val="accent3"/>
          </a:solidFill>
          <a:ln>
            <a:noFill/>
          </a:ln>
          <a:effectLst/>
        </p:spPr>
        <p:txBody>
          <a:bodyPr anchor="ctr"/>
          <a:lstStyle/>
          <a:p>
            <a:endParaRPr lang="en-US" dirty="0">
              <a:solidFill>
                <a:schemeClr val="accent1"/>
              </a:solidFill>
              <a:latin typeface="Montserrat Light" pitchFamily="2" charset="77"/>
            </a:endParaRPr>
          </a:p>
        </p:txBody>
      </p:sp>
      <p:sp>
        <p:nvSpPr>
          <p:cNvPr id="10" name="TextBox 9">
            <a:extLst>
              <a:ext uri="{FF2B5EF4-FFF2-40B4-BE49-F238E27FC236}">
                <a16:creationId xmlns:a16="http://schemas.microsoft.com/office/drawing/2014/main" id="{8EBD348E-C259-5E45-A62F-5B0F75070332}"/>
              </a:ext>
            </a:extLst>
          </p:cNvPr>
          <p:cNvSpPr txBox="1"/>
          <p:nvPr/>
        </p:nvSpPr>
        <p:spPr>
          <a:xfrm>
            <a:off x="6627557" y="4609446"/>
            <a:ext cx="2388795"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VALUE 01</a:t>
            </a:r>
          </a:p>
        </p:txBody>
      </p:sp>
      <p:sp>
        <p:nvSpPr>
          <p:cNvPr id="11" name="Subtitle 2">
            <a:extLst>
              <a:ext uri="{FF2B5EF4-FFF2-40B4-BE49-F238E27FC236}">
                <a16:creationId xmlns:a16="http://schemas.microsoft.com/office/drawing/2014/main" id="{C59EE901-735E-5641-B654-7B5E8D35B2ED}"/>
              </a:ext>
            </a:extLst>
          </p:cNvPr>
          <p:cNvSpPr txBox="1">
            <a:spLocks/>
          </p:cNvSpPr>
          <p:nvPr/>
        </p:nvSpPr>
        <p:spPr>
          <a:xfrm>
            <a:off x="6627556" y="5217455"/>
            <a:ext cx="13578035"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a:t>
            </a:r>
          </a:p>
        </p:txBody>
      </p:sp>
      <p:sp>
        <p:nvSpPr>
          <p:cNvPr id="14" name="TextBox 13">
            <a:extLst>
              <a:ext uri="{FF2B5EF4-FFF2-40B4-BE49-F238E27FC236}">
                <a16:creationId xmlns:a16="http://schemas.microsoft.com/office/drawing/2014/main" id="{27D98435-77C5-AC41-9A3B-276195B4142F}"/>
              </a:ext>
            </a:extLst>
          </p:cNvPr>
          <p:cNvSpPr txBox="1"/>
          <p:nvPr/>
        </p:nvSpPr>
        <p:spPr>
          <a:xfrm>
            <a:off x="6627557" y="7527660"/>
            <a:ext cx="2465740"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VALUE 02</a:t>
            </a:r>
          </a:p>
        </p:txBody>
      </p:sp>
      <p:sp>
        <p:nvSpPr>
          <p:cNvPr id="15" name="Subtitle 2">
            <a:extLst>
              <a:ext uri="{FF2B5EF4-FFF2-40B4-BE49-F238E27FC236}">
                <a16:creationId xmlns:a16="http://schemas.microsoft.com/office/drawing/2014/main" id="{27A801F9-DF19-284E-9D76-C71911893BE2}"/>
              </a:ext>
            </a:extLst>
          </p:cNvPr>
          <p:cNvSpPr txBox="1">
            <a:spLocks/>
          </p:cNvSpPr>
          <p:nvPr/>
        </p:nvSpPr>
        <p:spPr>
          <a:xfrm>
            <a:off x="6627556" y="8135669"/>
            <a:ext cx="13578035"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a:t>
            </a:r>
          </a:p>
        </p:txBody>
      </p:sp>
      <p:sp>
        <p:nvSpPr>
          <p:cNvPr id="17" name="TextBox 16">
            <a:extLst>
              <a:ext uri="{FF2B5EF4-FFF2-40B4-BE49-F238E27FC236}">
                <a16:creationId xmlns:a16="http://schemas.microsoft.com/office/drawing/2014/main" id="{30321BA1-3CCB-0942-A223-E7851C84BFE5}"/>
              </a:ext>
            </a:extLst>
          </p:cNvPr>
          <p:cNvSpPr txBox="1"/>
          <p:nvPr/>
        </p:nvSpPr>
        <p:spPr>
          <a:xfrm>
            <a:off x="6627557" y="10445874"/>
            <a:ext cx="2465740" cy="553998"/>
          </a:xfrm>
          <a:prstGeom prst="rect">
            <a:avLst/>
          </a:prstGeom>
          <a:noFill/>
        </p:spPr>
        <p:txBody>
          <a:bodyPr wrap="none" rtlCol="0" anchor="ctr" anchorCtr="0">
            <a:spAutoFit/>
          </a:bodyPr>
          <a:lstStyle/>
          <a:p>
            <a:r>
              <a:rPr lang="en-US" sz="3000" b="1" spc="300" dirty="0">
                <a:solidFill>
                  <a:schemeClr val="tx2"/>
                </a:solidFill>
                <a:latin typeface="Montserrat" pitchFamily="2" charset="77"/>
                <a:ea typeface="League Spartan" charset="0"/>
                <a:cs typeface="Poppins" pitchFamily="2" charset="77"/>
              </a:rPr>
              <a:t>VALUE 03</a:t>
            </a:r>
          </a:p>
        </p:txBody>
      </p:sp>
      <p:sp>
        <p:nvSpPr>
          <p:cNvPr id="18" name="Subtitle 2">
            <a:extLst>
              <a:ext uri="{FF2B5EF4-FFF2-40B4-BE49-F238E27FC236}">
                <a16:creationId xmlns:a16="http://schemas.microsoft.com/office/drawing/2014/main" id="{27313488-C1A6-4140-ACBF-F06A78BDEABA}"/>
              </a:ext>
            </a:extLst>
          </p:cNvPr>
          <p:cNvSpPr txBox="1">
            <a:spLocks/>
          </p:cNvSpPr>
          <p:nvPr/>
        </p:nvSpPr>
        <p:spPr>
          <a:xfrm>
            <a:off x="6627556" y="11053883"/>
            <a:ext cx="13578035" cy="101502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a:t>
            </a:r>
          </a:p>
        </p:txBody>
      </p:sp>
      <p:sp>
        <p:nvSpPr>
          <p:cNvPr id="16" name="TextBox 15">
            <a:extLst>
              <a:ext uri="{FF2B5EF4-FFF2-40B4-BE49-F238E27FC236}">
                <a16:creationId xmlns:a16="http://schemas.microsoft.com/office/drawing/2014/main" id="{BEC3F559-B615-CD46-8867-01289BB217E4}"/>
              </a:ext>
            </a:extLst>
          </p:cNvPr>
          <p:cNvSpPr txBox="1"/>
          <p:nvPr/>
        </p:nvSpPr>
        <p:spPr>
          <a:xfrm>
            <a:off x="8825033" y="1423802"/>
            <a:ext cx="6803466"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Core Values</a:t>
            </a:r>
          </a:p>
        </p:txBody>
      </p:sp>
      <p:sp>
        <p:nvSpPr>
          <p:cNvPr id="19" name="Subtitle 2">
            <a:extLst>
              <a:ext uri="{FF2B5EF4-FFF2-40B4-BE49-F238E27FC236}">
                <a16:creationId xmlns:a16="http://schemas.microsoft.com/office/drawing/2014/main" id="{27EAFE09-0030-F343-B0EA-91CF5B0E276B}"/>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Tree>
    <p:extLst>
      <p:ext uri="{BB962C8B-B14F-4D97-AF65-F5344CB8AC3E}">
        <p14:creationId xmlns:p14="http://schemas.microsoft.com/office/powerpoint/2010/main" val="2033863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0F81B792-2F70-6241-8A05-1626B94894C6}"/>
              </a:ext>
            </a:extLst>
          </p:cNvPr>
          <p:cNvSpPr txBox="1"/>
          <p:nvPr/>
        </p:nvSpPr>
        <p:spPr>
          <a:xfrm>
            <a:off x="8142157" y="1423802"/>
            <a:ext cx="8169224"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Meet The Team</a:t>
            </a:r>
          </a:p>
        </p:txBody>
      </p:sp>
      <p:sp>
        <p:nvSpPr>
          <p:cNvPr id="24" name="Subtitle 2">
            <a:extLst>
              <a:ext uri="{FF2B5EF4-FFF2-40B4-BE49-F238E27FC236}">
                <a16:creationId xmlns:a16="http://schemas.microsoft.com/office/drawing/2014/main" id="{6AB58C08-63B7-0149-A24B-FDF7E85D7675}"/>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30" name="TextBox 29">
            <a:extLst>
              <a:ext uri="{FF2B5EF4-FFF2-40B4-BE49-F238E27FC236}">
                <a16:creationId xmlns:a16="http://schemas.microsoft.com/office/drawing/2014/main" id="{0B3309C2-4022-B84F-9CA6-CEEF3C966CB9}"/>
              </a:ext>
            </a:extLst>
          </p:cNvPr>
          <p:cNvSpPr txBox="1"/>
          <p:nvPr/>
        </p:nvSpPr>
        <p:spPr>
          <a:xfrm>
            <a:off x="3826672" y="10675708"/>
            <a:ext cx="4163319"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AMELIA STINGER</a:t>
            </a:r>
          </a:p>
        </p:txBody>
      </p:sp>
      <p:sp>
        <p:nvSpPr>
          <p:cNvPr id="31" name="Subtitle 2">
            <a:extLst>
              <a:ext uri="{FF2B5EF4-FFF2-40B4-BE49-F238E27FC236}">
                <a16:creationId xmlns:a16="http://schemas.microsoft.com/office/drawing/2014/main" id="{7FC9FDB5-80DC-EB40-9767-67CADA79CF12}"/>
              </a:ext>
            </a:extLst>
          </p:cNvPr>
          <p:cNvSpPr txBox="1">
            <a:spLocks/>
          </p:cNvSpPr>
          <p:nvPr/>
        </p:nvSpPr>
        <p:spPr>
          <a:xfrm>
            <a:off x="3485170" y="11296612"/>
            <a:ext cx="4846320"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a:t>
            </a:r>
          </a:p>
        </p:txBody>
      </p:sp>
      <p:sp>
        <p:nvSpPr>
          <p:cNvPr id="32" name="TextBox 31">
            <a:extLst>
              <a:ext uri="{FF2B5EF4-FFF2-40B4-BE49-F238E27FC236}">
                <a16:creationId xmlns:a16="http://schemas.microsoft.com/office/drawing/2014/main" id="{2ADF8904-9063-7241-BDEE-B2A083958C28}"/>
              </a:ext>
            </a:extLst>
          </p:cNvPr>
          <p:cNvSpPr txBox="1"/>
          <p:nvPr/>
        </p:nvSpPr>
        <p:spPr>
          <a:xfrm>
            <a:off x="9746494" y="10675708"/>
            <a:ext cx="4884671"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BRANDON PHILLIPS</a:t>
            </a:r>
          </a:p>
        </p:txBody>
      </p:sp>
      <p:sp>
        <p:nvSpPr>
          <p:cNvPr id="33" name="Subtitle 2">
            <a:extLst>
              <a:ext uri="{FF2B5EF4-FFF2-40B4-BE49-F238E27FC236}">
                <a16:creationId xmlns:a16="http://schemas.microsoft.com/office/drawing/2014/main" id="{1FAAAC39-F086-0942-8107-3C1E8BD6BFBD}"/>
              </a:ext>
            </a:extLst>
          </p:cNvPr>
          <p:cNvSpPr txBox="1">
            <a:spLocks/>
          </p:cNvSpPr>
          <p:nvPr/>
        </p:nvSpPr>
        <p:spPr>
          <a:xfrm>
            <a:off x="9765665" y="11296612"/>
            <a:ext cx="4846320"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a:t>
            </a:r>
          </a:p>
        </p:txBody>
      </p:sp>
      <p:sp>
        <p:nvSpPr>
          <p:cNvPr id="34" name="TextBox 33">
            <a:extLst>
              <a:ext uri="{FF2B5EF4-FFF2-40B4-BE49-F238E27FC236}">
                <a16:creationId xmlns:a16="http://schemas.microsoft.com/office/drawing/2014/main" id="{9DBAF49E-6320-414D-B598-EDCAFB126812}"/>
              </a:ext>
            </a:extLst>
          </p:cNvPr>
          <p:cNvSpPr txBox="1"/>
          <p:nvPr/>
        </p:nvSpPr>
        <p:spPr>
          <a:xfrm>
            <a:off x="16221756" y="10675708"/>
            <a:ext cx="4495141"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MEREDITH BAILEY</a:t>
            </a:r>
          </a:p>
        </p:txBody>
      </p:sp>
      <p:sp>
        <p:nvSpPr>
          <p:cNvPr id="35" name="Subtitle 2">
            <a:extLst>
              <a:ext uri="{FF2B5EF4-FFF2-40B4-BE49-F238E27FC236}">
                <a16:creationId xmlns:a16="http://schemas.microsoft.com/office/drawing/2014/main" id="{E35EFE98-5D9D-7A45-92F1-34E27678F981}"/>
              </a:ext>
            </a:extLst>
          </p:cNvPr>
          <p:cNvSpPr txBox="1">
            <a:spLocks/>
          </p:cNvSpPr>
          <p:nvPr/>
        </p:nvSpPr>
        <p:spPr>
          <a:xfrm>
            <a:off x="16046160" y="11296612"/>
            <a:ext cx="4846320"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whereby companies seek</a:t>
            </a:r>
          </a:p>
        </p:txBody>
      </p:sp>
      <p:sp>
        <p:nvSpPr>
          <p:cNvPr id="3" name="Picture Placeholder 2">
            <a:extLst>
              <a:ext uri="{FF2B5EF4-FFF2-40B4-BE49-F238E27FC236}">
                <a16:creationId xmlns:a16="http://schemas.microsoft.com/office/drawing/2014/main" id="{3DBF4360-68C2-7946-99B7-F968B394B0FE}"/>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4078BA04-83F7-3748-8A02-00FAFAD02F5A}"/>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8CD23EC8-BA20-2646-B348-355F4089DCD7}"/>
              </a:ext>
            </a:extLst>
          </p:cNvPr>
          <p:cNvSpPr>
            <a:spLocks noGrp="1"/>
          </p:cNvSpPr>
          <p:nvPr>
            <p:ph type="pic" sz="quarter" idx="13"/>
          </p:nvPr>
        </p:nvSpPr>
        <p:spPr>
          <a:solidFill>
            <a:schemeClr val="bg1">
              <a:lumMod val="95000"/>
            </a:schemeClr>
          </a:solidFill>
        </p:spPr>
      </p:sp>
    </p:spTree>
    <p:extLst>
      <p:ext uri="{BB962C8B-B14F-4D97-AF65-F5344CB8AC3E}">
        <p14:creationId xmlns:p14="http://schemas.microsoft.com/office/powerpoint/2010/main" val="328688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2F0B57AD-82B1-3843-A4FD-C761681B72B3}"/>
              </a:ext>
            </a:extLst>
          </p:cNvPr>
          <p:cNvSpPr txBox="1"/>
          <p:nvPr/>
        </p:nvSpPr>
        <p:spPr>
          <a:xfrm>
            <a:off x="8142157" y="1423802"/>
            <a:ext cx="8169224" cy="1200329"/>
          </a:xfrm>
          <a:prstGeom prst="rect">
            <a:avLst/>
          </a:prstGeom>
          <a:noFill/>
        </p:spPr>
        <p:txBody>
          <a:bodyPr wrap="none" rtlCol="0" anchor="t">
            <a:spAutoFit/>
          </a:bodyPr>
          <a:lstStyle/>
          <a:p>
            <a:pPr algn="ctr"/>
            <a:r>
              <a:rPr lang="en-US" sz="7200" b="1" spc="300" dirty="0">
                <a:solidFill>
                  <a:schemeClr val="tx2"/>
                </a:solidFill>
                <a:latin typeface="Playfair Display SC" pitchFamily="2" charset="77"/>
              </a:rPr>
              <a:t>Meet The Team</a:t>
            </a:r>
          </a:p>
        </p:txBody>
      </p:sp>
      <p:sp>
        <p:nvSpPr>
          <p:cNvPr id="25" name="Subtitle 2">
            <a:extLst>
              <a:ext uri="{FF2B5EF4-FFF2-40B4-BE49-F238E27FC236}">
                <a16:creationId xmlns:a16="http://schemas.microsoft.com/office/drawing/2014/main" id="{96668461-9F3F-A347-A384-7159898B2C3B}"/>
              </a:ext>
            </a:extLst>
          </p:cNvPr>
          <p:cNvSpPr txBox="1">
            <a:spLocks/>
          </p:cNvSpPr>
          <p:nvPr/>
        </p:nvSpPr>
        <p:spPr>
          <a:xfrm>
            <a:off x="9669012" y="2624131"/>
            <a:ext cx="5115503" cy="524246"/>
          </a:xfrm>
          <a:prstGeom prst="rect">
            <a:avLst/>
          </a:prstGeom>
        </p:spPr>
        <p:txBody>
          <a:bodyPr vert="horz" wrap="non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b="1" spc="600" dirty="0">
                <a:solidFill>
                  <a:schemeClr val="accent2"/>
                </a:solidFill>
                <a:latin typeface="Montserrat" pitchFamily="2" charset="77"/>
                <a:ea typeface="Lato Light" panose="020F0502020204030203" pitchFamily="34" charset="0"/>
                <a:cs typeface="Mukta ExtraLight" panose="020B0000000000000000" pitchFamily="34" charset="77"/>
              </a:rPr>
              <a:t>YOUR SUBTITLE HERE</a:t>
            </a:r>
          </a:p>
        </p:txBody>
      </p:sp>
      <p:sp>
        <p:nvSpPr>
          <p:cNvPr id="38" name="TextBox 37">
            <a:extLst>
              <a:ext uri="{FF2B5EF4-FFF2-40B4-BE49-F238E27FC236}">
                <a16:creationId xmlns:a16="http://schemas.microsoft.com/office/drawing/2014/main" id="{82DF4559-F598-DC41-845B-A4D030350E80}"/>
              </a:ext>
            </a:extLst>
          </p:cNvPr>
          <p:cNvSpPr txBox="1"/>
          <p:nvPr/>
        </p:nvSpPr>
        <p:spPr>
          <a:xfrm>
            <a:off x="17763486" y="9712412"/>
            <a:ext cx="4163319"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AMELIA STINGER</a:t>
            </a:r>
          </a:p>
        </p:txBody>
      </p:sp>
      <p:sp>
        <p:nvSpPr>
          <p:cNvPr id="39" name="Subtitle 2">
            <a:extLst>
              <a:ext uri="{FF2B5EF4-FFF2-40B4-BE49-F238E27FC236}">
                <a16:creationId xmlns:a16="http://schemas.microsoft.com/office/drawing/2014/main" id="{ADA15499-2C35-0840-8DA4-717CDBCA2610}"/>
              </a:ext>
            </a:extLst>
          </p:cNvPr>
          <p:cNvSpPr txBox="1">
            <a:spLocks/>
          </p:cNvSpPr>
          <p:nvPr/>
        </p:nvSpPr>
        <p:spPr>
          <a:xfrm>
            <a:off x="17696305" y="10333316"/>
            <a:ext cx="4297680"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 companies</a:t>
            </a:r>
          </a:p>
        </p:txBody>
      </p:sp>
      <p:sp>
        <p:nvSpPr>
          <p:cNvPr id="40" name="TextBox 39">
            <a:extLst>
              <a:ext uri="{FF2B5EF4-FFF2-40B4-BE49-F238E27FC236}">
                <a16:creationId xmlns:a16="http://schemas.microsoft.com/office/drawing/2014/main" id="{BC6528E8-045D-B64A-B693-D7438D85BB14}"/>
              </a:ext>
            </a:extLst>
          </p:cNvPr>
          <p:cNvSpPr txBox="1"/>
          <p:nvPr/>
        </p:nvSpPr>
        <p:spPr>
          <a:xfrm>
            <a:off x="12625125" y="9731965"/>
            <a:ext cx="4203395"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BRENDA JACOBS</a:t>
            </a:r>
          </a:p>
        </p:txBody>
      </p:sp>
      <p:sp>
        <p:nvSpPr>
          <p:cNvPr id="41" name="Subtitle 2">
            <a:extLst>
              <a:ext uri="{FF2B5EF4-FFF2-40B4-BE49-F238E27FC236}">
                <a16:creationId xmlns:a16="http://schemas.microsoft.com/office/drawing/2014/main" id="{940E19E8-37C2-B845-8286-3EA9B1107B55}"/>
              </a:ext>
            </a:extLst>
          </p:cNvPr>
          <p:cNvSpPr txBox="1">
            <a:spLocks/>
          </p:cNvSpPr>
          <p:nvPr/>
        </p:nvSpPr>
        <p:spPr>
          <a:xfrm>
            <a:off x="12577979" y="10352869"/>
            <a:ext cx="4297680"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 companies</a:t>
            </a:r>
          </a:p>
        </p:txBody>
      </p:sp>
      <p:sp>
        <p:nvSpPr>
          <p:cNvPr id="42" name="TextBox 41">
            <a:extLst>
              <a:ext uri="{FF2B5EF4-FFF2-40B4-BE49-F238E27FC236}">
                <a16:creationId xmlns:a16="http://schemas.microsoft.com/office/drawing/2014/main" id="{8554558D-65F4-3D4B-A6DC-CF05D9D51695}"/>
              </a:ext>
            </a:extLst>
          </p:cNvPr>
          <p:cNvSpPr txBox="1"/>
          <p:nvPr/>
        </p:nvSpPr>
        <p:spPr>
          <a:xfrm>
            <a:off x="7824051" y="9731965"/>
            <a:ext cx="365356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MARTY YOUNG</a:t>
            </a:r>
          </a:p>
        </p:txBody>
      </p:sp>
      <p:sp>
        <p:nvSpPr>
          <p:cNvPr id="43" name="Subtitle 2">
            <a:extLst>
              <a:ext uri="{FF2B5EF4-FFF2-40B4-BE49-F238E27FC236}">
                <a16:creationId xmlns:a16="http://schemas.microsoft.com/office/drawing/2014/main" id="{5D2237CE-4CC3-C045-A685-EB7B4BBACC55}"/>
              </a:ext>
            </a:extLst>
          </p:cNvPr>
          <p:cNvSpPr txBox="1">
            <a:spLocks/>
          </p:cNvSpPr>
          <p:nvPr/>
        </p:nvSpPr>
        <p:spPr>
          <a:xfrm>
            <a:off x="7501991" y="10352869"/>
            <a:ext cx="4297680"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 companies</a:t>
            </a:r>
          </a:p>
        </p:txBody>
      </p:sp>
      <p:sp>
        <p:nvSpPr>
          <p:cNvPr id="44" name="TextBox 43">
            <a:extLst>
              <a:ext uri="{FF2B5EF4-FFF2-40B4-BE49-F238E27FC236}">
                <a16:creationId xmlns:a16="http://schemas.microsoft.com/office/drawing/2014/main" id="{05F1AE7C-0473-8B48-A9EE-48EFDAF212A7}"/>
              </a:ext>
            </a:extLst>
          </p:cNvPr>
          <p:cNvSpPr txBox="1"/>
          <p:nvPr/>
        </p:nvSpPr>
        <p:spPr>
          <a:xfrm>
            <a:off x="2615810" y="9705839"/>
            <a:ext cx="3967754" cy="553998"/>
          </a:xfrm>
          <a:prstGeom prst="rect">
            <a:avLst/>
          </a:prstGeom>
          <a:noFill/>
        </p:spPr>
        <p:txBody>
          <a:bodyPr wrap="none" rtlCol="0" anchor="ctr" anchorCtr="0">
            <a:spAutoFit/>
          </a:bodyPr>
          <a:lstStyle/>
          <a:p>
            <a:pPr algn="ctr"/>
            <a:r>
              <a:rPr lang="en-US" sz="3000" b="1" spc="300" dirty="0">
                <a:solidFill>
                  <a:schemeClr val="tx2"/>
                </a:solidFill>
                <a:latin typeface="Montserrat" pitchFamily="2" charset="77"/>
                <a:ea typeface="League Spartan" charset="0"/>
                <a:cs typeface="Poppins" pitchFamily="2" charset="77"/>
              </a:rPr>
              <a:t>ERVIN GRIFFITH</a:t>
            </a:r>
          </a:p>
        </p:txBody>
      </p:sp>
      <p:sp>
        <p:nvSpPr>
          <p:cNvPr id="45" name="Subtitle 2">
            <a:extLst>
              <a:ext uri="{FF2B5EF4-FFF2-40B4-BE49-F238E27FC236}">
                <a16:creationId xmlns:a16="http://schemas.microsoft.com/office/drawing/2014/main" id="{D25DE73B-344E-B44F-B32A-8423FBC88D69}"/>
              </a:ext>
            </a:extLst>
          </p:cNvPr>
          <p:cNvSpPr txBox="1">
            <a:spLocks/>
          </p:cNvSpPr>
          <p:nvPr/>
        </p:nvSpPr>
        <p:spPr>
          <a:xfrm>
            <a:off x="2450845" y="10326743"/>
            <a:ext cx="4297680" cy="998671"/>
          </a:xfrm>
          <a:prstGeom prst="rect">
            <a:avLst/>
          </a:prstGeom>
        </p:spPr>
        <p:txBody>
          <a:bodyPr vert="horz" wrap="square" lIns="91440" tIns="45720" rIns="9144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700"/>
              </a:lnSpc>
            </a:pPr>
            <a:r>
              <a:rPr lang="en-US" dirty="0">
                <a:solidFill>
                  <a:schemeClr val="tx1"/>
                </a:solidFill>
                <a:latin typeface="Montserrat Light" pitchFamily="2" charset="77"/>
                <a:ea typeface="Lato Light" panose="020F0502020204030203" pitchFamily="34" charset="0"/>
                <a:cs typeface="Mukta ExtraLight" panose="020B0000000000000000" pitchFamily="34" charset="77"/>
              </a:rPr>
              <a:t>Green marketing is a practice where companies</a:t>
            </a:r>
          </a:p>
        </p:txBody>
      </p:sp>
      <p:sp>
        <p:nvSpPr>
          <p:cNvPr id="3" name="Picture Placeholder 2">
            <a:extLst>
              <a:ext uri="{FF2B5EF4-FFF2-40B4-BE49-F238E27FC236}">
                <a16:creationId xmlns:a16="http://schemas.microsoft.com/office/drawing/2014/main" id="{EF45FAFC-31F6-974C-89DD-EBAF0E5B81B0}"/>
              </a:ext>
            </a:extLst>
          </p:cNvPr>
          <p:cNvSpPr>
            <a:spLocks noGrp="1"/>
          </p:cNvSpPr>
          <p:nvPr>
            <p:ph type="pic" sz="quarter" idx="11"/>
          </p:nvPr>
        </p:nvSpPr>
        <p:spPr>
          <a:solidFill>
            <a:schemeClr val="bg1">
              <a:lumMod val="95000"/>
            </a:schemeClr>
          </a:solidFill>
        </p:spPr>
      </p:sp>
      <p:sp>
        <p:nvSpPr>
          <p:cNvPr id="5" name="Picture Placeholder 4">
            <a:extLst>
              <a:ext uri="{FF2B5EF4-FFF2-40B4-BE49-F238E27FC236}">
                <a16:creationId xmlns:a16="http://schemas.microsoft.com/office/drawing/2014/main" id="{4513CE02-095E-4048-829E-DF2DF3E26FDC}"/>
              </a:ext>
            </a:extLst>
          </p:cNvPr>
          <p:cNvSpPr>
            <a:spLocks noGrp="1"/>
          </p:cNvSpPr>
          <p:nvPr>
            <p:ph type="pic" sz="quarter" idx="12"/>
          </p:nvPr>
        </p:nvSpPr>
        <p:spPr>
          <a:solidFill>
            <a:schemeClr val="bg1">
              <a:lumMod val="95000"/>
            </a:schemeClr>
          </a:solidFill>
        </p:spPr>
      </p:sp>
      <p:sp>
        <p:nvSpPr>
          <p:cNvPr id="7" name="Picture Placeholder 6">
            <a:extLst>
              <a:ext uri="{FF2B5EF4-FFF2-40B4-BE49-F238E27FC236}">
                <a16:creationId xmlns:a16="http://schemas.microsoft.com/office/drawing/2014/main" id="{D01FB02C-2AF3-4045-893B-1EFDB9FD447F}"/>
              </a:ext>
            </a:extLst>
          </p:cNvPr>
          <p:cNvSpPr>
            <a:spLocks noGrp="1"/>
          </p:cNvSpPr>
          <p:nvPr>
            <p:ph type="pic" sz="quarter" idx="13"/>
          </p:nvPr>
        </p:nvSpPr>
        <p:spPr>
          <a:solidFill>
            <a:schemeClr val="bg1">
              <a:lumMod val="95000"/>
            </a:schemeClr>
          </a:solidFill>
        </p:spPr>
      </p:sp>
      <p:sp>
        <p:nvSpPr>
          <p:cNvPr id="9" name="Picture Placeholder 8">
            <a:extLst>
              <a:ext uri="{FF2B5EF4-FFF2-40B4-BE49-F238E27FC236}">
                <a16:creationId xmlns:a16="http://schemas.microsoft.com/office/drawing/2014/main" id="{546F963B-3431-2840-8E79-DD8424EF2F36}"/>
              </a:ext>
            </a:extLst>
          </p:cNvPr>
          <p:cNvSpPr>
            <a:spLocks noGrp="1"/>
          </p:cNvSpPr>
          <p:nvPr>
            <p:ph type="pic" sz="quarter" idx="14"/>
          </p:nvPr>
        </p:nvSpPr>
        <p:spPr>
          <a:solidFill>
            <a:schemeClr val="bg1">
              <a:lumMod val="95000"/>
            </a:schemeClr>
          </a:solidFill>
        </p:spPr>
      </p:sp>
    </p:spTree>
    <p:extLst>
      <p:ext uri="{BB962C8B-B14F-4D97-AF65-F5344CB8AC3E}">
        <p14:creationId xmlns:p14="http://schemas.microsoft.com/office/powerpoint/2010/main" val="4040473622"/>
      </p:ext>
    </p:extLst>
  </p:cSld>
  <p:clrMapOvr>
    <a:masterClrMapping/>
  </p:clrMapOvr>
</p:sld>
</file>

<file path=ppt/theme/theme1.xml><?xml version="1.0" encoding="utf-8"?>
<a:theme xmlns:a="http://schemas.openxmlformats.org/drawingml/2006/main" name="Office Theme">
  <a:themeElements>
    <a:clrScheme name="PTIFY - Minimal 3 - Light">
      <a:dk1>
        <a:srgbClr val="7A7A7A"/>
      </a:dk1>
      <a:lt1>
        <a:srgbClr val="FFFFFF"/>
      </a:lt1>
      <a:dk2>
        <a:srgbClr val="000000"/>
      </a:dk2>
      <a:lt2>
        <a:srgbClr val="FFFFFF"/>
      </a:lt2>
      <a:accent1>
        <a:srgbClr val="545557"/>
      </a:accent1>
      <a:accent2>
        <a:srgbClr val="D6AE81"/>
      </a:accent2>
      <a:accent3>
        <a:srgbClr val="000000"/>
      </a:accent3>
      <a:accent4>
        <a:srgbClr val="A28666"/>
      </a:accent4>
      <a:accent5>
        <a:srgbClr val="8F9296"/>
      </a:accent5>
      <a:accent6>
        <a:srgbClr val="C8C8C8"/>
      </a:accent6>
      <a:hlink>
        <a:srgbClr val="36945B"/>
      </a:hlink>
      <a:folHlink>
        <a:srgbClr val="527B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86582</TotalTime>
  <Words>2089</Words>
  <Application>Microsoft Macintosh PowerPoint</Application>
  <PresentationFormat>Custom</PresentationFormat>
  <Paragraphs>314</Paragraphs>
  <Slides>35</Slides>
  <Notes>1</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35</vt:i4>
      </vt:variant>
    </vt:vector>
  </HeadingPairs>
  <TitlesOfParts>
    <vt:vector size="50" baseType="lpstr">
      <vt:lpstr>Arial</vt:lpstr>
      <vt:lpstr>Avenir Next</vt:lpstr>
      <vt:lpstr>Calibri</vt:lpstr>
      <vt:lpstr>Lato Light</vt:lpstr>
      <vt:lpstr>League Spartan</vt:lpstr>
      <vt:lpstr>Montserrat</vt:lpstr>
      <vt:lpstr>Montserrat Light</vt:lpstr>
      <vt:lpstr>Mukta ExtraLight</vt:lpstr>
      <vt:lpstr>Open Sans Light</vt:lpstr>
      <vt:lpstr>Playfair Display SC</vt:lpstr>
      <vt:lpstr>Poppins</vt:lpstr>
      <vt:lpstr>Poppins ExtraLight</vt:lpstr>
      <vt:lpstr>Poppins Light</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Jetfabrik Design</cp:lastModifiedBy>
  <cp:revision>15346</cp:revision>
  <dcterms:created xsi:type="dcterms:W3CDTF">2014-11-12T21:47:38Z</dcterms:created>
  <dcterms:modified xsi:type="dcterms:W3CDTF">2019-09-11T19:14:04Z</dcterms:modified>
  <cp:category/>
</cp:coreProperties>
</file>