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70" r:id="rId1"/>
  </p:sldMasterIdLst>
  <p:notesMasterIdLst>
    <p:notesMasterId r:id="rId37"/>
  </p:notesMasterIdLst>
  <p:sldIdLst>
    <p:sldId id="3308" r:id="rId2"/>
    <p:sldId id="3312" r:id="rId3"/>
    <p:sldId id="3309" r:id="rId4"/>
    <p:sldId id="3310" r:id="rId5"/>
    <p:sldId id="3311" r:id="rId6"/>
    <p:sldId id="3313" r:id="rId7"/>
    <p:sldId id="3314" r:id="rId8"/>
    <p:sldId id="3315" r:id="rId9"/>
    <p:sldId id="3326" r:id="rId10"/>
    <p:sldId id="3316" r:id="rId11"/>
    <p:sldId id="3322" r:id="rId12"/>
    <p:sldId id="3321" r:id="rId13"/>
    <p:sldId id="3323" r:id="rId14"/>
    <p:sldId id="3324" r:id="rId15"/>
    <p:sldId id="3325" r:id="rId16"/>
    <p:sldId id="3318" r:id="rId17"/>
    <p:sldId id="3319" r:id="rId18"/>
    <p:sldId id="3317" r:id="rId19"/>
    <p:sldId id="3320" r:id="rId20"/>
    <p:sldId id="3328" r:id="rId21"/>
    <p:sldId id="3329" r:id="rId22"/>
    <p:sldId id="3337" r:id="rId23"/>
    <p:sldId id="3340" r:id="rId24"/>
    <p:sldId id="3334" r:id="rId25"/>
    <p:sldId id="3335" r:id="rId26"/>
    <p:sldId id="3327" r:id="rId27"/>
    <p:sldId id="3330" r:id="rId28"/>
    <p:sldId id="3333" r:id="rId29"/>
    <p:sldId id="862" r:id="rId30"/>
    <p:sldId id="3338" r:id="rId31"/>
    <p:sldId id="3342" r:id="rId32"/>
    <p:sldId id="398" r:id="rId33"/>
    <p:sldId id="3331" r:id="rId34"/>
    <p:sldId id="3332" r:id="rId35"/>
    <p:sldId id="3336" r:id="rId36"/>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14398" userDrawn="1">
          <p15:clr>
            <a:srgbClr val="A4A3A4"/>
          </p15:clr>
        </p15:guide>
        <p15:guide id="53" orient="horz" pos="480" userDrawn="1">
          <p15:clr>
            <a:srgbClr val="A4A3A4"/>
          </p15:clr>
        </p15:guide>
        <p15:guide id="54" orient="horz" pos="8160" userDrawn="1">
          <p15:clr>
            <a:srgbClr val="A4A3A4"/>
          </p15:clr>
        </p15:guide>
        <p15:guide id="55" pos="9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0000"/>
    <a:srgbClr val="191919"/>
    <a:srgbClr val="CCF6FF"/>
    <a:srgbClr val="5178B3"/>
    <a:srgbClr val="2CB3EB"/>
    <a:srgbClr val="FC0D1B"/>
    <a:srgbClr val="FA7B87"/>
    <a:srgbClr val="FB4756"/>
    <a:srgbClr val="CA252D"/>
    <a:srgbClr val="FA406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57" autoAdjust="0"/>
    <p:restoredTop sz="95439" autoAdjust="0"/>
  </p:normalViewPr>
  <p:slideViewPr>
    <p:cSldViewPr snapToGrid="0" snapToObjects="1">
      <p:cViewPr varScale="1">
        <p:scale>
          <a:sx n="61" d="100"/>
          <a:sy n="61" d="100"/>
        </p:scale>
        <p:origin x="320" y="224"/>
      </p:cViewPr>
      <p:guideLst>
        <p:guide pos="14398"/>
        <p:guide orient="horz" pos="480"/>
        <p:guide orient="horz" pos="8160"/>
        <p:guide pos="95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Light" panose="020F0502020204030203"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Light" panose="020F0502020204030203" pitchFamily="34" charset="0"/>
              </a:defRPr>
            </a:lvl1pPr>
          </a:lstStyle>
          <a:p>
            <a:fld id="{EFC10EE1-B198-C942-8235-326C972CBB30}" type="datetimeFigureOut">
              <a:rPr lang="en-US" smtClean="0"/>
              <a:pPr/>
              <a:t>5/24/19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Light" panose="020F0502020204030203"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Light" panose="020F0502020204030203"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Lato Light" panose="020F0502020204030203" pitchFamily="34" charset="0"/>
        <a:ea typeface="+mn-ea"/>
        <a:cs typeface="+mn-cs"/>
      </a:defRPr>
    </a:lvl1pPr>
    <a:lvl2pPr marL="914217" algn="l" defTabSz="914217" rtl="0" eaLnBrk="1" latinLnBrk="0" hangingPunct="1">
      <a:defRPr sz="2400" b="0" i="0" kern="1200">
        <a:solidFill>
          <a:schemeClr val="tx1"/>
        </a:solidFill>
        <a:latin typeface="Lato Light" panose="020F0502020204030203" pitchFamily="34" charset="0"/>
        <a:ea typeface="+mn-ea"/>
        <a:cs typeface="+mn-cs"/>
      </a:defRPr>
    </a:lvl2pPr>
    <a:lvl3pPr marL="1828434" algn="l" defTabSz="914217" rtl="0" eaLnBrk="1" latinLnBrk="0" hangingPunct="1">
      <a:defRPr sz="2400" b="0" i="0" kern="1200">
        <a:solidFill>
          <a:schemeClr val="tx1"/>
        </a:solidFill>
        <a:latin typeface="Lato Light" panose="020F0502020204030203" pitchFamily="34" charset="0"/>
        <a:ea typeface="+mn-ea"/>
        <a:cs typeface="+mn-cs"/>
      </a:defRPr>
    </a:lvl3pPr>
    <a:lvl4pPr marL="2742651" algn="l" defTabSz="914217" rtl="0" eaLnBrk="1" latinLnBrk="0" hangingPunct="1">
      <a:defRPr sz="2400" b="0" i="0" kern="1200">
        <a:solidFill>
          <a:schemeClr val="tx1"/>
        </a:solidFill>
        <a:latin typeface="Lato Light" panose="020F0502020204030203" pitchFamily="34" charset="0"/>
        <a:ea typeface="+mn-ea"/>
        <a:cs typeface="+mn-cs"/>
      </a:defRPr>
    </a:lvl4pPr>
    <a:lvl5pPr marL="3656868" algn="l" defTabSz="914217" rtl="0" eaLnBrk="1" latinLnBrk="0" hangingPunct="1">
      <a:defRPr sz="2400" b="0" i="0" kern="1200">
        <a:solidFill>
          <a:schemeClr val="tx1"/>
        </a:solidFill>
        <a:latin typeface="Lato Light" panose="020F0502020204030203"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700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test Work">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4B0AB16F-B94A-BE4D-9C86-E4341BA75149}"/>
              </a:ext>
            </a:extLst>
          </p:cNvPr>
          <p:cNvSpPr>
            <a:spLocks noGrp="1" noChangeAspect="1"/>
          </p:cNvSpPr>
          <p:nvPr>
            <p:ph type="pic" sz="quarter" idx="13" hasCustomPrompt="1"/>
          </p:nvPr>
        </p:nvSpPr>
        <p:spPr>
          <a:xfrm>
            <a:off x="31530" y="10332720"/>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E808C38A-F2E8-6A47-B5C0-632A1D2BC640}"/>
              </a:ext>
            </a:extLst>
          </p:cNvPr>
          <p:cNvSpPr>
            <a:spLocks noGrp="1" noChangeAspect="1"/>
          </p:cNvSpPr>
          <p:nvPr>
            <p:ph type="pic" sz="quarter" idx="15" hasCustomPrompt="1"/>
          </p:nvPr>
        </p:nvSpPr>
        <p:spPr>
          <a:xfrm>
            <a:off x="7011345" y="10332720"/>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7" name="Picture Placeholder 3">
            <a:extLst>
              <a:ext uri="{FF2B5EF4-FFF2-40B4-BE49-F238E27FC236}">
                <a16:creationId xmlns:a16="http://schemas.microsoft.com/office/drawing/2014/main" id="{4EB0AF80-121B-DC47-BC52-11B474DE07FD}"/>
              </a:ext>
            </a:extLst>
          </p:cNvPr>
          <p:cNvSpPr>
            <a:spLocks noGrp="1" noChangeAspect="1"/>
          </p:cNvSpPr>
          <p:nvPr>
            <p:ph type="pic" sz="quarter" idx="17" hasCustomPrompt="1"/>
          </p:nvPr>
        </p:nvSpPr>
        <p:spPr>
          <a:xfrm>
            <a:off x="13991161" y="10332720"/>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32F35F7F-4D1D-4D42-999E-E86E450661B9}"/>
              </a:ext>
            </a:extLst>
          </p:cNvPr>
          <p:cNvSpPr>
            <a:spLocks noGrp="1" noChangeAspect="1"/>
          </p:cNvSpPr>
          <p:nvPr>
            <p:ph type="pic" sz="quarter" idx="19" hasCustomPrompt="1"/>
          </p:nvPr>
        </p:nvSpPr>
        <p:spPr>
          <a:xfrm>
            <a:off x="20970977" y="10332720"/>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0" name="Picture Placeholder 3">
            <a:extLst>
              <a:ext uri="{FF2B5EF4-FFF2-40B4-BE49-F238E27FC236}">
                <a16:creationId xmlns:a16="http://schemas.microsoft.com/office/drawing/2014/main" id="{17CF1F67-5F8C-134D-8E10-E6D4ACAB05F8}"/>
              </a:ext>
            </a:extLst>
          </p:cNvPr>
          <p:cNvSpPr>
            <a:spLocks noGrp="1" noChangeAspect="1"/>
          </p:cNvSpPr>
          <p:nvPr>
            <p:ph type="pic" sz="quarter" idx="20" hasCustomPrompt="1"/>
          </p:nvPr>
        </p:nvSpPr>
        <p:spPr>
          <a:xfrm>
            <a:off x="31530" y="6874813"/>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1" name="Picture Placeholder 3">
            <a:extLst>
              <a:ext uri="{FF2B5EF4-FFF2-40B4-BE49-F238E27FC236}">
                <a16:creationId xmlns:a16="http://schemas.microsoft.com/office/drawing/2014/main" id="{B86747C1-A59A-4842-9C97-B549B677918B}"/>
              </a:ext>
            </a:extLst>
          </p:cNvPr>
          <p:cNvSpPr>
            <a:spLocks noGrp="1" noChangeAspect="1"/>
          </p:cNvSpPr>
          <p:nvPr>
            <p:ph type="pic" sz="quarter" idx="21" hasCustomPrompt="1"/>
          </p:nvPr>
        </p:nvSpPr>
        <p:spPr>
          <a:xfrm>
            <a:off x="17481069" y="6874813"/>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3" name="Picture Placeholder 3">
            <a:extLst>
              <a:ext uri="{FF2B5EF4-FFF2-40B4-BE49-F238E27FC236}">
                <a16:creationId xmlns:a16="http://schemas.microsoft.com/office/drawing/2014/main" id="{7F31C306-7598-4542-B244-EF72F09A1D1A}"/>
              </a:ext>
            </a:extLst>
          </p:cNvPr>
          <p:cNvSpPr>
            <a:spLocks noGrp="1" noChangeAspect="1"/>
          </p:cNvSpPr>
          <p:nvPr>
            <p:ph type="pic" sz="quarter" idx="23" hasCustomPrompt="1"/>
          </p:nvPr>
        </p:nvSpPr>
        <p:spPr>
          <a:xfrm>
            <a:off x="10501253" y="6874813"/>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5" name="Picture Placeholder 3">
            <a:extLst>
              <a:ext uri="{FF2B5EF4-FFF2-40B4-BE49-F238E27FC236}">
                <a16:creationId xmlns:a16="http://schemas.microsoft.com/office/drawing/2014/main" id="{7A1EDB5F-1973-AC4D-A785-6E601C1C8A08}"/>
              </a:ext>
            </a:extLst>
          </p:cNvPr>
          <p:cNvSpPr>
            <a:spLocks noGrp="1" noChangeAspect="1"/>
          </p:cNvSpPr>
          <p:nvPr>
            <p:ph type="pic" sz="quarter" idx="25" hasCustomPrompt="1"/>
          </p:nvPr>
        </p:nvSpPr>
        <p:spPr>
          <a:xfrm>
            <a:off x="3521437" y="6874813"/>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6" name="Picture Placeholder 3">
            <a:extLst>
              <a:ext uri="{FF2B5EF4-FFF2-40B4-BE49-F238E27FC236}">
                <a16:creationId xmlns:a16="http://schemas.microsoft.com/office/drawing/2014/main" id="{FD072C80-2619-724C-BBFD-0D81F0895A8D}"/>
              </a:ext>
            </a:extLst>
          </p:cNvPr>
          <p:cNvSpPr>
            <a:spLocks noGrp="1" noChangeAspect="1"/>
          </p:cNvSpPr>
          <p:nvPr>
            <p:ph type="pic" sz="quarter" idx="26" hasCustomPrompt="1"/>
          </p:nvPr>
        </p:nvSpPr>
        <p:spPr>
          <a:xfrm>
            <a:off x="20970977" y="6874813"/>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655069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imonial">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A801DD70-4F4F-9247-96AD-88B2D4C2ED10}"/>
              </a:ext>
            </a:extLst>
          </p:cNvPr>
          <p:cNvSpPr>
            <a:spLocks noGrp="1" noChangeAspect="1"/>
          </p:cNvSpPr>
          <p:nvPr>
            <p:ph type="pic" sz="quarter" idx="11" hasCustomPrompt="1"/>
          </p:nvPr>
        </p:nvSpPr>
        <p:spPr>
          <a:xfrm>
            <a:off x="3573857" y="4899495"/>
            <a:ext cx="5502410" cy="5502410"/>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284707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A801DD70-4F4F-9247-96AD-88B2D4C2ED10}"/>
              </a:ext>
            </a:extLst>
          </p:cNvPr>
          <p:cNvSpPr>
            <a:spLocks noGrp="1" noChangeAspect="1"/>
          </p:cNvSpPr>
          <p:nvPr>
            <p:ph type="pic" sz="quarter" idx="11" hasCustomPrompt="1"/>
          </p:nvPr>
        </p:nvSpPr>
        <p:spPr>
          <a:xfrm>
            <a:off x="0" y="0"/>
            <a:ext cx="24377650" cy="1371600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702026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20F734F-3F86-A541-9195-4E3B2AA56B0C}"/>
              </a:ext>
            </a:extLst>
          </p:cNvPr>
          <p:cNvSpPr>
            <a:spLocks noGrp="1" noChangeAspect="1"/>
          </p:cNvSpPr>
          <p:nvPr>
            <p:ph type="pic" sz="quarter" idx="13" hasCustomPrompt="1"/>
          </p:nvPr>
        </p:nvSpPr>
        <p:spPr>
          <a:xfrm>
            <a:off x="-1" y="0"/>
            <a:ext cx="12188825" cy="685800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1A8C80A9-540A-7641-BFEA-CAA9632335C7}"/>
              </a:ext>
            </a:extLst>
          </p:cNvPr>
          <p:cNvSpPr>
            <a:spLocks noGrp="1" noChangeAspect="1"/>
          </p:cNvSpPr>
          <p:nvPr>
            <p:ph type="pic" sz="quarter" idx="14" hasCustomPrompt="1"/>
          </p:nvPr>
        </p:nvSpPr>
        <p:spPr>
          <a:xfrm>
            <a:off x="12188825" y="6858000"/>
            <a:ext cx="12188825" cy="685800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931125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rvices">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5F5F8AAE-B463-FF4C-B199-F25DD051A40D}"/>
              </a:ext>
            </a:extLst>
          </p:cNvPr>
          <p:cNvSpPr>
            <a:spLocks noGrp="1" noChangeAspect="1"/>
          </p:cNvSpPr>
          <p:nvPr>
            <p:ph type="pic" sz="quarter" idx="14" hasCustomPrompt="1"/>
          </p:nvPr>
        </p:nvSpPr>
        <p:spPr>
          <a:xfrm>
            <a:off x="14436436" y="0"/>
            <a:ext cx="9941214" cy="1371600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269439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sktop Mockup">
    <p:spTree>
      <p:nvGrpSpPr>
        <p:cNvPr id="1" name=""/>
        <p:cNvGrpSpPr/>
        <p:nvPr/>
      </p:nvGrpSpPr>
      <p:grpSpPr>
        <a:xfrm>
          <a:off x="0" y="0"/>
          <a:ext cx="0" cy="0"/>
          <a:chOff x="0" y="0"/>
          <a:chExt cx="0" cy="0"/>
        </a:xfrm>
      </p:grpSpPr>
      <p:sp>
        <p:nvSpPr>
          <p:cNvPr id="4" name="Picture Placeholder 10">
            <a:extLst>
              <a:ext uri="{FF2B5EF4-FFF2-40B4-BE49-F238E27FC236}">
                <a16:creationId xmlns:a16="http://schemas.microsoft.com/office/drawing/2014/main" id="{75AC599F-D966-1244-8682-69358B7539F4}"/>
              </a:ext>
            </a:extLst>
          </p:cNvPr>
          <p:cNvSpPr>
            <a:spLocks noGrp="1"/>
          </p:cNvSpPr>
          <p:nvPr>
            <p:ph type="pic" sz="quarter" idx="10" hasCustomPrompt="1"/>
          </p:nvPr>
        </p:nvSpPr>
        <p:spPr>
          <a:xfrm>
            <a:off x="8252134" y="3669746"/>
            <a:ext cx="7873382" cy="4471792"/>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a:solidFill>
            <a:schemeClr val="bg1">
              <a:lumMod val="95000"/>
            </a:schemeClr>
          </a:solidFill>
        </p:spPr>
        <p:txBody>
          <a:bodyPr anchor="ctr">
            <a:normAutofit/>
          </a:bodyPr>
          <a:lstStyle>
            <a:lvl1pPr algn="ctr">
              <a:defRPr lang="en-US" sz="2400" dirty="0"/>
            </a:lvl1pPr>
          </a:lstStyle>
          <a:p>
            <a:pPr lvl="0"/>
            <a:r>
              <a:rPr lang="en-US"/>
              <a:t>Drag and drop picture</a:t>
            </a:r>
          </a:p>
        </p:txBody>
      </p:sp>
    </p:spTree>
    <p:extLst>
      <p:ext uri="{BB962C8B-B14F-4D97-AF65-F5344CB8AC3E}">
        <p14:creationId xmlns:p14="http://schemas.microsoft.com/office/powerpoint/2010/main" val="577136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ptop Mockup">
    <p:spTree>
      <p:nvGrpSpPr>
        <p:cNvPr id="1" name=""/>
        <p:cNvGrpSpPr/>
        <p:nvPr/>
      </p:nvGrpSpPr>
      <p:grpSpPr>
        <a:xfrm>
          <a:off x="0" y="0"/>
          <a:ext cx="0" cy="0"/>
          <a:chOff x="0" y="0"/>
          <a:chExt cx="0" cy="0"/>
        </a:xfrm>
      </p:grpSpPr>
      <p:sp>
        <p:nvSpPr>
          <p:cNvPr id="5" name="Picture Placeholder 10">
            <a:extLst>
              <a:ext uri="{FF2B5EF4-FFF2-40B4-BE49-F238E27FC236}">
                <a16:creationId xmlns:a16="http://schemas.microsoft.com/office/drawing/2014/main" id="{F10F635D-281B-D047-B147-A1C601B8F0E3}"/>
              </a:ext>
            </a:extLst>
          </p:cNvPr>
          <p:cNvSpPr>
            <a:spLocks noGrp="1"/>
          </p:cNvSpPr>
          <p:nvPr>
            <p:ph type="pic" sz="quarter" idx="10" hasCustomPrompt="1"/>
          </p:nvPr>
        </p:nvSpPr>
        <p:spPr>
          <a:xfrm>
            <a:off x="2850393" y="5084311"/>
            <a:ext cx="7706078" cy="5065651"/>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a:solidFill>
            <a:schemeClr val="bg1">
              <a:lumMod val="95000"/>
            </a:schemeClr>
          </a:solidFill>
        </p:spPr>
        <p:txBody>
          <a:bodyPr anchor="ctr">
            <a:normAutofit/>
          </a:bodyPr>
          <a:lstStyle>
            <a:lvl1pPr algn="ctr">
              <a:defRPr lang="en-US" sz="3200" dirty="0"/>
            </a:lvl1pPr>
          </a:lstStyle>
          <a:p>
            <a:pPr lvl="0"/>
            <a:r>
              <a:rPr lang="en-US"/>
              <a:t>Drag and drop picture</a:t>
            </a:r>
          </a:p>
        </p:txBody>
      </p:sp>
    </p:spTree>
    <p:extLst>
      <p:ext uri="{BB962C8B-B14F-4D97-AF65-F5344CB8AC3E}">
        <p14:creationId xmlns:p14="http://schemas.microsoft.com/office/powerpoint/2010/main" val="1552057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Phone Mockup">
    <p:spTree>
      <p:nvGrpSpPr>
        <p:cNvPr id="1" name=""/>
        <p:cNvGrpSpPr/>
        <p:nvPr/>
      </p:nvGrpSpPr>
      <p:grpSpPr>
        <a:xfrm>
          <a:off x="0" y="0"/>
          <a:ext cx="0" cy="0"/>
          <a:chOff x="0" y="0"/>
          <a:chExt cx="0" cy="0"/>
        </a:xfrm>
      </p:grpSpPr>
      <p:sp>
        <p:nvSpPr>
          <p:cNvPr id="11" name="Picture Placeholder 10"/>
          <p:cNvSpPr>
            <a:spLocks noGrp="1"/>
          </p:cNvSpPr>
          <p:nvPr>
            <p:ph type="pic" sz="quarter" idx="10" hasCustomPrompt="1"/>
          </p:nvPr>
        </p:nvSpPr>
        <p:spPr>
          <a:xfrm>
            <a:off x="8361796" y="4980490"/>
            <a:ext cx="7654060" cy="16565020"/>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a:solidFill>
            <a:schemeClr val="bg1">
              <a:lumMod val="95000"/>
            </a:schemeClr>
          </a:solidFill>
        </p:spPr>
        <p:txBody>
          <a:bodyPr anchor="ctr">
            <a:normAutofit/>
          </a:bodyPr>
          <a:lstStyle>
            <a:lvl1pPr algn="ctr">
              <a:defRPr lang="en-US" sz="3200" dirty="0"/>
            </a:lvl1pPr>
          </a:lstStyle>
          <a:p>
            <a:pPr lvl="0"/>
            <a:r>
              <a:rPr lang="en-US"/>
              <a:t>Drag and drop picture</a:t>
            </a:r>
          </a:p>
        </p:txBody>
      </p:sp>
    </p:spTree>
    <p:extLst>
      <p:ext uri="{BB962C8B-B14F-4D97-AF65-F5344CB8AC3E}">
        <p14:creationId xmlns:p14="http://schemas.microsoft.com/office/powerpoint/2010/main" val="3613785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A801DD70-4F4F-9247-96AD-88B2D4C2ED10}"/>
              </a:ext>
            </a:extLst>
          </p:cNvPr>
          <p:cNvSpPr>
            <a:spLocks noGrp="1"/>
          </p:cNvSpPr>
          <p:nvPr>
            <p:ph type="pic" sz="quarter" idx="11" hasCustomPrompt="1"/>
          </p:nvPr>
        </p:nvSpPr>
        <p:spPr>
          <a:xfrm>
            <a:off x="0" y="5985164"/>
            <a:ext cx="7897091" cy="7730835"/>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14BD50A1-E68F-7C44-B09F-FF41C57A368C}"/>
              </a:ext>
            </a:extLst>
          </p:cNvPr>
          <p:cNvSpPr>
            <a:spLocks noGrp="1"/>
          </p:cNvSpPr>
          <p:nvPr>
            <p:ph type="pic" sz="quarter" idx="12" hasCustomPrompt="1"/>
          </p:nvPr>
        </p:nvSpPr>
        <p:spPr>
          <a:xfrm>
            <a:off x="8240279" y="5985164"/>
            <a:ext cx="7897091" cy="7730835"/>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B5358ED8-3264-7F4D-9E50-3E993D361724}"/>
              </a:ext>
            </a:extLst>
          </p:cNvPr>
          <p:cNvSpPr>
            <a:spLocks noGrp="1"/>
          </p:cNvSpPr>
          <p:nvPr>
            <p:ph type="pic" sz="quarter" idx="13" hasCustomPrompt="1"/>
          </p:nvPr>
        </p:nvSpPr>
        <p:spPr>
          <a:xfrm>
            <a:off x="16480559" y="5985164"/>
            <a:ext cx="7897091" cy="7730835"/>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179973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elcome Mess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A801DD70-4F4F-9247-96AD-88B2D4C2ED10}"/>
              </a:ext>
            </a:extLst>
          </p:cNvPr>
          <p:cNvSpPr>
            <a:spLocks noGrp="1" noChangeAspect="1"/>
          </p:cNvSpPr>
          <p:nvPr>
            <p:ph type="pic" sz="quarter" idx="11" hasCustomPrompt="1"/>
          </p:nvPr>
        </p:nvSpPr>
        <p:spPr>
          <a:xfrm>
            <a:off x="13660582" y="3048220"/>
            <a:ext cx="7680960" cy="7680960"/>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51495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ission &amp; Vision">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E27D4A63-3483-0747-AB1F-C386736146A6}"/>
              </a:ext>
            </a:extLst>
          </p:cNvPr>
          <p:cNvSpPr>
            <a:spLocks noGrp="1"/>
          </p:cNvSpPr>
          <p:nvPr>
            <p:ph type="pic" sz="quarter" idx="11" hasCustomPrompt="1"/>
          </p:nvPr>
        </p:nvSpPr>
        <p:spPr>
          <a:xfrm>
            <a:off x="0" y="8008883"/>
            <a:ext cx="24377650" cy="5707116"/>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399931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m 3">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38DC128-BFA0-ED45-AE5F-E5EEFD2673A5}"/>
              </a:ext>
            </a:extLst>
          </p:cNvPr>
          <p:cNvSpPr>
            <a:spLocks noGrp="1" noChangeAspect="1"/>
          </p:cNvSpPr>
          <p:nvPr>
            <p:ph type="pic" sz="quarter" idx="11" hasCustomPrompt="1"/>
          </p:nvPr>
        </p:nvSpPr>
        <p:spPr>
          <a:xfrm>
            <a:off x="2903904" y="4328378"/>
            <a:ext cx="3634641" cy="3634641"/>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3254AA0E-6E3A-AF4B-A41A-986828F7269D}"/>
              </a:ext>
            </a:extLst>
          </p:cNvPr>
          <p:cNvSpPr>
            <a:spLocks noGrp="1" noChangeAspect="1"/>
          </p:cNvSpPr>
          <p:nvPr>
            <p:ph type="pic" sz="quarter" idx="12" hasCustomPrompt="1"/>
          </p:nvPr>
        </p:nvSpPr>
        <p:spPr>
          <a:xfrm>
            <a:off x="10371504" y="4328378"/>
            <a:ext cx="3634641" cy="3634641"/>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6" name="Picture Placeholder 3">
            <a:extLst>
              <a:ext uri="{FF2B5EF4-FFF2-40B4-BE49-F238E27FC236}">
                <a16:creationId xmlns:a16="http://schemas.microsoft.com/office/drawing/2014/main" id="{D04E10AD-BA32-264E-B213-7C69E790F3AE}"/>
              </a:ext>
            </a:extLst>
          </p:cNvPr>
          <p:cNvSpPr>
            <a:spLocks noGrp="1" noChangeAspect="1"/>
          </p:cNvSpPr>
          <p:nvPr>
            <p:ph type="pic" sz="quarter" idx="13" hasCustomPrompt="1"/>
          </p:nvPr>
        </p:nvSpPr>
        <p:spPr>
          <a:xfrm>
            <a:off x="17839105" y="4328378"/>
            <a:ext cx="3634641" cy="3634641"/>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958299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4">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38DC128-BFA0-ED45-AE5F-E5EEFD2673A5}"/>
              </a:ext>
            </a:extLst>
          </p:cNvPr>
          <p:cNvSpPr>
            <a:spLocks noGrp="1" noChangeAspect="1"/>
          </p:cNvSpPr>
          <p:nvPr>
            <p:ph type="pic" sz="quarter" idx="11" hasCustomPrompt="1"/>
          </p:nvPr>
        </p:nvSpPr>
        <p:spPr>
          <a:xfrm>
            <a:off x="2578943" y="4328378"/>
            <a:ext cx="3017520" cy="3017520"/>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3254AA0E-6E3A-AF4B-A41A-986828F7269D}"/>
              </a:ext>
            </a:extLst>
          </p:cNvPr>
          <p:cNvSpPr>
            <a:spLocks noGrp="1" noChangeAspect="1"/>
          </p:cNvSpPr>
          <p:nvPr>
            <p:ph type="pic" sz="quarter" idx="12" hasCustomPrompt="1"/>
          </p:nvPr>
        </p:nvSpPr>
        <p:spPr>
          <a:xfrm>
            <a:off x="7970754" y="4328378"/>
            <a:ext cx="3017520" cy="3017520"/>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6" name="Picture Placeholder 3">
            <a:extLst>
              <a:ext uri="{FF2B5EF4-FFF2-40B4-BE49-F238E27FC236}">
                <a16:creationId xmlns:a16="http://schemas.microsoft.com/office/drawing/2014/main" id="{D04E10AD-BA32-264E-B213-7C69E790F3AE}"/>
              </a:ext>
            </a:extLst>
          </p:cNvPr>
          <p:cNvSpPr>
            <a:spLocks noGrp="1" noChangeAspect="1"/>
          </p:cNvSpPr>
          <p:nvPr>
            <p:ph type="pic" sz="quarter" idx="13" hasCustomPrompt="1"/>
          </p:nvPr>
        </p:nvSpPr>
        <p:spPr>
          <a:xfrm>
            <a:off x="13385110" y="4328378"/>
            <a:ext cx="3017520" cy="3017520"/>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7" name="Picture Placeholder 3">
            <a:extLst>
              <a:ext uri="{FF2B5EF4-FFF2-40B4-BE49-F238E27FC236}">
                <a16:creationId xmlns:a16="http://schemas.microsoft.com/office/drawing/2014/main" id="{CCFB1DDA-3BF4-2442-B50A-B1ABF3AD3FCE}"/>
              </a:ext>
            </a:extLst>
          </p:cNvPr>
          <p:cNvSpPr>
            <a:spLocks noGrp="1" noChangeAspect="1"/>
          </p:cNvSpPr>
          <p:nvPr>
            <p:ph type="pic" sz="quarter" idx="14" hasCustomPrompt="1"/>
          </p:nvPr>
        </p:nvSpPr>
        <p:spPr>
          <a:xfrm>
            <a:off x="18761283" y="4328378"/>
            <a:ext cx="3017520" cy="3017520"/>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372213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s">
    <p:spTree>
      <p:nvGrpSpPr>
        <p:cNvPr id="1" name=""/>
        <p:cNvGrpSpPr/>
        <p:nvPr/>
      </p:nvGrpSpPr>
      <p:grpSpPr>
        <a:xfrm>
          <a:off x="0" y="0"/>
          <a:ext cx="0" cy="0"/>
          <a:chOff x="0" y="0"/>
          <a:chExt cx="0" cy="0"/>
        </a:xfrm>
      </p:grpSpPr>
      <p:sp>
        <p:nvSpPr>
          <p:cNvPr id="6" name="Picture Placeholder 3">
            <a:extLst>
              <a:ext uri="{FF2B5EF4-FFF2-40B4-BE49-F238E27FC236}">
                <a16:creationId xmlns:a16="http://schemas.microsoft.com/office/drawing/2014/main" id="{D04E10AD-BA32-264E-B213-7C69E790F3AE}"/>
              </a:ext>
            </a:extLst>
          </p:cNvPr>
          <p:cNvSpPr>
            <a:spLocks noGrp="1" noChangeAspect="1"/>
          </p:cNvSpPr>
          <p:nvPr>
            <p:ph type="pic" sz="quarter" idx="13" hasCustomPrompt="1"/>
          </p:nvPr>
        </p:nvSpPr>
        <p:spPr>
          <a:xfrm>
            <a:off x="2402448" y="515965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7" name="Picture Placeholder 3">
            <a:extLst>
              <a:ext uri="{FF2B5EF4-FFF2-40B4-BE49-F238E27FC236}">
                <a16:creationId xmlns:a16="http://schemas.microsoft.com/office/drawing/2014/main" id="{2C6DD983-F7DA-3A4A-A0EE-9F3DB2FFCD09}"/>
              </a:ext>
            </a:extLst>
          </p:cNvPr>
          <p:cNvSpPr>
            <a:spLocks noGrp="1" noChangeAspect="1"/>
          </p:cNvSpPr>
          <p:nvPr>
            <p:ph type="pic" sz="quarter" idx="14" hasCustomPrompt="1"/>
          </p:nvPr>
        </p:nvSpPr>
        <p:spPr>
          <a:xfrm>
            <a:off x="2402448" y="931324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A5FCB53C-170D-DB4B-B937-C6386BDD377A}"/>
              </a:ext>
            </a:extLst>
          </p:cNvPr>
          <p:cNvSpPr>
            <a:spLocks noGrp="1" noChangeAspect="1"/>
          </p:cNvSpPr>
          <p:nvPr>
            <p:ph type="pic" sz="quarter" idx="15" hasCustomPrompt="1"/>
          </p:nvPr>
        </p:nvSpPr>
        <p:spPr>
          <a:xfrm>
            <a:off x="7433135" y="515965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0" name="Picture Placeholder 3">
            <a:extLst>
              <a:ext uri="{FF2B5EF4-FFF2-40B4-BE49-F238E27FC236}">
                <a16:creationId xmlns:a16="http://schemas.microsoft.com/office/drawing/2014/main" id="{427F298B-E3FB-2E42-B1EB-1C584FA729BF}"/>
              </a:ext>
            </a:extLst>
          </p:cNvPr>
          <p:cNvSpPr>
            <a:spLocks noGrp="1" noChangeAspect="1"/>
          </p:cNvSpPr>
          <p:nvPr>
            <p:ph type="pic" sz="quarter" idx="16" hasCustomPrompt="1"/>
          </p:nvPr>
        </p:nvSpPr>
        <p:spPr>
          <a:xfrm>
            <a:off x="7433135" y="931324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1" name="Picture Placeholder 3">
            <a:extLst>
              <a:ext uri="{FF2B5EF4-FFF2-40B4-BE49-F238E27FC236}">
                <a16:creationId xmlns:a16="http://schemas.microsoft.com/office/drawing/2014/main" id="{5E8737BD-649D-1A46-A3CD-45E112227639}"/>
              </a:ext>
            </a:extLst>
          </p:cNvPr>
          <p:cNvSpPr>
            <a:spLocks noGrp="1" noChangeAspect="1"/>
          </p:cNvSpPr>
          <p:nvPr>
            <p:ph type="pic" sz="quarter" idx="17" hasCustomPrompt="1"/>
          </p:nvPr>
        </p:nvSpPr>
        <p:spPr>
          <a:xfrm>
            <a:off x="12463822" y="515965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2" name="Picture Placeholder 3">
            <a:extLst>
              <a:ext uri="{FF2B5EF4-FFF2-40B4-BE49-F238E27FC236}">
                <a16:creationId xmlns:a16="http://schemas.microsoft.com/office/drawing/2014/main" id="{E60DC632-73E2-184A-AA48-8F3F22253FD0}"/>
              </a:ext>
            </a:extLst>
          </p:cNvPr>
          <p:cNvSpPr>
            <a:spLocks noGrp="1" noChangeAspect="1"/>
          </p:cNvSpPr>
          <p:nvPr>
            <p:ph type="pic" sz="quarter" idx="18" hasCustomPrompt="1"/>
          </p:nvPr>
        </p:nvSpPr>
        <p:spPr>
          <a:xfrm>
            <a:off x="12463822" y="931324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3" name="Picture Placeholder 3">
            <a:extLst>
              <a:ext uri="{FF2B5EF4-FFF2-40B4-BE49-F238E27FC236}">
                <a16:creationId xmlns:a16="http://schemas.microsoft.com/office/drawing/2014/main" id="{C91638D1-97FB-A642-8FE9-4CA5A44FCD5E}"/>
              </a:ext>
            </a:extLst>
          </p:cNvPr>
          <p:cNvSpPr>
            <a:spLocks noGrp="1" noChangeAspect="1"/>
          </p:cNvSpPr>
          <p:nvPr>
            <p:ph type="pic" sz="quarter" idx="19" hasCustomPrompt="1"/>
          </p:nvPr>
        </p:nvSpPr>
        <p:spPr>
          <a:xfrm>
            <a:off x="17494509" y="515965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4" name="Picture Placeholder 3">
            <a:extLst>
              <a:ext uri="{FF2B5EF4-FFF2-40B4-BE49-F238E27FC236}">
                <a16:creationId xmlns:a16="http://schemas.microsoft.com/office/drawing/2014/main" id="{F6D86B90-24FC-274E-AA95-313EAA05AA17}"/>
              </a:ext>
            </a:extLst>
          </p:cNvPr>
          <p:cNvSpPr>
            <a:spLocks noGrp="1" noChangeAspect="1"/>
          </p:cNvSpPr>
          <p:nvPr>
            <p:ph type="pic" sz="quarter" idx="20" hasCustomPrompt="1"/>
          </p:nvPr>
        </p:nvSpPr>
        <p:spPr>
          <a:xfrm>
            <a:off x="17494509" y="931324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4248606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at We Do1">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D331F2BD-7161-4640-83B4-279CF2FA3E87}"/>
              </a:ext>
            </a:extLst>
          </p:cNvPr>
          <p:cNvSpPr>
            <a:spLocks noGrp="1"/>
          </p:cNvSpPr>
          <p:nvPr>
            <p:ph type="pic" sz="quarter" idx="11" hasCustomPrompt="1"/>
          </p:nvPr>
        </p:nvSpPr>
        <p:spPr>
          <a:xfrm>
            <a:off x="1520826" y="3396343"/>
            <a:ext cx="6813278" cy="10319657"/>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6BE80DB2-EA78-2343-831E-23053BBFA191}"/>
              </a:ext>
            </a:extLst>
          </p:cNvPr>
          <p:cNvSpPr>
            <a:spLocks noGrp="1"/>
          </p:cNvSpPr>
          <p:nvPr>
            <p:ph type="pic" sz="quarter" idx="12" hasCustomPrompt="1"/>
          </p:nvPr>
        </p:nvSpPr>
        <p:spPr>
          <a:xfrm>
            <a:off x="8782186" y="3396343"/>
            <a:ext cx="6813278" cy="4833257"/>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FA7939C0-92C1-774E-84D7-41E01268AF16}"/>
              </a:ext>
            </a:extLst>
          </p:cNvPr>
          <p:cNvSpPr>
            <a:spLocks noGrp="1"/>
          </p:cNvSpPr>
          <p:nvPr>
            <p:ph type="pic" sz="quarter" idx="13" hasCustomPrompt="1"/>
          </p:nvPr>
        </p:nvSpPr>
        <p:spPr>
          <a:xfrm>
            <a:off x="8782186" y="8621486"/>
            <a:ext cx="6813278" cy="5094514"/>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610733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at We Do2">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8D33516-FE5D-1A42-A740-CC6D9470837F}"/>
              </a:ext>
            </a:extLst>
          </p:cNvPr>
          <p:cNvSpPr>
            <a:spLocks noGrp="1"/>
          </p:cNvSpPr>
          <p:nvPr>
            <p:ph type="pic" sz="quarter" idx="11" hasCustomPrompt="1"/>
          </p:nvPr>
        </p:nvSpPr>
        <p:spPr>
          <a:xfrm>
            <a:off x="16043547" y="3396343"/>
            <a:ext cx="6813278" cy="10319657"/>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D4B340BE-AD48-154E-AF38-C7B29EF03735}"/>
              </a:ext>
            </a:extLst>
          </p:cNvPr>
          <p:cNvSpPr>
            <a:spLocks noGrp="1"/>
          </p:cNvSpPr>
          <p:nvPr>
            <p:ph type="pic" sz="quarter" idx="12" hasCustomPrompt="1"/>
          </p:nvPr>
        </p:nvSpPr>
        <p:spPr>
          <a:xfrm>
            <a:off x="8782186" y="3396343"/>
            <a:ext cx="6813278" cy="4833257"/>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AA72E53D-9789-FC4D-B7AE-B41907D5872B}"/>
              </a:ext>
            </a:extLst>
          </p:cNvPr>
          <p:cNvSpPr>
            <a:spLocks noGrp="1"/>
          </p:cNvSpPr>
          <p:nvPr>
            <p:ph type="pic" sz="quarter" idx="13" hasCustomPrompt="1"/>
          </p:nvPr>
        </p:nvSpPr>
        <p:spPr>
          <a:xfrm>
            <a:off x="8782186" y="8621486"/>
            <a:ext cx="6813278" cy="5094514"/>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21215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65425DDD-F24F-5841-A14F-127A40ADD7D7}"/>
              </a:ext>
            </a:extLst>
          </p:cNvPr>
          <p:cNvSpPr/>
          <p:nvPr userDrawn="1"/>
        </p:nvSpPr>
        <p:spPr>
          <a:xfrm>
            <a:off x="22161765" y="776909"/>
            <a:ext cx="667512" cy="667512"/>
          </a:xfrm>
          <a:prstGeom prst="ellipse">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22196042" y="776909"/>
            <a:ext cx="664066" cy="667512"/>
          </a:xfrm>
          <a:prstGeom prst="ellipse">
            <a:avLst/>
          </a:prstGeom>
          <a:noFill/>
        </p:spPr>
        <p:txBody>
          <a:bodyPr wrap="none" lIns="45720" tIns="45720" rIns="45720" bIns="45720" rtlCol="0" anchor="ctr">
            <a:spAutoFit/>
          </a:bodyPr>
          <a:lstStyle/>
          <a:p>
            <a:pPr algn="ctr"/>
            <a:fld id="{C2130A1F-96FE-9345-9E91-FD9BE4197128}" type="slidenum">
              <a:rPr lang="en-US" sz="2200" b="0" i="0" spc="0" smtClean="0">
                <a:solidFill>
                  <a:schemeClr val="bg1"/>
                </a:solidFill>
                <a:latin typeface="Poppins Light" pitchFamily="2" charset="77"/>
                <a:cs typeface="Poppins Light" pitchFamily="2" charset="77"/>
              </a:rPr>
              <a:pPr algn="ctr"/>
              <a:t>‹#›</a:t>
            </a:fld>
            <a:endParaRPr lang="en-US" sz="2200" b="0" i="0" spc="0" dirty="0">
              <a:solidFill>
                <a:schemeClr val="bg1"/>
              </a:solidFill>
              <a:latin typeface="Poppins Light" pitchFamily="2" charset="77"/>
              <a:cs typeface="Poppins Light" pitchFamily="2" charset="77"/>
            </a:endParaRP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7" r:id="rId6"/>
    <p:sldLayoutId id="2147483983" r:id="rId7"/>
    <p:sldLayoutId id="2147483984" r:id="rId8"/>
    <p:sldLayoutId id="2147483985" r:id="rId9"/>
    <p:sldLayoutId id="2147483986" r:id="rId10"/>
    <p:sldLayoutId id="2147483988" r:id="rId11"/>
    <p:sldLayoutId id="2147483989" r:id="rId12"/>
    <p:sldLayoutId id="2147483990" r:id="rId13"/>
    <p:sldLayoutId id="2147483991" r:id="rId14"/>
    <p:sldLayoutId id="2147483995" r:id="rId15"/>
    <p:sldLayoutId id="2147483996" r:id="rId16"/>
    <p:sldLayoutId id="2147483994" r:id="rId17"/>
  </p:sldLayoutIdLst>
  <p:hf hdr="0" ftr="0" dt="0"/>
  <p:txStyles>
    <p:titleStyle>
      <a:lvl1pPr algn="l" defTabSz="1828343" rtl="0" eaLnBrk="1" latinLnBrk="0" hangingPunct="1">
        <a:lnSpc>
          <a:spcPct val="90000"/>
        </a:lnSpc>
        <a:spcBef>
          <a:spcPct val="0"/>
        </a:spcBef>
        <a:buNone/>
        <a:defRPr sz="8798" b="1" i="0" kern="1200">
          <a:solidFill>
            <a:schemeClr val="tx2"/>
          </a:solidFill>
          <a:latin typeface="Poppins" pitchFamily="2" charset="77"/>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Lato Light" panose="020F0502020204030203"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Lato Light" panose="020F0502020204030203"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Lato Light" panose="020F0502020204030203"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Oval 1">
            <a:extLst>
              <a:ext uri="{FF2B5EF4-FFF2-40B4-BE49-F238E27FC236}">
                <a16:creationId xmlns:a16="http://schemas.microsoft.com/office/drawing/2014/main" id="{44C84FB0-748C-5C4B-A7F3-D0C4A6E688F8}"/>
              </a:ext>
            </a:extLst>
          </p:cNvPr>
          <p:cNvSpPr/>
          <p:nvPr/>
        </p:nvSpPr>
        <p:spPr>
          <a:xfrm>
            <a:off x="7947025" y="2616200"/>
            <a:ext cx="8483600" cy="8483600"/>
          </a:xfrm>
          <a:prstGeom prst="ellipse">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 name="TextBox 2">
            <a:extLst>
              <a:ext uri="{FF2B5EF4-FFF2-40B4-BE49-F238E27FC236}">
                <a16:creationId xmlns:a16="http://schemas.microsoft.com/office/drawing/2014/main" id="{CFCF673D-E607-0E4D-9006-08BD094D2A07}"/>
              </a:ext>
            </a:extLst>
          </p:cNvPr>
          <p:cNvSpPr txBox="1"/>
          <p:nvPr/>
        </p:nvSpPr>
        <p:spPr>
          <a:xfrm>
            <a:off x="9278036" y="5280646"/>
            <a:ext cx="6227987" cy="3154710"/>
          </a:xfrm>
          <a:prstGeom prst="rect">
            <a:avLst/>
          </a:prstGeom>
          <a:noFill/>
        </p:spPr>
        <p:txBody>
          <a:bodyPr wrap="none" rtlCol="0" anchor="ctr">
            <a:spAutoFit/>
          </a:bodyPr>
          <a:lstStyle/>
          <a:p>
            <a:pPr algn="ctr"/>
            <a:r>
              <a:rPr lang="en-US" sz="19900" spc="2400" dirty="0">
                <a:solidFill>
                  <a:schemeClr val="accent1"/>
                </a:solidFill>
                <a:latin typeface="Poppins Thin" pitchFamily="2" charset="77"/>
                <a:cs typeface="Poppins Thin" pitchFamily="2" charset="77"/>
              </a:rPr>
              <a:t>KAIA</a:t>
            </a:r>
          </a:p>
        </p:txBody>
      </p:sp>
    </p:spTree>
    <p:extLst>
      <p:ext uri="{BB962C8B-B14F-4D97-AF65-F5344CB8AC3E}">
        <p14:creationId xmlns:p14="http://schemas.microsoft.com/office/powerpoint/2010/main" val="566924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B8453844-669D-1245-A819-8E9B1935A022}"/>
              </a:ext>
            </a:extLst>
          </p:cNvPr>
          <p:cNvCxnSpPr>
            <a:cxnSpLocks/>
          </p:cNvCxnSpPr>
          <p:nvPr/>
        </p:nvCxnSpPr>
        <p:spPr>
          <a:xfrm>
            <a:off x="0" y="7484831"/>
            <a:ext cx="2437765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B7287B84-C2B6-D14D-8DDF-7C21062E3FC8}"/>
              </a:ext>
            </a:extLst>
          </p:cNvPr>
          <p:cNvSpPr/>
          <p:nvPr/>
        </p:nvSpPr>
        <p:spPr>
          <a:xfrm>
            <a:off x="4476474" y="7340856"/>
            <a:ext cx="293914" cy="293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Oval 9">
            <a:extLst>
              <a:ext uri="{FF2B5EF4-FFF2-40B4-BE49-F238E27FC236}">
                <a16:creationId xmlns:a16="http://schemas.microsoft.com/office/drawing/2014/main" id="{3CE94647-7B36-3D41-B615-50E20B86FCD7}"/>
              </a:ext>
            </a:extLst>
          </p:cNvPr>
          <p:cNvSpPr/>
          <p:nvPr/>
        </p:nvSpPr>
        <p:spPr>
          <a:xfrm>
            <a:off x="9519963" y="7340856"/>
            <a:ext cx="293914" cy="29391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Oval 10">
            <a:extLst>
              <a:ext uri="{FF2B5EF4-FFF2-40B4-BE49-F238E27FC236}">
                <a16:creationId xmlns:a16="http://schemas.microsoft.com/office/drawing/2014/main" id="{9DE17233-FB9B-E24A-B57E-8860EF6CF653}"/>
              </a:ext>
            </a:extLst>
          </p:cNvPr>
          <p:cNvSpPr/>
          <p:nvPr/>
        </p:nvSpPr>
        <p:spPr>
          <a:xfrm>
            <a:off x="14563452" y="7340856"/>
            <a:ext cx="293914" cy="29391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Oval 11">
            <a:extLst>
              <a:ext uri="{FF2B5EF4-FFF2-40B4-BE49-F238E27FC236}">
                <a16:creationId xmlns:a16="http://schemas.microsoft.com/office/drawing/2014/main" id="{DE3A965A-C9F9-CD46-9185-AC3F82A51FC0}"/>
              </a:ext>
            </a:extLst>
          </p:cNvPr>
          <p:cNvSpPr/>
          <p:nvPr/>
        </p:nvSpPr>
        <p:spPr>
          <a:xfrm>
            <a:off x="19606941" y="7340856"/>
            <a:ext cx="293914" cy="29391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6" name="Freeform 940">
            <a:extLst>
              <a:ext uri="{FF2B5EF4-FFF2-40B4-BE49-F238E27FC236}">
                <a16:creationId xmlns:a16="http://schemas.microsoft.com/office/drawing/2014/main" id="{A0D6C744-F0A6-8D4A-A1BF-C79C4A651BB3}"/>
              </a:ext>
            </a:extLst>
          </p:cNvPr>
          <p:cNvSpPr>
            <a:spLocks noChangeAspect="1" noChangeArrowheads="1"/>
          </p:cNvSpPr>
          <p:nvPr/>
        </p:nvSpPr>
        <p:spPr bwMode="auto">
          <a:xfrm>
            <a:off x="3982691" y="5741545"/>
            <a:ext cx="1281478" cy="1277546"/>
          </a:xfrm>
          <a:custGeom>
            <a:avLst/>
            <a:gdLst>
              <a:gd name="T0" fmla="*/ 472428 w 285387"/>
              <a:gd name="T1" fmla="*/ 495689 h 283803"/>
              <a:gd name="T2" fmla="*/ 270403 w 285387"/>
              <a:gd name="T3" fmla="*/ 421238 h 283803"/>
              <a:gd name="T4" fmla="*/ 155355 w 285387"/>
              <a:gd name="T5" fmla="*/ 437974 h 283803"/>
              <a:gd name="T6" fmla="*/ 86823 w 285387"/>
              <a:gd name="T7" fmla="*/ 381979 h 283803"/>
              <a:gd name="T8" fmla="*/ 105417 w 285387"/>
              <a:gd name="T9" fmla="*/ 399908 h 283803"/>
              <a:gd name="T10" fmla="*/ 325458 w 285387"/>
              <a:gd name="T11" fmla="*/ 366042 h 283803"/>
              <a:gd name="T12" fmla="*/ 240393 w 285387"/>
              <a:gd name="T13" fmla="*/ 382778 h 283803"/>
              <a:gd name="T14" fmla="*/ 155428 w 285387"/>
              <a:gd name="T15" fmla="*/ 366042 h 283803"/>
              <a:gd name="T16" fmla="*/ 197686 w 285387"/>
              <a:gd name="T17" fmla="*/ 382778 h 283803"/>
              <a:gd name="T18" fmla="*/ 155428 w 285387"/>
              <a:gd name="T19" fmla="*/ 366042 h 283803"/>
              <a:gd name="T20" fmla="*/ 86823 w 285387"/>
              <a:gd name="T21" fmla="*/ 435103 h 283803"/>
              <a:gd name="T22" fmla="*/ 280924 w 285387"/>
              <a:gd name="T23" fmla="*/ 313752 h 283803"/>
              <a:gd name="T24" fmla="*/ 322708 w 285387"/>
              <a:gd name="T25" fmla="*/ 330484 h 283803"/>
              <a:gd name="T26" fmla="*/ 280924 w 285387"/>
              <a:gd name="T27" fmla="*/ 313752 h 283803"/>
              <a:gd name="T28" fmla="*/ 246292 w 285387"/>
              <a:gd name="T29" fmla="*/ 322118 h 283803"/>
              <a:gd name="T30" fmla="*/ 148165 w 285387"/>
              <a:gd name="T31" fmla="*/ 322118 h 283803"/>
              <a:gd name="T32" fmla="*/ 68231 w 285387"/>
              <a:gd name="T33" fmla="*/ 295988 h 283803"/>
              <a:gd name="T34" fmla="*/ 86823 w 285387"/>
              <a:gd name="T35" fmla="*/ 277396 h 283803"/>
              <a:gd name="T36" fmla="*/ 333435 w 285387"/>
              <a:gd name="T37" fmla="*/ 269826 h 283803"/>
              <a:gd name="T38" fmla="*/ 232418 w 285387"/>
              <a:gd name="T39" fmla="*/ 269826 h 283803"/>
              <a:gd name="T40" fmla="*/ 197686 w 285387"/>
              <a:gd name="T41" fmla="*/ 261457 h 283803"/>
              <a:gd name="T42" fmla="*/ 155428 w 285387"/>
              <a:gd name="T43" fmla="*/ 278193 h 283803"/>
              <a:gd name="T44" fmla="*/ 86823 w 285387"/>
              <a:gd name="T45" fmla="*/ 261457 h 283803"/>
              <a:gd name="T46" fmla="*/ 52292 w 285387"/>
              <a:gd name="T47" fmla="*/ 295988 h 283803"/>
              <a:gd name="T48" fmla="*/ 229620 w 285387"/>
              <a:gd name="T49" fmla="*/ 209169 h 283803"/>
              <a:gd name="T50" fmla="*/ 155450 w 285387"/>
              <a:gd name="T51" fmla="*/ 223086 h 283803"/>
              <a:gd name="T52" fmla="*/ 86823 w 285387"/>
              <a:gd name="T53" fmla="*/ 172294 h 283803"/>
              <a:gd name="T54" fmla="*/ 105417 w 285387"/>
              <a:gd name="T55" fmla="*/ 191066 h 283803"/>
              <a:gd name="T56" fmla="*/ 325304 w 285387"/>
              <a:gd name="T57" fmla="*/ 156875 h 283803"/>
              <a:gd name="T58" fmla="*/ 292831 w 285387"/>
              <a:gd name="T59" fmla="*/ 170794 h 283803"/>
              <a:gd name="T60" fmla="*/ 155394 w 285387"/>
              <a:gd name="T61" fmla="*/ 156875 h 283803"/>
              <a:gd name="T62" fmla="*/ 250020 w 285387"/>
              <a:gd name="T63" fmla="*/ 170794 h 283803"/>
              <a:gd name="T64" fmla="*/ 155394 w 285387"/>
              <a:gd name="T65" fmla="*/ 156875 h 283803"/>
              <a:gd name="T66" fmla="*/ 86823 w 285387"/>
              <a:gd name="T67" fmla="*/ 225928 h 283803"/>
              <a:gd name="T68" fmla="*/ 60138 w 285387"/>
              <a:gd name="T69" fmla="*/ 104583 h 283803"/>
              <a:gd name="T70" fmla="*/ 174530 w 285387"/>
              <a:gd name="T71" fmla="*/ 121318 h 283803"/>
              <a:gd name="T72" fmla="*/ 60138 w 285387"/>
              <a:gd name="T73" fmla="*/ 104583 h 283803"/>
              <a:gd name="T74" fmla="*/ 506323 w 285387"/>
              <a:gd name="T75" fmla="*/ 429948 h 283803"/>
              <a:gd name="T76" fmla="*/ 437206 w 285387"/>
              <a:gd name="T77" fmla="*/ 69030 h 283803"/>
              <a:gd name="T78" fmla="*/ 463789 w 285387"/>
              <a:gd name="T79" fmla="*/ 69030 h 283803"/>
              <a:gd name="T80" fmla="*/ 218080 w 285387"/>
              <a:gd name="T81" fmla="*/ 52289 h 283803"/>
              <a:gd name="T82" fmla="*/ 153134 w 285387"/>
              <a:gd name="T83" fmla="*/ 69026 h 283803"/>
              <a:gd name="T84" fmla="*/ 60233 w 285387"/>
              <a:gd name="T85" fmla="*/ 52289 h 283803"/>
              <a:gd name="T86" fmla="*/ 110511 w 285387"/>
              <a:gd name="T87" fmla="*/ 69026 h 283803"/>
              <a:gd name="T88" fmla="*/ 60233 w 285387"/>
              <a:gd name="T89" fmla="*/ 52289 h 283803"/>
              <a:gd name="T90" fmla="*/ 355862 w 285387"/>
              <a:gd name="T91" fmla="*/ 105186 h 283803"/>
              <a:gd name="T92" fmla="*/ 437206 w 285387"/>
              <a:gd name="T93" fmla="*/ 28926 h 283803"/>
              <a:gd name="T94" fmla="*/ 506323 w 285387"/>
              <a:gd name="T95" fmla="*/ 28926 h 283803"/>
              <a:gd name="T96" fmla="*/ 450498 w 285387"/>
              <a:gd name="T97" fmla="*/ 15779 h 283803"/>
              <a:gd name="T98" fmla="*/ 367042 w 285387"/>
              <a:gd name="T99" fmla="*/ 503577 h 283803"/>
              <a:gd name="T100" fmla="*/ 262456 w 285387"/>
              <a:gd name="T101" fmla="*/ 113073 h 283803"/>
              <a:gd name="T102" fmla="*/ 450498 w 285387"/>
              <a:gd name="T103" fmla="*/ 0 h 283803"/>
              <a:gd name="T104" fmla="*/ 521610 w 285387"/>
              <a:gd name="T105" fmla="*/ 28926 h 283803"/>
              <a:gd name="T106" fmla="*/ 479075 w 285387"/>
              <a:gd name="T107" fmla="*/ 515411 h 283803"/>
              <a:gd name="T108" fmla="*/ 422586 w 285387"/>
              <a:gd name="T109" fmla="*/ 441781 h 283803"/>
              <a:gd name="T110" fmla="*/ 450498 w 285387"/>
              <a:gd name="T111" fmla="*/ 0 h 283803"/>
              <a:gd name="T112" fmla="*/ 275614 w 285387"/>
              <a:gd name="T113" fmla="*/ 2632 h 283803"/>
              <a:gd name="T114" fmla="*/ 382830 w 285387"/>
              <a:gd name="T115" fmla="*/ 511466 h 283803"/>
              <a:gd name="T116" fmla="*/ 0 w 285387"/>
              <a:gd name="T117" fmla="*/ 511466 h 2838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5387" h="283803">
                <a:moveTo>
                  <a:pt x="273766" y="243567"/>
                </a:moveTo>
                <a:lnTo>
                  <a:pt x="242171" y="243927"/>
                </a:lnTo>
                <a:lnTo>
                  <a:pt x="258150" y="270870"/>
                </a:lnTo>
                <a:lnTo>
                  <a:pt x="273766" y="243567"/>
                </a:lnTo>
                <a:close/>
                <a:moveTo>
                  <a:pt x="84891" y="230187"/>
                </a:moveTo>
                <a:lnTo>
                  <a:pt x="147757" y="230187"/>
                </a:lnTo>
                <a:cubicBezTo>
                  <a:pt x="149900" y="230187"/>
                  <a:pt x="152043" y="232092"/>
                  <a:pt x="152043" y="234378"/>
                </a:cubicBezTo>
                <a:cubicBezTo>
                  <a:pt x="152043" y="237045"/>
                  <a:pt x="149900" y="239331"/>
                  <a:pt x="147757" y="239331"/>
                </a:cubicBezTo>
                <a:lnTo>
                  <a:pt x="84891" y="239331"/>
                </a:lnTo>
                <a:cubicBezTo>
                  <a:pt x="82748" y="239331"/>
                  <a:pt x="80962" y="237045"/>
                  <a:pt x="80962" y="234378"/>
                </a:cubicBezTo>
                <a:cubicBezTo>
                  <a:pt x="80962" y="232092"/>
                  <a:pt x="82748" y="230187"/>
                  <a:pt x="84891" y="230187"/>
                </a:cubicBezTo>
                <a:close/>
                <a:moveTo>
                  <a:pt x="47443" y="208734"/>
                </a:moveTo>
                <a:cubicBezTo>
                  <a:pt x="41638" y="208734"/>
                  <a:pt x="37283" y="213088"/>
                  <a:pt x="37283" y="218531"/>
                </a:cubicBezTo>
                <a:cubicBezTo>
                  <a:pt x="37283" y="224336"/>
                  <a:pt x="41638" y="229054"/>
                  <a:pt x="47443" y="229054"/>
                </a:cubicBezTo>
                <a:cubicBezTo>
                  <a:pt x="52886" y="229054"/>
                  <a:pt x="57603" y="224336"/>
                  <a:pt x="57603" y="218531"/>
                </a:cubicBezTo>
                <a:cubicBezTo>
                  <a:pt x="57603" y="213088"/>
                  <a:pt x="52886" y="208734"/>
                  <a:pt x="47443" y="208734"/>
                </a:cubicBezTo>
                <a:close/>
                <a:moveTo>
                  <a:pt x="131358" y="200025"/>
                </a:moveTo>
                <a:lnTo>
                  <a:pt x="177841" y="200025"/>
                </a:lnTo>
                <a:cubicBezTo>
                  <a:pt x="180020" y="200025"/>
                  <a:pt x="182199" y="201930"/>
                  <a:pt x="182199" y="204597"/>
                </a:cubicBezTo>
                <a:cubicBezTo>
                  <a:pt x="182199" y="207264"/>
                  <a:pt x="180020" y="209169"/>
                  <a:pt x="177841" y="209169"/>
                </a:cubicBezTo>
                <a:lnTo>
                  <a:pt x="131358" y="209169"/>
                </a:lnTo>
                <a:cubicBezTo>
                  <a:pt x="128816" y="209169"/>
                  <a:pt x="127000" y="207264"/>
                  <a:pt x="127000" y="204597"/>
                </a:cubicBezTo>
                <a:cubicBezTo>
                  <a:pt x="127000" y="201930"/>
                  <a:pt x="128816" y="200025"/>
                  <a:pt x="131358" y="200025"/>
                </a:cubicBezTo>
                <a:close/>
                <a:moveTo>
                  <a:pt x="84931" y="200025"/>
                </a:moveTo>
                <a:lnTo>
                  <a:pt x="108022" y="200025"/>
                </a:lnTo>
                <a:cubicBezTo>
                  <a:pt x="110547" y="200025"/>
                  <a:pt x="112351" y="201930"/>
                  <a:pt x="112351" y="204597"/>
                </a:cubicBezTo>
                <a:cubicBezTo>
                  <a:pt x="112351" y="207264"/>
                  <a:pt x="110547" y="209169"/>
                  <a:pt x="108022" y="209169"/>
                </a:cubicBezTo>
                <a:lnTo>
                  <a:pt x="84931" y="209169"/>
                </a:lnTo>
                <a:cubicBezTo>
                  <a:pt x="82766" y="209169"/>
                  <a:pt x="80962" y="207264"/>
                  <a:pt x="80962" y="204597"/>
                </a:cubicBezTo>
                <a:cubicBezTo>
                  <a:pt x="80962" y="201930"/>
                  <a:pt x="82766" y="200025"/>
                  <a:pt x="84931" y="200025"/>
                </a:cubicBezTo>
                <a:close/>
                <a:moveTo>
                  <a:pt x="47443" y="200025"/>
                </a:moveTo>
                <a:cubicBezTo>
                  <a:pt x="57603" y="200025"/>
                  <a:pt x="66312" y="208371"/>
                  <a:pt x="66312" y="218531"/>
                </a:cubicBezTo>
                <a:cubicBezTo>
                  <a:pt x="66312" y="229054"/>
                  <a:pt x="57603" y="237762"/>
                  <a:pt x="47443" y="237762"/>
                </a:cubicBezTo>
                <a:cubicBezTo>
                  <a:pt x="36920" y="237762"/>
                  <a:pt x="28575" y="229054"/>
                  <a:pt x="28575" y="218531"/>
                </a:cubicBezTo>
                <a:cubicBezTo>
                  <a:pt x="28575" y="208371"/>
                  <a:pt x="36920" y="200025"/>
                  <a:pt x="47443" y="200025"/>
                </a:cubicBezTo>
                <a:close/>
                <a:moveTo>
                  <a:pt x="153506" y="171450"/>
                </a:moveTo>
                <a:lnTo>
                  <a:pt x="176338" y="171450"/>
                </a:lnTo>
                <a:cubicBezTo>
                  <a:pt x="178478" y="171450"/>
                  <a:pt x="180619" y="173355"/>
                  <a:pt x="180619" y="176022"/>
                </a:cubicBezTo>
                <a:cubicBezTo>
                  <a:pt x="180619" y="178689"/>
                  <a:pt x="178478" y="180594"/>
                  <a:pt x="176338" y="180594"/>
                </a:cubicBezTo>
                <a:lnTo>
                  <a:pt x="153506" y="180594"/>
                </a:lnTo>
                <a:cubicBezTo>
                  <a:pt x="151009" y="180594"/>
                  <a:pt x="149225" y="178689"/>
                  <a:pt x="149225" y="176022"/>
                </a:cubicBezTo>
                <a:cubicBezTo>
                  <a:pt x="149225" y="173355"/>
                  <a:pt x="151009" y="171450"/>
                  <a:pt x="153506" y="171450"/>
                </a:cubicBezTo>
                <a:close/>
                <a:moveTo>
                  <a:pt x="84868" y="171450"/>
                </a:moveTo>
                <a:lnTo>
                  <a:pt x="130321" y="171450"/>
                </a:lnTo>
                <a:cubicBezTo>
                  <a:pt x="132807" y="171450"/>
                  <a:pt x="134582" y="173355"/>
                  <a:pt x="134582" y="176022"/>
                </a:cubicBezTo>
                <a:cubicBezTo>
                  <a:pt x="134582" y="178689"/>
                  <a:pt x="132807" y="180594"/>
                  <a:pt x="130321" y="180594"/>
                </a:cubicBezTo>
                <a:lnTo>
                  <a:pt x="84868" y="180594"/>
                </a:lnTo>
                <a:cubicBezTo>
                  <a:pt x="82738" y="180594"/>
                  <a:pt x="80962" y="178689"/>
                  <a:pt x="80962" y="176022"/>
                </a:cubicBezTo>
                <a:cubicBezTo>
                  <a:pt x="80962" y="173355"/>
                  <a:pt x="82738" y="171450"/>
                  <a:pt x="84868" y="171450"/>
                </a:cubicBezTo>
                <a:close/>
                <a:moveTo>
                  <a:pt x="47443" y="151584"/>
                </a:moveTo>
                <a:cubicBezTo>
                  <a:pt x="41638" y="151584"/>
                  <a:pt x="37283" y="155938"/>
                  <a:pt x="37283" y="161744"/>
                </a:cubicBezTo>
                <a:cubicBezTo>
                  <a:pt x="37283" y="167549"/>
                  <a:pt x="41638" y="171904"/>
                  <a:pt x="47443" y="171904"/>
                </a:cubicBezTo>
                <a:cubicBezTo>
                  <a:pt x="52886" y="171904"/>
                  <a:pt x="57603" y="167549"/>
                  <a:pt x="57603" y="161744"/>
                </a:cubicBezTo>
                <a:cubicBezTo>
                  <a:pt x="57603" y="155938"/>
                  <a:pt x="52886" y="151584"/>
                  <a:pt x="47443" y="151584"/>
                </a:cubicBezTo>
                <a:close/>
                <a:moveTo>
                  <a:pt x="131358" y="142875"/>
                </a:moveTo>
                <a:lnTo>
                  <a:pt x="177841" y="142875"/>
                </a:lnTo>
                <a:cubicBezTo>
                  <a:pt x="180020" y="142875"/>
                  <a:pt x="182199" y="145161"/>
                  <a:pt x="182199" y="147447"/>
                </a:cubicBezTo>
                <a:cubicBezTo>
                  <a:pt x="182199" y="150114"/>
                  <a:pt x="180020" y="152019"/>
                  <a:pt x="177841" y="152019"/>
                </a:cubicBezTo>
                <a:lnTo>
                  <a:pt x="131358" y="152019"/>
                </a:lnTo>
                <a:cubicBezTo>
                  <a:pt x="128816" y="152019"/>
                  <a:pt x="127000" y="150114"/>
                  <a:pt x="127000" y="147447"/>
                </a:cubicBezTo>
                <a:cubicBezTo>
                  <a:pt x="127000" y="145161"/>
                  <a:pt x="128816" y="142875"/>
                  <a:pt x="131358" y="142875"/>
                </a:cubicBezTo>
                <a:close/>
                <a:moveTo>
                  <a:pt x="84931" y="142875"/>
                </a:moveTo>
                <a:lnTo>
                  <a:pt x="108022" y="142875"/>
                </a:lnTo>
                <a:cubicBezTo>
                  <a:pt x="110547" y="142875"/>
                  <a:pt x="112351" y="145161"/>
                  <a:pt x="112351" y="147447"/>
                </a:cubicBezTo>
                <a:cubicBezTo>
                  <a:pt x="112351" y="150114"/>
                  <a:pt x="110547" y="152019"/>
                  <a:pt x="108022" y="152019"/>
                </a:cubicBezTo>
                <a:lnTo>
                  <a:pt x="84931" y="152019"/>
                </a:lnTo>
                <a:cubicBezTo>
                  <a:pt x="82766" y="152019"/>
                  <a:pt x="80962" y="150114"/>
                  <a:pt x="80962" y="147447"/>
                </a:cubicBezTo>
                <a:cubicBezTo>
                  <a:pt x="80962" y="145161"/>
                  <a:pt x="82766" y="142875"/>
                  <a:pt x="84931" y="142875"/>
                </a:cubicBezTo>
                <a:close/>
                <a:moveTo>
                  <a:pt x="47443" y="142875"/>
                </a:moveTo>
                <a:cubicBezTo>
                  <a:pt x="57603" y="142875"/>
                  <a:pt x="66312" y="151221"/>
                  <a:pt x="66312" y="161744"/>
                </a:cubicBezTo>
                <a:cubicBezTo>
                  <a:pt x="66312" y="171904"/>
                  <a:pt x="57603" y="180612"/>
                  <a:pt x="47443" y="180612"/>
                </a:cubicBezTo>
                <a:cubicBezTo>
                  <a:pt x="36920" y="180612"/>
                  <a:pt x="28575" y="171904"/>
                  <a:pt x="28575" y="161744"/>
                </a:cubicBezTo>
                <a:cubicBezTo>
                  <a:pt x="28575" y="151221"/>
                  <a:pt x="36920" y="142875"/>
                  <a:pt x="47443" y="142875"/>
                </a:cubicBezTo>
                <a:close/>
                <a:moveTo>
                  <a:pt x="84943" y="114300"/>
                </a:moveTo>
                <a:lnTo>
                  <a:pt x="125471" y="114300"/>
                </a:lnTo>
                <a:cubicBezTo>
                  <a:pt x="128004" y="114300"/>
                  <a:pt x="129813" y="115954"/>
                  <a:pt x="129813" y="117938"/>
                </a:cubicBezTo>
                <a:cubicBezTo>
                  <a:pt x="129813" y="120253"/>
                  <a:pt x="128004" y="121906"/>
                  <a:pt x="125471" y="121906"/>
                </a:cubicBezTo>
                <a:lnTo>
                  <a:pt x="84943" y="121906"/>
                </a:lnTo>
                <a:cubicBezTo>
                  <a:pt x="82772" y="121906"/>
                  <a:pt x="80962" y="120253"/>
                  <a:pt x="80962" y="117938"/>
                </a:cubicBezTo>
                <a:cubicBezTo>
                  <a:pt x="80962" y="115954"/>
                  <a:pt x="82772" y="114300"/>
                  <a:pt x="84943" y="114300"/>
                </a:cubicBezTo>
                <a:close/>
                <a:moveTo>
                  <a:pt x="47443" y="94151"/>
                </a:moveTo>
                <a:cubicBezTo>
                  <a:pt x="41638" y="94151"/>
                  <a:pt x="37283" y="98913"/>
                  <a:pt x="37283" y="104409"/>
                </a:cubicBezTo>
                <a:cubicBezTo>
                  <a:pt x="37283" y="110270"/>
                  <a:pt x="41638" y="115033"/>
                  <a:pt x="47443" y="115033"/>
                </a:cubicBezTo>
                <a:cubicBezTo>
                  <a:pt x="52886" y="115033"/>
                  <a:pt x="57603" y="110270"/>
                  <a:pt x="57603" y="104409"/>
                </a:cubicBezTo>
                <a:cubicBezTo>
                  <a:pt x="57603" y="98913"/>
                  <a:pt x="52886" y="94151"/>
                  <a:pt x="47443" y="94151"/>
                </a:cubicBezTo>
                <a:close/>
                <a:moveTo>
                  <a:pt x="160011" y="85725"/>
                </a:moveTo>
                <a:lnTo>
                  <a:pt x="177756" y="85725"/>
                </a:lnTo>
                <a:cubicBezTo>
                  <a:pt x="179974" y="85725"/>
                  <a:pt x="182193" y="87379"/>
                  <a:pt x="182193" y="89693"/>
                </a:cubicBezTo>
                <a:cubicBezTo>
                  <a:pt x="182193" y="91678"/>
                  <a:pt x="179974" y="93331"/>
                  <a:pt x="177756" y="93331"/>
                </a:cubicBezTo>
                <a:lnTo>
                  <a:pt x="160011" y="93331"/>
                </a:lnTo>
                <a:cubicBezTo>
                  <a:pt x="157424" y="93331"/>
                  <a:pt x="155575" y="91678"/>
                  <a:pt x="155575" y="89693"/>
                </a:cubicBezTo>
                <a:cubicBezTo>
                  <a:pt x="155575" y="87379"/>
                  <a:pt x="157424" y="85725"/>
                  <a:pt x="160011" y="85725"/>
                </a:cubicBezTo>
                <a:close/>
                <a:moveTo>
                  <a:pt x="84912" y="85725"/>
                </a:moveTo>
                <a:lnTo>
                  <a:pt x="136619" y="85725"/>
                </a:lnTo>
                <a:cubicBezTo>
                  <a:pt x="139133" y="85725"/>
                  <a:pt x="140928" y="87379"/>
                  <a:pt x="140928" y="89693"/>
                </a:cubicBezTo>
                <a:cubicBezTo>
                  <a:pt x="140928" y="91678"/>
                  <a:pt x="139133" y="93331"/>
                  <a:pt x="136619" y="93331"/>
                </a:cubicBezTo>
                <a:lnTo>
                  <a:pt x="84912" y="93331"/>
                </a:lnTo>
                <a:cubicBezTo>
                  <a:pt x="82758" y="93331"/>
                  <a:pt x="80962" y="91678"/>
                  <a:pt x="80962" y="89693"/>
                </a:cubicBezTo>
                <a:cubicBezTo>
                  <a:pt x="80962" y="87379"/>
                  <a:pt x="82758" y="85725"/>
                  <a:pt x="84912" y="85725"/>
                </a:cubicBezTo>
                <a:close/>
                <a:moveTo>
                  <a:pt x="47443" y="85725"/>
                </a:moveTo>
                <a:cubicBezTo>
                  <a:pt x="57603" y="85725"/>
                  <a:pt x="66312" y="94151"/>
                  <a:pt x="66312" y="104409"/>
                </a:cubicBezTo>
                <a:cubicBezTo>
                  <a:pt x="66312" y="115033"/>
                  <a:pt x="57603" y="123459"/>
                  <a:pt x="47443" y="123459"/>
                </a:cubicBezTo>
                <a:cubicBezTo>
                  <a:pt x="36920" y="123459"/>
                  <a:pt x="28575" y="115033"/>
                  <a:pt x="28575" y="104409"/>
                </a:cubicBezTo>
                <a:cubicBezTo>
                  <a:pt x="28575" y="94151"/>
                  <a:pt x="36920" y="85725"/>
                  <a:pt x="47443" y="85725"/>
                </a:cubicBezTo>
                <a:close/>
                <a:moveTo>
                  <a:pt x="32861" y="57150"/>
                </a:moveTo>
                <a:lnTo>
                  <a:pt x="95369" y="57150"/>
                </a:lnTo>
                <a:cubicBezTo>
                  <a:pt x="97869" y="57150"/>
                  <a:pt x="99655" y="59055"/>
                  <a:pt x="99655" y="61722"/>
                </a:cubicBezTo>
                <a:cubicBezTo>
                  <a:pt x="99655" y="64008"/>
                  <a:pt x="97869" y="66294"/>
                  <a:pt x="95369" y="66294"/>
                </a:cubicBezTo>
                <a:lnTo>
                  <a:pt x="32861" y="66294"/>
                </a:lnTo>
                <a:cubicBezTo>
                  <a:pt x="30361" y="66294"/>
                  <a:pt x="28575" y="64008"/>
                  <a:pt x="28575" y="61722"/>
                </a:cubicBezTo>
                <a:cubicBezTo>
                  <a:pt x="28575" y="59055"/>
                  <a:pt x="30361" y="57150"/>
                  <a:pt x="32861" y="57150"/>
                </a:cubicBezTo>
                <a:close/>
                <a:moveTo>
                  <a:pt x="262145" y="37721"/>
                </a:moveTo>
                <a:lnTo>
                  <a:pt x="262145" y="234946"/>
                </a:lnTo>
                <a:lnTo>
                  <a:pt x="276671" y="234946"/>
                </a:lnTo>
                <a:lnTo>
                  <a:pt x="276671" y="37721"/>
                </a:lnTo>
                <a:lnTo>
                  <a:pt x="262145" y="37721"/>
                </a:lnTo>
                <a:close/>
                <a:moveTo>
                  <a:pt x="238903" y="37721"/>
                </a:moveTo>
                <a:lnTo>
                  <a:pt x="238903" y="234946"/>
                </a:lnTo>
                <a:lnTo>
                  <a:pt x="253429" y="234946"/>
                </a:lnTo>
                <a:lnTo>
                  <a:pt x="253429" y="37721"/>
                </a:lnTo>
                <a:lnTo>
                  <a:pt x="238903" y="37721"/>
                </a:lnTo>
                <a:close/>
                <a:moveTo>
                  <a:pt x="83677" y="28575"/>
                </a:moveTo>
                <a:lnTo>
                  <a:pt x="119165" y="28575"/>
                </a:lnTo>
                <a:cubicBezTo>
                  <a:pt x="121674" y="28575"/>
                  <a:pt x="123467" y="30480"/>
                  <a:pt x="123467" y="33147"/>
                </a:cubicBezTo>
                <a:cubicBezTo>
                  <a:pt x="123467" y="35814"/>
                  <a:pt x="121674" y="37719"/>
                  <a:pt x="119165" y="37719"/>
                </a:cubicBezTo>
                <a:lnTo>
                  <a:pt x="83677" y="37719"/>
                </a:lnTo>
                <a:cubicBezTo>
                  <a:pt x="81168" y="37719"/>
                  <a:pt x="79375" y="35814"/>
                  <a:pt x="79375" y="33147"/>
                </a:cubicBezTo>
                <a:cubicBezTo>
                  <a:pt x="79375" y="30480"/>
                  <a:pt x="81168" y="28575"/>
                  <a:pt x="83677" y="28575"/>
                </a:cubicBezTo>
                <a:close/>
                <a:moveTo>
                  <a:pt x="32913" y="28575"/>
                </a:moveTo>
                <a:lnTo>
                  <a:pt x="60387" y="28575"/>
                </a:lnTo>
                <a:cubicBezTo>
                  <a:pt x="62918" y="28575"/>
                  <a:pt x="64725" y="30480"/>
                  <a:pt x="64725" y="33147"/>
                </a:cubicBezTo>
                <a:cubicBezTo>
                  <a:pt x="64725" y="35814"/>
                  <a:pt x="62918" y="37719"/>
                  <a:pt x="60387" y="37719"/>
                </a:cubicBezTo>
                <a:lnTo>
                  <a:pt x="32913" y="37719"/>
                </a:lnTo>
                <a:cubicBezTo>
                  <a:pt x="30382" y="37719"/>
                  <a:pt x="28575" y="35814"/>
                  <a:pt x="28575" y="33147"/>
                </a:cubicBezTo>
                <a:cubicBezTo>
                  <a:pt x="28575" y="30480"/>
                  <a:pt x="30382" y="28575"/>
                  <a:pt x="32913" y="28575"/>
                </a:cubicBezTo>
                <a:close/>
                <a:moveTo>
                  <a:pt x="152041" y="14729"/>
                </a:moveTo>
                <a:lnTo>
                  <a:pt x="152041" y="57479"/>
                </a:lnTo>
                <a:lnTo>
                  <a:pt x="194454" y="57479"/>
                </a:lnTo>
                <a:lnTo>
                  <a:pt x="152041" y="14729"/>
                </a:lnTo>
                <a:close/>
                <a:moveTo>
                  <a:pt x="246166" y="8622"/>
                </a:moveTo>
                <a:cubicBezTo>
                  <a:pt x="242171" y="8622"/>
                  <a:pt x="238903" y="11855"/>
                  <a:pt x="238903" y="15807"/>
                </a:cubicBezTo>
                <a:lnTo>
                  <a:pt x="238903" y="29099"/>
                </a:lnTo>
                <a:lnTo>
                  <a:pt x="276671" y="29099"/>
                </a:lnTo>
                <a:lnTo>
                  <a:pt x="276671" y="15807"/>
                </a:lnTo>
                <a:cubicBezTo>
                  <a:pt x="276671" y="14010"/>
                  <a:pt x="275582" y="12214"/>
                  <a:pt x="274492" y="10777"/>
                </a:cubicBezTo>
                <a:cubicBezTo>
                  <a:pt x="273040" y="9340"/>
                  <a:pt x="271224" y="8622"/>
                  <a:pt x="269408" y="8622"/>
                </a:cubicBezTo>
                <a:lnTo>
                  <a:pt x="246166" y="8622"/>
                </a:lnTo>
                <a:close/>
                <a:moveTo>
                  <a:pt x="8626" y="8622"/>
                </a:moveTo>
                <a:lnTo>
                  <a:pt x="8626" y="275181"/>
                </a:lnTo>
                <a:lnTo>
                  <a:pt x="200564" y="275181"/>
                </a:lnTo>
                <a:lnTo>
                  <a:pt x="200564" y="66101"/>
                </a:lnTo>
                <a:lnTo>
                  <a:pt x="147728" y="66101"/>
                </a:lnTo>
                <a:cubicBezTo>
                  <a:pt x="145571" y="66101"/>
                  <a:pt x="143414" y="63945"/>
                  <a:pt x="143414" y="61790"/>
                </a:cubicBezTo>
                <a:lnTo>
                  <a:pt x="143414" y="8622"/>
                </a:lnTo>
                <a:lnTo>
                  <a:pt x="8626" y="8622"/>
                </a:lnTo>
                <a:close/>
                <a:moveTo>
                  <a:pt x="246166" y="0"/>
                </a:moveTo>
                <a:lnTo>
                  <a:pt x="269408" y="0"/>
                </a:lnTo>
                <a:cubicBezTo>
                  <a:pt x="273766" y="0"/>
                  <a:pt x="277398" y="1796"/>
                  <a:pt x="280303" y="4670"/>
                </a:cubicBezTo>
                <a:cubicBezTo>
                  <a:pt x="283571" y="7544"/>
                  <a:pt x="285024" y="11855"/>
                  <a:pt x="285024" y="15807"/>
                </a:cubicBezTo>
                <a:lnTo>
                  <a:pt x="285387" y="239257"/>
                </a:lnTo>
                <a:cubicBezTo>
                  <a:pt x="285387" y="240334"/>
                  <a:pt x="285024" y="240694"/>
                  <a:pt x="284661" y="241412"/>
                </a:cubicBezTo>
                <a:lnTo>
                  <a:pt x="261782" y="281647"/>
                </a:lnTo>
                <a:cubicBezTo>
                  <a:pt x="261056" y="283084"/>
                  <a:pt x="259603" y="283803"/>
                  <a:pt x="258150" y="283803"/>
                </a:cubicBezTo>
                <a:cubicBezTo>
                  <a:pt x="256335" y="283803"/>
                  <a:pt x="254882" y="283084"/>
                  <a:pt x="254156" y="281647"/>
                </a:cubicBezTo>
                <a:lnTo>
                  <a:pt x="230914" y="241412"/>
                </a:lnTo>
                <a:cubicBezTo>
                  <a:pt x="230550" y="240694"/>
                  <a:pt x="230550" y="240334"/>
                  <a:pt x="230550" y="239257"/>
                </a:cubicBezTo>
                <a:lnTo>
                  <a:pt x="230187" y="15807"/>
                </a:lnTo>
                <a:cubicBezTo>
                  <a:pt x="230187" y="7185"/>
                  <a:pt x="237450" y="0"/>
                  <a:pt x="246166" y="0"/>
                </a:cubicBezTo>
                <a:close/>
                <a:moveTo>
                  <a:pt x="4313" y="0"/>
                </a:moveTo>
                <a:lnTo>
                  <a:pt x="147728" y="0"/>
                </a:lnTo>
                <a:cubicBezTo>
                  <a:pt x="148806" y="0"/>
                  <a:pt x="149884" y="359"/>
                  <a:pt x="150603" y="1437"/>
                </a:cubicBezTo>
                <a:lnTo>
                  <a:pt x="208113" y="58916"/>
                </a:lnTo>
                <a:cubicBezTo>
                  <a:pt x="208831" y="59634"/>
                  <a:pt x="209191" y="60712"/>
                  <a:pt x="209191" y="61790"/>
                </a:cubicBezTo>
                <a:lnTo>
                  <a:pt x="209191" y="279492"/>
                </a:lnTo>
                <a:cubicBezTo>
                  <a:pt x="209191" y="282007"/>
                  <a:pt x="207394" y="283803"/>
                  <a:pt x="205237" y="283803"/>
                </a:cubicBezTo>
                <a:lnTo>
                  <a:pt x="4313" y="283803"/>
                </a:lnTo>
                <a:cubicBezTo>
                  <a:pt x="1797" y="283803"/>
                  <a:pt x="0" y="282007"/>
                  <a:pt x="0" y="279492"/>
                </a:cubicBezTo>
                <a:lnTo>
                  <a:pt x="0" y="4670"/>
                </a:lnTo>
                <a:cubicBezTo>
                  <a:pt x="0" y="1796"/>
                  <a:pt x="1797" y="0"/>
                  <a:pt x="4313"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17" name="Freeform 1045">
            <a:extLst>
              <a:ext uri="{FF2B5EF4-FFF2-40B4-BE49-F238E27FC236}">
                <a16:creationId xmlns:a16="http://schemas.microsoft.com/office/drawing/2014/main" id="{A0F804EB-FFCC-C948-88D9-46C89FA5CCC5}"/>
              </a:ext>
            </a:extLst>
          </p:cNvPr>
          <p:cNvSpPr>
            <a:spLocks noChangeAspect="1" noChangeArrowheads="1"/>
          </p:cNvSpPr>
          <p:nvPr/>
        </p:nvSpPr>
        <p:spPr bwMode="auto">
          <a:xfrm>
            <a:off x="14073239" y="5741545"/>
            <a:ext cx="1277546" cy="1277546"/>
          </a:xfrm>
          <a:custGeom>
            <a:avLst/>
            <a:gdLst>
              <a:gd name="T0" fmla="*/ 157047 w 283803"/>
              <a:gd name="T1" fmla="*/ 467043 h 283804"/>
              <a:gd name="T2" fmla="*/ 151039 w 283803"/>
              <a:gd name="T3" fmla="*/ 397990 h 283804"/>
              <a:gd name="T4" fmla="*/ 151039 w 283803"/>
              <a:gd name="T5" fmla="*/ 414724 h 283804"/>
              <a:gd name="T6" fmla="*/ 109882 w 283803"/>
              <a:gd name="T7" fmla="*/ 397990 h 283804"/>
              <a:gd name="T8" fmla="*/ 55192 w 283803"/>
              <a:gd name="T9" fmla="*/ 406359 h 283804"/>
              <a:gd name="T10" fmla="*/ 417612 w 283803"/>
              <a:gd name="T11" fmla="*/ 392052 h 283804"/>
              <a:gd name="T12" fmla="*/ 459722 w 283803"/>
              <a:gd name="T13" fmla="*/ 376487 h 283804"/>
              <a:gd name="T14" fmla="*/ 315263 w 283803"/>
              <a:gd name="T15" fmla="*/ 376487 h 283804"/>
              <a:gd name="T16" fmla="*/ 358042 w 283803"/>
              <a:gd name="T17" fmla="*/ 392052 h 283804"/>
              <a:gd name="T18" fmla="*/ 430978 w 283803"/>
              <a:gd name="T19" fmla="*/ 348606 h 283804"/>
              <a:gd name="T20" fmla="*/ 446352 w 283803"/>
              <a:gd name="T21" fmla="*/ 420583 h 283804"/>
              <a:gd name="T22" fmla="*/ 430978 w 283803"/>
              <a:gd name="T23" fmla="*/ 348606 h 283804"/>
              <a:gd name="T24" fmla="*/ 374086 w 283803"/>
              <a:gd name="T25" fmla="*/ 392052 h 283804"/>
              <a:gd name="T26" fmla="*/ 299221 w 283803"/>
              <a:gd name="T27" fmla="*/ 376487 h 283804"/>
              <a:gd name="T28" fmla="*/ 118408 w 283803"/>
              <a:gd name="T29" fmla="*/ 360894 h 283804"/>
              <a:gd name="T30" fmla="*/ 110042 w 283803"/>
              <a:gd name="T31" fmla="*/ 316650 h 283804"/>
              <a:gd name="T32" fmla="*/ 63561 w 283803"/>
              <a:gd name="T33" fmla="*/ 365389 h 283804"/>
              <a:gd name="T34" fmla="*/ 158732 w 283803"/>
              <a:gd name="T35" fmla="*/ 287601 h 283804"/>
              <a:gd name="T36" fmla="*/ 151064 w 283803"/>
              <a:gd name="T37" fmla="*/ 361003 h 283804"/>
              <a:gd name="T38" fmla="*/ 217183 w 283803"/>
              <a:gd name="T39" fmla="*/ 274573 h 283804"/>
              <a:gd name="T40" fmla="*/ 200449 w 283803"/>
              <a:gd name="T41" fmla="*/ 274573 h 283804"/>
              <a:gd name="T42" fmla="*/ 417612 w 283803"/>
              <a:gd name="T43" fmla="*/ 289477 h 283804"/>
              <a:gd name="T44" fmla="*/ 459722 w 283803"/>
              <a:gd name="T45" fmla="*/ 273433 h 283804"/>
              <a:gd name="T46" fmla="*/ 315263 w 283803"/>
              <a:gd name="T47" fmla="*/ 273433 h 283804"/>
              <a:gd name="T48" fmla="*/ 358042 w 283803"/>
              <a:gd name="T49" fmla="*/ 289477 h 283804"/>
              <a:gd name="T50" fmla="*/ 430978 w 283803"/>
              <a:gd name="T51" fmla="*/ 244023 h 283804"/>
              <a:gd name="T52" fmla="*/ 446352 w 283803"/>
              <a:gd name="T53" fmla="*/ 318885 h 283804"/>
              <a:gd name="T54" fmla="*/ 430978 w 283803"/>
              <a:gd name="T55" fmla="*/ 244023 h 283804"/>
              <a:gd name="T56" fmla="*/ 374086 w 283803"/>
              <a:gd name="T57" fmla="*/ 289477 h 283804"/>
              <a:gd name="T58" fmla="*/ 299221 w 283803"/>
              <a:gd name="T59" fmla="*/ 273433 h 283804"/>
              <a:gd name="T60" fmla="*/ 164931 w 283803"/>
              <a:gd name="T61" fmla="*/ 228046 h 283804"/>
              <a:gd name="T62" fmla="*/ 63084 w 283803"/>
              <a:gd name="T63" fmla="*/ 220783 h 283804"/>
              <a:gd name="T64" fmla="*/ 491043 w 283803"/>
              <a:gd name="T65" fmla="*/ 450317 h 283804"/>
              <a:gd name="T66" fmla="*/ 63071 w 283803"/>
              <a:gd name="T67" fmla="*/ 168493 h 283804"/>
              <a:gd name="T68" fmla="*/ 63071 w 283803"/>
              <a:gd name="T69" fmla="*/ 185223 h 283804"/>
              <a:gd name="T70" fmla="*/ 479453 w 283803"/>
              <a:gd name="T71" fmla="*/ 160224 h 283804"/>
              <a:gd name="T72" fmla="*/ 466903 w 283803"/>
              <a:gd name="T73" fmla="*/ 170949 h 283804"/>
              <a:gd name="T74" fmla="*/ 393971 w 283803"/>
              <a:gd name="T75" fmla="*/ 160224 h 283804"/>
              <a:gd name="T76" fmla="*/ 383247 w 283803"/>
              <a:gd name="T77" fmla="*/ 170949 h 283804"/>
              <a:gd name="T78" fmla="*/ 437969 w 283803"/>
              <a:gd name="T79" fmla="*/ 165239 h 283804"/>
              <a:gd name="T80" fmla="*/ 280410 w 283803"/>
              <a:gd name="T81" fmla="*/ 130825 h 283804"/>
              <a:gd name="T82" fmla="*/ 504209 w 283803"/>
              <a:gd name="T83" fmla="*/ 143974 h 283804"/>
              <a:gd name="T84" fmla="*/ 209248 w 283803"/>
              <a:gd name="T85" fmla="*/ 113297 h 283804"/>
              <a:gd name="T86" fmla="*/ 148159 w 283803"/>
              <a:gd name="T87" fmla="*/ 121661 h 283804"/>
              <a:gd name="T88" fmla="*/ 124246 w 283803"/>
              <a:gd name="T89" fmla="*/ 121661 h 283804"/>
              <a:gd name="T90" fmla="*/ 63242 w 283803"/>
              <a:gd name="T91" fmla="*/ 113297 h 283804"/>
              <a:gd name="T92" fmla="*/ 270534 w 283803"/>
              <a:gd name="T93" fmla="*/ 62449 h 283804"/>
              <a:gd name="T94" fmla="*/ 50029 w 283803"/>
              <a:gd name="T95" fmla="*/ 15779 h 283804"/>
              <a:gd name="T96" fmla="*/ 364662 w 283803"/>
              <a:gd name="T97" fmla="*/ 502912 h 283804"/>
              <a:gd name="T98" fmla="*/ 252103 w 283803"/>
              <a:gd name="T99" fmla="*/ 437827 h 283804"/>
              <a:gd name="T100" fmla="*/ 398891 w 283803"/>
              <a:gd name="T101" fmla="*/ 49302 h 283804"/>
              <a:gd name="T102" fmla="*/ 270534 w 283803"/>
              <a:gd name="T103" fmla="*/ 78228 h 283804"/>
              <a:gd name="T104" fmla="*/ 50029 w 283803"/>
              <a:gd name="T105" fmla="*/ 15779 h 283804"/>
              <a:gd name="T106" fmla="*/ 414688 w 283803"/>
              <a:gd name="T107" fmla="*/ 115048 h 283804"/>
              <a:gd name="T108" fmla="*/ 491043 w 283803"/>
              <a:gd name="T109" fmla="*/ 466753 h 283804"/>
              <a:gd name="T110" fmla="*/ 50029 w 283803"/>
              <a:gd name="T111" fmla="*/ 519344 h 2838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3803" h="283804">
                <a:moveTo>
                  <a:pt x="34471" y="246063"/>
                </a:moveTo>
                <a:lnTo>
                  <a:pt x="85819" y="246063"/>
                </a:lnTo>
                <a:cubicBezTo>
                  <a:pt x="88333" y="246063"/>
                  <a:pt x="90128" y="248261"/>
                  <a:pt x="90128" y="250826"/>
                </a:cubicBezTo>
                <a:cubicBezTo>
                  <a:pt x="90128" y="253024"/>
                  <a:pt x="88333" y="255222"/>
                  <a:pt x="85819" y="255222"/>
                </a:cubicBezTo>
                <a:lnTo>
                  <a:pt x="34471" y="255222"/>
                </a:lnTo>
                <a:cubicBezTo>
                  <a:pt x="31958" y="255222"/>
                  <a:pt x="30162" y="253024"/>
                  <a:pt x="30162" y="250826"/>
                </a:cubicBezTo>
                <a:cubicBezTo>
                  <a:pt x="30162" y="248261"/>
                  <a:pt x="31958" y="246063"/>
                  <a:pt x="34471" y="246063"/>
                </a:cubicBezTo>
                <a:close/>
                <a:moveTo>
                  <a:pt x="82536" y="217488"/>
                </a:moveTo>
                <a:lnTo>
                  <a:pt x="114314" y="217488"/>
                </a:lnTo>
                <a:cubicBezTo>
                  <a:pt x="116505" y="217488"/>
                  <a:pt x="118697" y="219774"/>
                  <a:pt x="118697" y="222060"/>
                </a:cubicBezTo>
                <a:cubicBezTo>
                  <a:pt x="118697" y="224346"/>
                  <a:pt x="116505" y="226632"/>
                  <a:pt x="114314" y="226632"/>
                </a:cubicBezTo>
                <a:lnTo>
                  <a:pt x="82536" y="226632"/>
                </a:lnTo>
                <a:cubicBezTo>
                  <a:pt x="79979" y="226632"/>
                  <a:pt x="77787" y="224346"/>
                  <a:pt x="77787" y="222060"/>
                </a:cubicBezTo>
                <a:cubicBezTo>
                  <a:pt x="77787" y="219774"/>
                  <a:pt x="79979" y="217488"/>
                  <a:pt x="82536" y="217488"/>
                </a:cubicBezTo>
                <a:close/>
                <a:moveTo>
                  <a:pt x="34483" y="217488"/>
                </a:moveTo>
                <a:lnTo>
                  <a:pt x="60047" y="217488"/>
                </a:lnTo>
                <a:cubicBezTo>
                  <a:pt x="62567" y="217488"/>
                  <a:pt x="64727" y="219774"/>
                  <a:pt x="64727" y="222060"/>
                </a:cubicBezTo>
                <a:cubicBezTo>
                  <a:pt x="64727" y="224346"/>
                  <a:pt x="62567" y="226632"/>
                  <a:pt x="60047" y="226632"/>
                </a:cubicBezTo>
                <a:lnTo>
                  <a:pt x="34483" y="226632"/>
                </a:lnTo>
                <a:cubicBezTo>
                  <a:pt x="31963" y="226632"/>
                  <a:pt x="30162" y="224346"/>
                  <a:pt x="30162" y="222060"/>
                </a:cubicBezTo>
                <a:cubicBezTo>
                  <a:pt x="30162" y="219774"/>
                  <a:pt x="31963" y="217488"/>
                  <a:pt x="34483" y="217488"/>
                </a:cubicBezTo>
                <a:close/>
                <a:moveTo>
                  <a:pt x="235512" y="198650"/>
                </a:moveTo>
                <a:cubicBezTo>
                  <a:pt x="231129" y="198650"/>
                  <a:pt x="228207" y="202194"/>
                  <a:pt x="228207" y="205737"/>
                </a:cubicBezTo>
                <a:lnTo>
                  <a:pt x="228207" y="214242"/>
                </a:lnTo>
                <a:cubicBezTo>
                  <a:pt x="228207" y="218494"/>
                  <a:pt x="231129" y="221329"/>
                  <a:pt x="235512" y="221329"/>
                </a:cubicBezTo>
                <a:lnTo>
                  <a:pt x="243913" y="221329"/>
                </a:lnTo>
                <a:cubicBezTo>
                  <a:pt x="247931" y="221329"/>
                  <a:pt x="251219" y="218494"/>
                  <a:pt x="251219" y="214242"/>
                </a:cubicBezTo>
                <a:lnTo>
                  <a:pt x="251219" y="205737"/>
                </a:lnTo>
                <a:cubicBezTo>
                  <a:pt x="251219" y="202194"/>
                  <a:pt x="247931" y="198650"/>
                  <a:pt x="243913" y="198650"/>
                </a:cubicBezTo>
                <a:lnTo>
                  <a:pt x="235512" y="198650"/>
                </a:lnTo>
                <a:close/>
                <a:moveTo>
                  <a:pt x="179584" y="198650"/>
                </a:moveTo>
                <a:cubicBezTo>
                  <a:pt x="175566" y="198650"/>
                  <a:pt x="172279" y="202194"/>
                  <a:pt x="172279" y="205737"/>
                </a:cubicBezTo>
                <a:lnTo>
                  <a:pt x="172279" y="214242"/>
                </a:lnTo>
                <a:cubicBezTo>
                  <a:pt x="172279" y="218494"/>
                  <a:pt x="175566" y="221329"/>
                  <a:pt x="179584" y="221329"/>
                </a:cubicBezTo>
                <a:lnTo>
                  <a:pt x="188350" y="221329"/>
                </a:lnTo>
                <a:cubicBezTo>
                  <a:pt x="192368" y="221329"/>
                  <a:pt x="195656" y="218494"/>
                  <a:pt x="195656" y="214242"/>
                </a:cubicBezTo>
                <a:lnTo>
                  <a:pt x="195656" y="205737"/>
                </a:lnTo>
                <a:cubicBezTo>
                  <a:pt x="195656" y="202194"/>
                  <a:pt x="192368" y="198650"/>
                  <a:pt x="188350" y="198650"/>
                </a:cubicBezTo>
                <a:lnTo>
                  <a:pt x="179584" y="198650"/>
                </a:lnTo>
                <a:close/>
                <a:moveTo>
                  <a:pt x="235512" y="190500"/>
                </a:moveTo>
                <a:lnTo>
                  <a:pt x="243913" y="190500"/>
                </a:lnTo>
                <a:cubicBezTo>
                  <a:pt x="253045" y="190500"/>
                  <a:pt x="259985" y="197233"/>
                  <a:pt x="259985" y="205737"/>
                </a:cubicBezTo>
                <a:lnTo>
                  <a:pt x="259985" y="214242"/>
                </a:lnTo>
                <a:cubicBezTo>
                  <a:pt x="259985" y="222746"/>
                  <a:pt x="253045" y="229834"/>
                  <a:pt x="243913" y="229834"/>
                </a:cubicBezTo>
                <a:lnTo>
                  <a:pt x="235512" y="229834"/>
                </a:lnTo>
                <a:cubicBezTo>
                  <a:pt x="226381" y="229834"/>
                  <a:pt x="219075" y="222746"/>
                  <a:pt x="219075" y="214242"/>
                </a:cubicBezTo>
                <a:lnTo>
                  <a:pt x="219075" y="205737"/>
                </a:lnTo>
                <a:cubicBezTo>
                  <a:pt x="219075" y="197233"/>
                  <a:pt x="226381" y="190500"/>
                  <a:pt x="235512" y="190500"/>
                </a:cubicBezTo>
                <a:close/>
                <a:moveTo>
                  <a:pt x="179584" y="190500"/>
                </a:moveTo>
                <a:lnTo>
                  <a:pt x="188350" y="190500"/>
                </a:lnTo>
                <a:cubicBezTo>
                  <a:pt x="197117" y="190500"/>
                  <a:pt x="204422" y="197233"/>
                  <a:pt x="204422" y="205737"/>
                </a:cubicBezTo>
                <a:lnTo>
                  <a:pt x="204422" y="214242"/>
                </a:lnTo>
                <a:cubicBezTo>
                  <a:pt x="204422" y="222746"/>
                  <a:pt x="197117" y="229834"/>
                  <a:pt x="188350" y="229834"/>
                </a:cubicBezTo>
                <a:lnTo>
                  <a:pt x="179584" y="229834"/>
                </a:lnTo>
                <a:cubicBezTo>
                  <a:pt x="170818" y="229834"/>
                  <a:pt x="163512" y="222746"/>
                  <a:pt x="163512" y="214242"/>
                </a:cubicBezTo>
                <a:lnTo>
                  <a:pt x="163512" y="205737"/>
                </a:lnTo>
                <a:cubicBezTo>
                  <a:pt x="163512" y="197233"/>
                  <a:pt x="170818" y="190500"/>
                  <a:pt x="179584" y="190500"/>
                </a:cubicBezTo>
                <a:close/>
                <a:moveTo>
                  <a:pt x="60134" y="173038"/>
                </a:moveTo>
                <a:cubicBezTo>
                  <a:pt x="62801" y="173038"/>
                  <a:pt x="64706" y="175236"/>
                  <a:pt x="64706" y="177434"/>
                </a:cubicBezTo>
                <a:lnTo>
                  <a:pt x="64706" y="197217"/>
                </a:lnTo>
                <a:cubicBezTo>
                  <a:pt x="64706" y="199415"/>
                  <a:pt x="62801" y="201247"/>
                  <a:pt x="60134" y="201247"/>
                </a:cubicBezTo>
                <a:cubicBezTo>
                  <a:pt x="57467" y="201247"/>
                  <a:pt x="55562" y="199415"/>
                  <a:pt x="55562" y="197217"/>
                </a:cubicBezTo>
                <a:lnTo>
                  <a:pt x="55562" y="177434"/>
                </a:lnTo>
                <a:cubicBezTo>
                  <a:pt x="55562" y="175236"/>
                  <a:pt x="57467" y="173038"/>
                  <a:pt x="60134" y="173038"/>
                </a:cubicBezTo>
                <a:close/>
                <a:moveTo>
                  <a:pt x="34734" y="161925"/>
                </a:moveTo>
                <a:cubicBezTo>
                  <a:pt x="37020" y="161925"/>
                  <a:pt x="39306" y="163689"/>
                  <a:pt x="39306" y="166158"/>
                </a:cubicBezTo>
                <a:lnTo>
                  <a:pt x="39306" y="195792"/>
                </a:lnTo>
                <a:cubicBezTo>
                  <a:pt x="39306" y="197908"/>
                  <a:pt x="37020" y="199672"/>
                  <a:pt x="34734" y="199672"/>
                </a:cubicBezTo>
                <a:cubicBezTo>
                  <a:pt x="32067" y="199672"/>
                  <a:pt x="30162" y="197908"/>
                  <a:pt x="30162" y="195792"/>
                </a:cubicBezTo>
                <a:lnTo>
                  <a:pt x="30162" y="166158"/>
                </a:lnTo>
                <a:cubicBezTo>
                  <a:pt x="30162" y="163689"/>
                  <a:pt x="32067" y="161925"/>
                  <a:pt x="34734" y="161925"/>
                </a:cubicBezTo>
                <a:close/>
                <a:moveTo>
                  <a:pt x="86741" y="157163"/>
                </a:moveTo>
                <a:cubicBezTo>
                  <a:pt x="89408" y="157163"/>
                  <a:pt x="91694" y="158970"/>
                  <a:pt x="91694" y="161500"/>
                </a:cubicBezTo>
                <a:lnTo>
                  <a:pt x="91694" y="197276"/>
                </a:lnTo>
                <a:cubicBezTo>
                  <a:pt x="91694" y="199445"/>
                  <a:pt x="89408" y="201252"/>
                  <a:pt x="86741" y="201252"/>
                </a:cubicBezTo>
                <a:cubicBezTo>
                  <a:pt x="84455" y="201252"/>
                  <a:pt x="82550" y="199445"/>
                  <a:pt x="82550" y="197276"/>
                </a:cubicBezTo>
                <a:lnTo>
                  <a:pt x="82550" y="161500"/>
                </a:lnTo>
                <a:cubicBezTo>
                  <a:pt x="82550" y="158970"/>
                  <a:pt x="84455" y="157163"/>
                  <a:pt x="86741" y="157163"/>
                </a:cubicBezTo>
                <a:close/>
                <a:moveTo>
                  <a:pt x="114109" y="146050"/>
                </a:moveTo>
                <a:cubicBezTo>
                  <a:pt x="116395" y="146050"/>
                  <a:pt x="118681" y="147866"/>
                  <a:pt x="118681" y="150045"/>
                </a:cubicBezTo>
                <a:lnTo>
                  <a:pt x="118681" y="197255"/>
                </a:lnTo>
                <a:cubicBezTo>
                  <a:pt x="118681" y="199434"/>
                  <a:pt x="116395" y="201250"/>
                  <a:pt x="114109" y="201250"/>
                </a:cubicBezTo>
                <a:cubicBezTo>
                  <a:pt x="111823" y="201250"/>
                  <a:pt x="109537" y="199434"/>
                  <a:pt x="109537" y="197255"/>
                </a:cubicBezTo>
                <a:lnTo>
                  <a:pt x="109537" y="150045"/>
                </a:lnTo>
                <a:cubicBezTo>
                  <a:pt x="109537" y="147866"/>
                  <a:pt x="111823" y="146050"/>
                  <a:pt x="114109" y="146050"/>
                </a:cubicBezTo>
                <a:close/>
                <a:moveTo>
                  <a:pt x="235512" y="142116"/>
                </a:moveTo>
                <a:cubicBezTo>
                  <a:pt x="231129" y="142116"/>
                  <a:pt x="228207" y="145404"/>
                  <a:pt x="228207" y="149422"/>
                </a:cubicBezTo>
                <a:lnTo>
                  <a:pt x="228207" y="158188"/>
                </a:lnTo>
                <a:cubicBezTo>
                  <a:pt x="228207" y="162206"/>
                  <a:pt x="231129" y="165493"/>
                  <a:pt x="235512" y="165493"/>
                </a:cubicBezTo>
                <a:lnTo>
                  <a:pt x="243913" y="165493"/>
                </a:lnTo>
                <a:cubicBezTo>
                  <a:pt x="247931" y="165493"/>
                  <a:pt x="251219" y="162206"/>
                  <a:pt x="251219" y="158188"/>
                </a:cubicBezTo>
                <a:lnTo>
                  <a:pt x="251219" y="149422"/>
                </a:lnTo>
                <a:cubicBezTo>
                  <a:pt x="251219" y="145404"/>
                  <a:pt x="247931" y="142116"/>
                  <a:pt x="243913" y="142116"/>
                </a:cubicBezTo>
                <a:lnTo>
                  <a:pt x="235512" y="142116"/>
                </a:lnTo>
                <a:close/>
                <a:moveTo>
                  <a:pt x="179584" y="142116"/>
                </a:moveTo>
                <a:cubicBezTo>
                  <a:pt x="175566" y="142116"/>
                  <a:pt x="172279" y="145404"/>
                  <a:pt x="172279" y="149422"/>
                </a:cubicBezTo>
                <a:lnTo>
                  <a:pt x="172279" y="158188"/>
                </a:lnTo>
                <a:cubicBezTo>
                  <a:pt x="172279" y="162206"/>
                  <a:pt x="175566" y="165493"/>
                  <a:pt x="179584" y="165493"/>
                </a:cubicBezTo>
                <a:lnTo>
                  <a:pt x="188350" y="165493"/>
                </a:lnTo>
                <a:cubicBezTo>
                  <a:pt x="192368" y="165493"/>
                  <a:pt x="195656" y="162206"/>
                  <a:pt x="195656" y="158188"/>
                </a:cubicBezTo>
                <a:lnTo>
                  <a:pt x="195656" y="149422"/>
                </a:lnTo>
                <a:cubicBezTo>
                  <a:pt x="195656" y="145404"/>
                  <a:pt x="192368" y="142116"/>
                  <a:pt x="188350" y="142116"/>
                </a:cubicBezTo>
                <a:lnTo>
                  <a:pt x="179584" y="142116"/>
                </a:lnTo>
                <a:close/>
                <a:moveTo>
                  <a:pt x="235512" y="133350"/>
                </a:moveTo>
                <a:lnTo>
                  <a:pt x="243913" y="133350"/>
                </a:lnTo>
                <a:cubicBezTo>
                  <a:pt x="253045" y="133350"/>
                  <a:pt x="259985" y="140655"/>
                  <a:pt x="259985" y="149422"/>
                </a:cubicBezTo>
                <a:lnTo>
                  <a:pt x="259985" y="158188"/>
                </a:lnTo>
                <a:cubicBezTo>
                  <a:pt x="259985" y="166954"/>
                  <a:pt x="253045" y="174260"/>
                  <a:pt x="243913" y="174260"/>
                </a:cubicBezTo>
                <a:lnTo>
                  <a:pt x="235512" y="174260"/>
                </a:lnTo>
                <a:cubicBezTo>
                  <a:pt x="226381" y="174260"/>
                  <a:pt x="219075" y="166954"/>
                  <a:pt x="219075" y="158188"/>
                </a:cubicBezTo>
                <a:lnTo>
                  <a:pt x="219075" y="149422"/>
                </a:lnTo>
                <a:cubicBezTo>
                  <a:pt x="219075" y="140655"/>
                  <a:pt x="226381" y="133350"/>
                  <a:pt x="235512" y="133350"/>
                </a:cubicBezTo>
                <a:close/>
                <a:moveTo>
                  <a:pt x="179584" y="133350"/>
                </a:moveTo>
                <a:lnTo>
                  <a:pt x="188350" y="133350"/>
                </a:lnTo>
                <a:cubicBezTo>
                  <a:pt x="197117" y="133350"/>
                  <a:pt x="204422" y="140655"/>
                  <a:pt x="204422" y="149422"/>
                </a:cubicBezTo>
                <a:lnTo>
                  <a:pt x="204422" y="158188"/>
                </a:lnTo>
                <a:cubicBezTo>
                  <a:pt x="204422" y="166954"/>
                  <a:pt x="197117" y="174260"/>
                  <a:pt x="188350" y="174260"/>
                </a:cubicBezTo>
                <a:lnTo>
                  <a:pt x="179584" y="174260"/>
                </a:lnTo>
                <a:cubicBezTo>
                  <a:pt x="170818" y="174260"/>
                  <a:pt x="163512" y="166954"/>
                  <a:pt x="163512" y="158188"/>
                </a:cubicBezTo>
                <a:lnTo>
                  <a:pt x="163512" y="149422"/>
                </a:lnTo>
                <a:cubicBezTo>
                  <a:pt x="163512" y="140655"/>
                  <a:pt x="170818" y="133350"/>
                  <a:pt x="179584" y="133350"/>
                </a:cubicBezTo>
                <a:close/>
                <a:moveTo>
                  <a:pt x="34471" y="120650"/>
                </a:moveTo>
                <a:lnTo>
                  <a:pt x="85819" y="120650"/>
                </a:lnTo>
                <a:cubicBezTo>
                  <a:pt x="88333" y="120650"/>
                  <a:pt x="90128" y="122304"/>
                  <a:pt x="90128" y="124619"/>
                </a:cubicBezTo>
                <a:cubicBezTo>
                  <a:pt x="90128" y="126603"/>
                  <a:pt x="88333" y="128257"/>
                  <a:pt x="85819" y="128257"/>
                </a:cubicBezTo>
                <a:lnTo>
                  <a:pt x="34471" y="128257"/>
                </a:lnTo>
                <a:cubicBezTo>
                  <a:pt x="31958" y="128257"/>
                  <a:pt x="30162" y="126603"/>
                  <a:pt x="30162" y="124619"/>
                </a:cubicBezTo>
                <a:cubicBezTo>
                  <a:pt x="30162" y="122304"/>
                  <a:pt x="31958" y="120650"/>
                  <a:pt x="34471" y="120650"/>
                </a:cubicBezTo>
                <a:close/>
                <a:moveTo>
                  <a:pt x="146398" y="117473"/>
                </a:moveTo>
                <a:lnTo>
                  <a:pt x="146398" y="239257"/>
                </a:lnTo>
                <a:cubicBezTo>
                  <a:pt x="146398" y="243209"/>
                  <a:pt x="149635" y="246083"/>
                  <a:pt x="153232" y="246083"/>
                </a:cubicBezTo>
                <a:lnTo>
                  <a:pt x="268335" y="246083"/>
                </a:lnTo>
                <a:cubicBezTo>
                  <a:pt x="272292" y="246083"/>
                  <a:pt x="275529" y="243209"/>
                  <a:pt x="275529" y="239257"/>
                </a:cubicBezTo>
                <a:lnTo>
                  <a:pt x="275529" y="117473"/>
                </a:lnTo>
                <a:lnTo>
                  <a:pt x="146398" y="117473"/>
                </a:lnTo>
                <a:close/>
                <a:moveTo>
                  <a:pt x="34464" y="92075"/>
                </a:moveTo>
                <a:lnTo>
                  <a:pt x="114402" y="92075"/>
                </a:lnTo>
                <a:cubicBezTo>
                  <a:pt x="116553" y="92075"/>
                  <a:pt x="118704" y="93980"/>
                  <a:pt x="118704" y="96647"/>
                </a:cubicBezTo>
                <a:cubicBezTo>
                  <a:pt x="118704" y="98933"/>
                  <a:pt x="116553" y="101219"/>
                  <a:pt x="114402" y="101219"/>
                </a:cubicBezTo>
                <a:lnTo>
                  <a:pt x="34464" y="101219"/>
                </a:lnTo>
                <a:cubicBezTo>
                  <a:pt x="31955" y="101219"/>
                  <a:pt x="30162" y="98933"/>
                  <a:pt x="30162" y="96647"/>
                </a:cubicBezTo>
                <a:cubicBezTo>
                  <a:pt x="30162" y="93980"/>
                  <a:pt x="31955" y="92075"/>
                  <a:pt x="34464" y="92075"/>
                </a:cubicBezTo>
                <a:close/>
                <a:moveTo>
                  <a:pt x="255143" y="87557"/>
                </a:moveTo>
                <a:cubicBezTo>
                  <a:pt x="257048" y="85725"/>
                  <a:pt x="260096" y="85725"/>
                  <a:pt x="262001" y="87557"/>
                </a:cubicBezTo>
                <a:cubicBezTo>
                  <a:pt x="262763" y="88289"/>
                  <a:pt x="263144" y="89388"/>
                  <a:pt x="263144" y="90487"/>
                </a:cubicBezTo>
                <a:cubicBezTo>
                  <a:pt x="263144" y="91586"/>
                  <a:pt x="262763" y="92686"/>
                  <a:pt x="262001" y="93418"/>
                </a:cubicBezTo>
                <a:cubicBezTo>
                  <a:pt x="260858" y="94517"/>
                  <a:pt x="259715" y="94884"/>
                  <a:pt x="258572" y="94884"/>
                </a:cubicBezTo>
                <a:cubicBezTo>
                  <a:pt x="257429" y="94884"/>
                  <a:pt x="256286" y="94517"/>
                  <a:pt x="255143" y="93418"/>
                </a:cubicBezTo>
                <a:cubicBezTo>
                  <a:pt x="254381" y="92686"/>
                  <a:pt x="254000" y="91586"/>
                  <a:pt x="254000" y="90487"/>
                </a:cubicBezTo>
                <a:cubicBezTo>
                  <a:pt x="254000" y="89388"/>
                  <a:pt x="254381" y="88289"/>
                  <a:pt x="255143" y="87557"/>
                </a:cubicBezTo>
                <a:close/>
                <a:moveTo>
                  <a:pt x="209428" y="87557"/>
                </a:moveTo>
                <a:cubicBezTo>
                  <a:pt x="210893" y="85725"/>
                  <a:pt x="213824" y="85725"/>
                  <a:pt x="215289" y="87557"/>
                </a:cubicBezTo>
                <a:cubicBezTo>
                  <a:pt x="216388" y="88289"/>
                  <a:pt x="217121" y="89388"/>
                  <a:pt x="217121" y="90487"/>
                </a:cubicBezTo>
                <a:cubicBezTo>
                  <a:pt x="217121" y="91586"/>
                  <a:pt x="216388" y="92686"/>
                  <a:pt x="215656" y="93418"/>
                </a:cubicBezTo>
                <a:cubicBezTo>
                  <a:pt x="214923" y="94517"/>
                  <a:pt x="213457" y="94884"/>
                  <a:pt x="212358" y="94884"/>
                </a:cubicBezTo>
                <a:cubicBezTo>
                  <a:pt x="211259" y="94884"/>
                  <a:pt x="210160" y="94517"/>
                  <a:pt x="209428" y="93418"/>
                </a:cubicBezTo>
                <a:cubicBezTo>
                  <a:pt x="208695" y="92686"/>
                  <a:pt x="207962" y="91586"/>
                  <a:pt x="207962" y="90487"/>
                </a:cubicBezTo>
                <a:cubicBezTo>
                  <a:pt x="207962" y="89388"/>
                  <a:pt x="208695" y="88289"/>
                  <a:pt x="209428" y="87557"/>
                </a:cubicBezTo>
                <a:close/>
                <a:moveTo>
                  <a:pt x="234759" y="85725"/>
                </a:moveTo>
                <a:cubicBezTo>
                  <a:pt x="237426" y="85725"/>
                  <a:pt x="239331" y="88011"/>
                  <a:pt x="239331" y="90297"/>
                </a:cubicBezTo>
                <a:cubicBezTo>
                  <a:pt x="239331" y="92583"/>
                  <a:pt x="237426" y="94869"/>
                  <a:pt x="234759" y="94869"/>
                </a:cubicBezTo>
                <a:cubicBezTo>
                  <a:pt x="232092" y="94869"/>
                  <a:pt x="230187" y="92583"/>
                  <a:pt x="230187" y="90297"/>
                </a:cubicBezTo>
                <a:cubicBezTo>
                  <a:pt x="230187" y="88011"/>
                  <a:pt x="232092" y="85725"/>
                  <a:pt x="234759" y="85725"/>
                </a:cubicBezTo>
                <a:close/>
                <a:moveTo>
                  <a:pt x="153232" y="71490"/>
                </a:moveTo>
                <a:cubicBezTo>
                  <a:pt x="149635" y="71490"/>
                  <a:pt x="146398" y="74723"/>
                  <a:pt x="146398" y="78675"/>
                </a:cubicBezTo>
                <a:lnTo>
                  <a:pt x="146398" y="108851"/>
                </a:lnTo>
                <a:lnTo>
                  <a:pt x="275529" y="108851"/>
                </a:lnTo>
                <a:lnTo>
                  <a:pt x="275529" y="78675"/>
                </a:lnTo>
                <a:cubicBezTo>
                  <a:pt x="275529" y="74723"/>
                  <a:pt x="272292" y="71490"/>
                  <a:pt x="268335" y="71490"/>
                </a:cubicBezTo>
                <a:lnTo>
                  <a:pt x="153232" y="71490"/>
                </a:lnTo>
                <a:close/>
                <a:moveTo>
                  <a:pt x="85317" y="61913"/>
                </a:moveTo>
                <a:lnTo>
                  <a:pt x="114345" y="61913"/>
                </a:lnTo>
                <a:cubicBezTo>
                  <a:pt x="116522" y="61913"/>
                  <a:pt x="118699" y="63818"/>
                  <a:pt x="118699" y="66485"/>
                </a:cubicBezTo>
                <a:cubicBezTo>
                  <a:pt x="118699" y="69152"/>
                  <a:pt x="116522" y="71057"/>
                  <a:pt x="114345" y="71057"/>
                </a:cubicBezTo>
                <a:lnTo>
                  <a:pt x="85317" y="71057"/>
                </a:lnTo>
                <a:cubicBezTo>
                  <a:pt x="83139" y="71057"/>
                  <a:pt x="80962" y="69152"/>
                  <a:pt x="80962" y="66485"/>
                </a:cubicBezTo>
                <a:cubicBezTo>
                  <a:pt x="80962" y="63818"/>
                  <a:pt x="83139" y="61913"/>
                  <a:pt x="85317" y="61913"/>
                </a:cubicBezTo>
                <a:close/>
                <a:moveTo>
                  <a:pt x="34558" y="61913"/>
                </a:moveTo>
                <a:lnTo>
                  <a:pt x="63500" y="61913"/>
                </a:lnTo>
                <a:cubicBezTo>
                  <a:pt x="66064" y="61913"/>
                  <a:pt x="67896" y="63818"/>
                  <a:pt x="67896" y="66485"/>
                </a:cubicBezTo>
                <a:cubicBezTo>
                  <a:pt x="67896" y="69152"/>
                  <a:pt x="66064" y="71057"/>
                  <a:pt x="63500" y="71057"/>
                </a:cubicBezTo>
                <a:lnTo>
                  <a:pt x="34558" y="71057"/>
                </a:lnTo>
                <a:cubicBezTo>
                  <a:pt x="31994" y="71057"/>
                  <a:pt x="30162" y="69152"/>
                  <a:pt x="30162" y="66485"/>
                </a:cubicBezTo>
                <a:cubicBezTo>
                  <a:pt x="30162" y="63818"/>
                  <a:pt x="31994" y="61913"/>
                  <a:pt x="34558" y="61913"/>
                </a:cubicBezTo>
                <a:close/>
                <a:moveTo>
                  <a:pt x="65825" y="8622"/>
                </a:moveTo>
                <a:lnTo>
                  <a:pt x="65825" y="21555"/>
                </a:lnTo>
                <a:cubicBezTo>
                  <a:pt x="65825" y="28380"/>
                  <a:pt x="71580" y="34128"/>
                  <a:pt x="78774" y="34128"/>
                </a:cubicBezTo>
                <a:lnTo>
                  <a:pt x="147836" y="34128"/>
                </a:lnTo>
                <a:cubicBezTo>
                  <a:pt x="155030" y="34128"/>
                  <a:pt x="160426" y="28380"/>
                  <a:pt x="160426" y="21555"/>
                </a:cubicBezTo>
                <a:lnTo>
                  <a:pt x="160426" y="8622"/>
                </a:lnTo>
                <a:lnTo>
                  <a:pt x="65825" y="8622"/>
                </a:lnTo>
                <a:close/>
                <a:moveTo>
                  <a:pt x="27337" y="8622"/>
                </a:moveTo>
                <a:cubicBezTo>
                  <a:pt x="16906" y="8622"/>
                  <a:pt x="8633" y="16525"/>
                  <a:pt x="8633" y="26943"/>
                </a:cubicBezTo>
                <a:lnTo>
                  <a:pt x="8633" y="256501"/>
                </a:lnTo>
                <a:cubicBezTo>
                  <a:pt x="8633" y="266919"/>
                  <a:pt x="16906" y="274823"/>
                  <a:pt x="27337" y="274823"/>
                </a:cubicBezTo>
                <a:lnTo>
                  <a:pt x="199273" y="274823"/>
                </a:lnTo>
                <a:cubicBezTo>
                  <a:pt x="209705" y="274823"/>
                  <a:pt x="217978" y="266919"/>
                  <a:pt x="217978" y="256501"/>
                </a:cubicBezTo>
                <a:lnTo>
                  <a:pt x="217978" y="255064"/>
                </a:lnTo>
                <a:lnTo>
                  <a:pt x="153232" y="255064"/>
                </a:lnTo>
                <a:cubicBezTo>
                  <a:pt x="144599" y="255064"/>
                  <a:pt x="137765" y="247879"/>
                  <a:pt x="137765" y="239257"/>
                </a:cubicBezTo>
                <a:lnTo>
                  <a:pt x="137765" y="78675"/>
                </a:lnTo>
                <a:cubicBezTo>
                  <a:pt x="137765" y="70053"/>
                  <a:pt x="144599" y="62868"/>
                  <a:pt x="153232" y="62868"/>
                </a:cubicBezTo>
                <a:lnTo>
                  <a:pt x="217978" y="62868"/>
                </a:lnTo>
                <a:lnTo>
                  <a:pt x="217978" y="26943"/>
                </a:lnTo>
                <a:cubicBezTo>
                  <a:pt x="217978" y="16525"/>
                  <a:pt x="209705" y="8622"/>
                  <a:pt x="199273" y="8622"/>
                </a:cubicBezTo>
                <a:lnTo>
                  <a:pt x="169418" y="8622"/>
                </a:lnTo>
                <a:lnTo>
                  <a:pt x="169418" y="21555"/>
                </a:lnTo>
                <a:cubicBezTo>
                  <a:pt x="169418" y="33410"/>
                  <a:pt x="159347" y="42750"/>
                  <a:pt x="147836" y="42750"/>
                </a:cubicBezTo>
                <a:lnTo>
                  <a:pt x="78774" y="42750"/>
                </a:lnTo>
                <a:cubicBezTo>
                  <a:pt x="66904" y="42750"/>
                  <a:pt x="57192" y="33410"/>
                  <a:pt x="57192" y="21555"/>
                </a:cubicBezTo>
                <a:lnTo>
                  <a:pt x="57192" y="8622"/>
                </a:lnTo>
                <a:lnTo>
                  <a:pt x="27337" y="8622"/>
                </a:lnTo>
                <a:close/>
                <a:moveTo>
                  <a:pt x="27337" y="0"/>
                </a:moveTo>
                <a:lnTo>
                  <a:pt x="199273" y="0"/>
                </a:lnTo>
                <a:cubicBezTo>
                  <a:pt x="214381" y="0"/>
                  <a:pt x="226610" y="12214"/>
                  <a:pt x="226610" y="26943"/>
                </a:cubicBezTo>
                <a:lnTo>
                  <a:pt x="226610" y="62868"/>
                </a:lnTo>
                <a:lnTo>
                  <a:pt x="268335" y="62868"/>
                </a:lnTo>
                <a:cubicBezTo>
                  <a:pt x="276968" y="62868"/>
                  <a:pt x="283803" y="70053"/>
                  <a:pt x="283803" y="78675"/>
                </a:cubicBezTo>
                <a:lnTo>
                  <a:pt x="283803" y="239257"/>
                </a:lnTo>
                <a:cubicBezTo>
                  <a:pt x="283803" y="247879"/>
                  <a:pt x="276968" y="255064"/>
                  <a:pt x="268335" y="255064"/>
                </a:cubicBezTo>
                <a:lnTo>
                  <a:pt x="226610" y="255064"/>
                </a:lnTo>
                <a:lnTo>
                  <a:pt x="226610" y="256501"/>
                </a:lnTo>
                <a:cubicBezTo>
                  <a:pt x="226610" y="271230"/>
                  <a:pt x="214381" y="283804"/>
                  <a:pt x="199273" y="283804"/>
                </a:cubicBezTo>
                <a:lnTo>
                  <a:pt x="27337" y="283804"/>
                </a:lnTo>
                <a:cubicBezTo>
                  <a:pt x="12230" y="283804"/>
                  <a:pt x="0" y="271230"/>
                  <a:pt x="0" y="256501"/>
                </a:cubicBezTo>
                <a:lnTo>
                  <a:pt x="0" y="26943"/>
                </a:lnTo>
                <a:cubicBezTo>
                  <a:pt x="0" y="12214"/>
                  <a:pt x="12230" y="0"/>
                  <a:pt x="27337" y="0"/>
                </a:cubicBezTo>
                <a:close/>
              </a:path>
            </a:pathLst>
          </a:custGeom>
          <a:solidFill>
            <a:schemeClr val="bg1">
              <a:lumMod val="85000"/>
            </a:schemeClr>
          </a:solidFill>
          <a:ln>
            <a:noFill/>
          </a:ln>
          <a:effectLst/>
        </p:spPr>
        <p:txBody>
          <a:bodyPr anchor="ctr"/>
          <a:lstStyle/>
          <a:p>
            <a:endParaRPr lang="en-US" dirty="0">
              <a:latin typeface="Lato Light" panose="020F0502020204030203" pitchFamily="34" charset="0"/>
            </a:endParaRPr>
          </a:p>
        </p:txBody>
      </p:sp>
      <p:sp>
        <p:nvSpPr>
          <p:cNvPr id="18" name="Freeform 282">
            <a:extLst>
              <a:ext uri="{FF2B5EF4-FFF2-40B4-BE49-F238E27FC236}">
                <a16:creationId xmlns:a16="http://schemas.microsoft.com/office/drawing/2014/main" id="{299A8DA5-C346-9E46-A9BC-5EB6FF27F8FA}"/>
              </a:ext>
            </a:extLst>
          </p:cNvPr>
          <p:cNvSpPr>
            <a:spLocks noChangeAspect="1" noChangeArrowheads="1"/>
          </p:cNvSpPr>
          <p:nvPr/>
        </p:nvSpPr>
        <p:spPr bwMode="auto">
          <a:xfrm>
            <a:off x="9030113" y="5740173"/>
            <a:ext cx="1273614" cy="1285410"/>
          </a:xfrm>
          <a:custGeom>
            <a:avLst/>
            <a:gdLst>
              <a:gd name="T0" fmla="*/ 2147483646 w 791"/>
              <a:gd name="T1" fmla="*/ 2147483646 h 792"/>
              <a:gd name="T2" fmla="*/ 2147483646 w 791"/>
              <a:gd name="T3" fmla="*/ 2147483646 h 792"/>
              <a:gd name="T4" fmla="*/ 2147483646 w 791"/>
              <a:gd name="T5" fmla="*/ 2147483646 h 792"/>
              <a:gd name="T6" fmla="*/ 2147483646 w 791"/>
              <a:gd name="T7" fmla="*/ 2147483646 h 792"/>
              <a:gd name="T8" fmla="*/ 2147483646 w 791"/>
              <a:gd name="T9" fmla="*/ 2147483646 h 792"/>
              <a:gd name="T10" fmla="*/ 2147483646 w 791"/>
              <a:gd name="T11" fmla="*/ 2147483646 h 792"/>
              <a:gd name="T12" fmla="*/ 2147483646 w 791"/>
              <a:gd name="T13" fmla="*/ 2147483646 h 792"/>
              <a:gd name="T14" fmla="*/ 2147483646 w 791"/>
              <a:gd name="T15" fmla="*/ 2147483646 h 792"/>
              <a:gd name="T16" fmla="*/ 2147483646 w 791"/>
              <a:gd name="T17" fmla="*/ 2147483646 h 792"/>
              <a:gd name="T18" fmla="*/ 2147483646 w 791"/>
              <a:gd name="T19" fmla="*/ 2147483646 h 792"/>
              <a:gd name="T20" fmla="*/ 2147483646 w 791"/>
              <a:gd name="T21" fmla="*/ 2147483646 h 792"/>
              <a:gd name="T22" fmla="*/ 2147483646 w 791"/>
              <a:gd name="T23" fmla="*/ 2147483646 h 792"/>
              <a:gd name="T24" fmla="*/ 2147483646 w 791"/>
              <a:gd name="T25" fmla="*/ 2147483646 h 792"/>
              <a:gd name="T26" fmla="*/ 2147483646 w 791"/>
              <a:gd name="T27" fmla="*/ 2147483646 h 792"/>
              <a:gd name="T28" fmla="*/ 2147483646 w 791"/>
              <a:gd name="T29" fmla="*/ 2147483646 h 792"/>
              <a:gd name="T30" fmla="*/ 2147483646 w 791"/>
              <a:gd name="T31" fmla="*/ 2147483646 h 792"/>
              <a:gd name="T32" fmla="*/ 2147483646 w 791"/>
              <a:gd name="T33" fmla="*/ 2147483646 h 792"/>
              <a:gd name="T34" fmla="*/ 2147483646 w 791"/>
              <a:gd name="T35" fmla="*/ 2147483646 h 792"/>
              <a:gd name="T36" fmla="*/ 2147483646 w 791"/>
              <a:gd name="T37" fmla="*/ 2147483646 h 792"/>
              <a:gd name="T38" fmla="*/ 2147483646 w 791"/>
              <a:gd name="T39" fmla="*/ 2147483646 h 792"/>
              <a:gd name="T40" fmla="*/ 2147483646 w 791"/>
              <a:gd name="T41" fmla="*/ 2147483646 h 792"/>
              <a:gd name="T42" fmla="*/ 2147483646 w 791"/>
              <a:gd name="T43" fmla="*/ 2147483646 h 792"/>
              <a:gd name="T44" fmla="*/ 2147483646 w 791"/>
              <a:gd name="T45" fmla="*/ 2147483646 h 792"/>
              <a:gd name="T46" fmla="*/ 2147483646 w 791"/>
              <a:gd name="T47" fmla="*/ 2147483646 h 792"/>
              <a:gd name="T48" fmla="*/ 2147483646 w 791"/>
              <a:gd name="T49" fmla="*/ 2147483646 h 792"/>
              <a:gd name="T50" fmla="*/ 2147483646 w 791"/>
              <a:gd name="T51" fmla="*/ 2147483646 h 792"/>
              <a:gd name="T52" fmla="*/ 2147483646 w 791"/>
              <a:gd name="T53" fmla="*/ 2147483646 h 792"/>
              <a:gd name="T54" fmla="*/ 2147483646 w 791"/>
              <a:gd name="T55" fmla="*/ 2147483646 h 792"/>
              <a:gd name="T56" fmla="*/ 2147483646 w 791"/>
              <a:gd name="T57" fmla="*/ 2147483646 h 792"/>
              <a:gd name="T58" fmla="*/ 2147483646 w 791"/>
              <a:gd name="T59" fmla="*/ 2147483646 h 792"/>
              <a:gd name="T60" fmla="*/ 2147483646 w 791"/>
              <a:gd name="T61" fmla="*/ 2147483646 h 792"/>
              <a:gd name="T62" fmla="*/ 2147483646 w 791"/>
              <a:gd name="T63" fmla="*/ 2147483646 h 792"/>
              <a:gd name="T64" fmla="*/ 2147483646 w 791"/>
              <a:gd name="T65" fmla="*/ 2147483646 h 792"/>
              <a:gd name="T66" fmla="*/ 2147483646 w 791"/>
              <a:gd name="T67" fmla="*/ 2147483646 h 792"/>
              <a:gd name="T68" fmla="*/ 2147483646 w 791"/>
              <a:gd name="T69" fmla="*/ 2147483646 h 792"/>
              <a:gd name="T70" fmla="*/ 2147483646 w 791"/>
              <a:gd name="T71" fmla="*/ 2147483646 h 792"/>
              <a:gd name="T72" fmla="*/ 2147483646 w 791"/>
              <a:gd name="T73" fmla="*/ 2147483646 h 792"/>
              <a:gd name="T74" fmla="*/ 2147483646 w 791"/>
              <a:gd name="T75" fmla="*/ 2147483646 h 792"/>
              <a:gd name="T76" fmla="*/ 0 w 791"/>
              <a:gd name="T77" fmla="*/ 2147483646 h 792"/>
              <a:gd name="T78" fmla="*/ 2147483646 w 791"/>
              <a:gd name="T79" fmla="*/ 2147483646 h 792"/>
              <a:gd name="T80" fmla="*/ 2147483646 w 791"/>
              <a:gd name="T81" fmla="*/ 2147483646 h 792"/>
              <a:gd name="T82" fmla="*/ 2147483646 w 791"/>
              <a:gd name="T83" fmla="*/ 2147483646 h 792"/>
              <a:gd name="T84" fmla="*/ 2147483646 w 791"/>
              <a:gd name="T85" fmla="*/ 2147483646 h 7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91" h="792">
                <a:moveTo>
                  <a:pt x="766" y="767"/>
                </a:moveTo>
                <a:lnTo>
                  <a:pt x="24" y="767"/>
                </a:lnTo>
                <a:lnTo>
                  <a:pt x="24" y="535"/>
                </a:lnTo>
                <a:lnTo>
                  <a:pt x="97" y="657"/>
                </a:lnTo>
                <a:cubicBezTo>
                  <a:pt x="100" y="660"/>
                  <a:pt x="104" y="663"/>
                  <a:pt x="108" y="663"/>
                </a:cubicBezTo>
                <a:lnTo>
                  <a:pt x="682" y="663"/>
                </a:lnTo>
                <a:cubicBezTo>
                  <a:pt x="687" y="663"/>
                  <a:pt x="690" y="660"/>
                  <a:pt x="692" y="657"/>
                </a:cubicBezTo>
                <a:lnTo>
                  <a:pt x="766" y="535"/>
                </a:lnTo>
                <a:lnTo>
                  <a:pt x="766" y="767"/>
                </a:lnTo>
                <a:close/>
                <a:moveTo>
                  <a:pt x="757" y="503"/>
                </a:moveTo>
                <a:lnTo>
                  <a:pt x="675" y="639"/>
                </a:lnTo>
                <a:lnTo>
                  <a:pt x="114" y="639"/>
                </a:lnTo>
                <a:lnTo>
                  <a:pt x="33" y="503"/>
                </a:lnTo>
                <a:lnTo>
                  <a:pt x="757" y="503"/>
                </a:lnTo>
                <a:close/>
                <a:moveTo>
                  <a:pt x="144" y="390"/>
                </a:moveTo>
                <a:lnTo>
                  <a:pt x="144" y="480"/>
                </a:lnTo>
                <a:lnTo>
                  <a:pt x="43" y="480"/>
                </a:lnTo>
                <a:lnTo>
                  <a:pt x="144" y="390"/>
                </a:lnTo>
                <a:close/>
                <a:moveTo>
                  <a:pt x="168" y="376"/>
                </a:moveTo>
                <a:lnTo>
                  <a:pt x="264" y="376"/>
                </a:lnTo>
                <a:lnTo>
                  <a:pt x="264" y="427"/>
                </a:lnTo>
                <a:cubicBezTo>
                  <a:pt x="264" y="434"/>
                  <a:pt x="269" y="440"/>
                  <a:pt x="275" y="440"/>
                </a:cubicBezTo>
                <a:cubicBezTo>
                  <a:pt x="282" y="440"/>
                  <a:pt x="287" y="434"/>
                  <a:pt x="287" y="427"/>
                </a:cubicBezTo>
                <a:lnTo>
                  <a:pt x="287" y="252"/>
                </a:lnTo>
                <a:cubicBezTo>
                  <a:pt x="287" y="245"/>
                  <a:pt x="282" y="240"/>
                  <a:pt x="275" y="240"/>
                </a:cubicBezTo>
                <a:lnTo>
                  <a:pt x="184" y="240"/>
                </a:lnTo>
                <a:lnTo>
                  <a:pt x="395" y="30"/>
                </a:lnTo>
                <a:lnTo>
                  <a:pt x="605" y="240"/>
                </a:lnTo>
                <a:lnTo>
                  <a:pt x="514" y="240"/>
                </a:lnTo>
                <a:cubicBezTo>
                  <a:pt x="508" y="240"/>
                  <a:pt x="503" y="245"/>
                  <a:pt x="503" y="252"/>
                </a:cubicBezTo>
                <a:lnTo>
                  <a:pt x="503" y="427"/>
                </a:lnTo>
                <a:cubicBezTo>
                  <a:pt x="503" y="434"/>
                  <a:pt x="508" y="440"/>
                  <a:pt x="514" y="440"/>
                </a:cubicBezTo>
                <a:cubicBezTo>
                  <a:pt x="521" y="440"/>
                  <a:pt x="527" y="434"/>
                  <a:pt x="527" y="427"/>
                </a:cubicBezTo>
                <a:lnTo>
                  <a:pt x="527" y="376"/>
                </a:lnTo>
                <a:lnTo>
                  <a:pt x="622" y="376"/>
                </a:lnTo>
                <a:lnTo>
                  <a:pt x="622" y="480"/>
                </a:lnTo>
                <a:lnTo>
                  <a:pt x="168" y="480"/>
                </a:lnTo>
                <a:lnTo>
                  <a:pt x="168" y="376"/>
                </a:lnTo>
                <a:close/>
                <a:moveTo>
                  <a:pt x="647" y="390"/>
                </a:moveTo>
                <a:lnTo>
                  <a:pt x="746" y="480"/>
                </a:lnTo>
                <a:lnTo>
                  <a:pt x="647" y="480"/>
                </a:lnTo>
                <a:lnTo>
                  <a:pt x="647" y="390"/>
                </a:lnTo>
                <a:close/>
                <a:moveTo>
                  <a:pt x="786" y="483"/>
                </a:moveTo>
                <a:lnTo>
                  <a:pt x="642" y="355"/>
                </a:lnTo>
                <a:cubicBezTo>
                  <a:pt x="640" y="353"/>
                  <a:pt x="637" y="352"/>
                  <a:pt x="634" y="352"/>
                </a:cubicBezTo>
                <a:lnTo>
                  <a:pt x="527" y="352"/>
                </a:lnTo>
                <a:lnTo>
                  <a:pt x="527" y="264"/>
                </a:lnTo>
                <a:lnTo>
                  <a:pt x="634" y="264"/>
                </a:lnTo>
                <a:cubicBezTo>
                  <a:pt x="639" y="264"/>
                  <a:pt x="644" y="261"/>
                  <a:pt x="645" y="256"/>
                </a:cubicBezTo>
                <a:cubicBezTo>
                  <a:pt x="647" y="252"/>
                  <a:pt x="646" y="247"/>
                  <a:pt x="643" y="243"/>
                </a:cubicBezTo>
                <a:lnTo>
                  <a:pt x="403" y="5"/>
                </a:lnTo>
                <a:cubicBezTo>
                  <a:pt x="399" y="0"/>
                  <a:pt x="391" y="0"/>
                  <a:pt x="386" y="5"/>
                </a:cubicBezTo>
                <a:lnTo>
                  <a:pt x="147" y="243"/>
                </a:lnTo>
                <a:cubicBezTo>
                  <a:pt x="144" y="247"/>
                  <a:pt x="143" y="252"/>
                  <a:pt x="144" y="256"/>
                </a:cubicBezTo>
                <a:cubicBezTo>
                  <a:pt x="147" y="261"/>
                  <a:pt x="151" y="264"/>
                  <a:pt x="155" y="264"/>
                </a:cubicBezTo>
                <a:lnTo>
                  <a:pt x="264" y="264"/>
                </a:lnTo>
                <a:lnTo>
                  <a:pt x="264" y="352"/>
                </a:lnTo>
                <a:lnTo>
                  <a:pt x="155" y="352"/>
                </a:lnTo>
                <a:cubicBezTo>
                  <a:pt x="153" y="352"/>
                  <a:pt x="150" y="353"/>
                  <a:pt x="148" y="355"/>
                </a:cubicBezTo>
                <a:lnTo>
                  <a:pt x="4" y="483"/>
                </a:lnTo>
                <a:cubicBezTo>
                  <a:pt x="2" y="485"/>
                  <a:pt x="0" y="488"/>
                  <a:pt x="0" y="491"/>
                </a:cubicBezTo>
                <a:lnTo>
                  <a:pt x="0" y="779"/>
                </a:lnTo>
                <a:cubicBezTo>
                  <a:pt x="0" y="785"/>
                  <a:pt x="5" y="791"/>
                  <a:pt x="12" y="791"/>
                </a:cubicBezTo>
                <a:lnTo>
                  <a:pt x="778" y="791"/>
                </a:lnTo>
                <a:cubicBezTo>
                  <a:pt x="784" y="791"/>
                  <a:pt x="790" y="785"/>
                  <a:pt x="790" y="779"/>
                </a:cubicBezTo>
                <a:lnTo>
                  <a:pt x="790" y="491"/>
                </a:lnTo>
                <a:cubicBezTo>
                  <a:pt x="790" y="488"/>
                  <a:pt x="789" y="485"/>
                  <a:pt x="786" y="483"/>
                </a:cubicBezTo>
                <a:close/>
              </a:path>
            </a:pathLst>
          </a:custGeom>
          <a:solidFill>
            <a:schemeClr val="bg1">
              <a:lumMod val="85000"/>
            </a:schemeClr>
          </a:solidFill>
          <a:ln>
            <a:noFill/>
          </a:ln>
          <a:effectLst/>
        </p:spPr>
        <p:txBody>
          <a:bodyPr wrap="none" anchor="ctr"/>
          <a:lstStyle/>
          <a:p>
            <a:endParaRPr lang="en-US" dirty="0">
              <a:latin typeface="Lato Light" panose="020F0502020204030203" pitchFamily="34" charset="0"/>
            </a:endParaRPr>
          </a:p>
        </p:txBody>
      </p:sp>
      <p:sp>
        <p:nvSpPr>
          <p:cNvPr id="19" name="Freeform 1043">
            <a:extLst>
              <a:ext uri="{FF2B5EF4-FFF2-40B4-BE49-F238E27FC236}">
                <a16:creationId xmlns:a16="http://schemas.microsoft.com/office/drawing/2014/main" id="{1DDD594C-1C71-9044-99C3-D210CCF1F6C3}"/>
              </a:ext>
            </a:extLst>
          </p:cNvPr>
          <p:cNvSpPr>
            <a:spLocks noChangeAspect="1" noChangeArrowheads="1"/>
          </p:cNvSpPr>
          <p:nvPr/>
        </p:nvSpPr>
        <p:spPr bwMode="auto">
          <a:xfrm>
            <a:off x="19113159" y="5741545"/>
            <a:ext cx="1281478" cy="1277546"/>
          </a:xfrm>
          <a:custGeom>
            <a:avLst/>
            <a:gdLst>
              <a:gd name="T0" fmla="*/ 37243 w 285392"/>
              <a:gd name="T1" fmla="*/ 503589 h 283805"/>
              <a:gd name="T2" fmla="*/ 125432 w 285392"/>
              <a:gd name="T3" fmla="*/ 393389 h 283805"/>
              <a:gd name="T4" fmla="*/ 7835 w 285392"/>
              <a:gd name="T5" fmla="*/ 377645 h 283805"/>
              <a:gd name="T6" fmla="*/ 162018 w 285392"/>
              <a:gd name="T7" fmla="*/ 385518 h 283805"/>
              <a:gd name="T8" fmla="*/ 141112 w 285392"/>
              <a:gd name="T9" fmla="*/ 393389 h 283805"/>
              <a:gd name="T10" fmla="*/ 133274 w 285392"/>
              <a:gd name="T11" fmla="*/ 519333 h 283805"/>
              <a:gd name="T12" fmla="*/ 20902 w 285392"/>
              <a:gd name="T13" fmla="*/ 511462 h 283805"/>
              <a:gd name="T14" fmla="*/ 7835 w 285392"/>
              <a:gd name="T15" fmla="*/ 393389 h 283805"/>
              <a:gd name="T16" fmla="*/ 7835 w 285392"/>
              <a:gd name="T17" fmla="*/ 377645 h 283805"/>
              <a:gd name="T18" fmla="*/ 396933 w 285392"/>
              <a:gd name="T19" fmla="*/ 503462 h 283805"/>
              <a:gd name="T20" fmla="*/ 485485 w 285392"/>
              <a:gd name="T21" fmla="*/ 329601 h 283805"/>
              <a:gd name="T22" fmla="*/ 368075 w 285392"/>
              <a:gd name="T23" fmla="*/ 313737 h 283805"/>
              <a:gd name="T24" fmla="*/ 522218 w 285392"/>
              <a:gd name="T25" fmla="*/ 321009 h 283805"/>
              <a:gd name="T26" fmla="*/ 501229 w 285392"/>
              <a:gd name="T27" fmla="*/ 329601 h 283805"/>
              <a:gd name="T28" fmla="*/ 493356 w 285392"/>
              <a:gd name="T29" fmla="*/ 519328 h 283805"/>
              <a:gd name="T30" fmla="*/ 381193 w 285392"/>
              <a:gd name="T31" fmla="*/ 511397 h 283805"/>
              <a:gd name="T32" fmla="*/ 368075 w 285392"/>
              <a:gd name="T33" fmla="*/ 329601 h 283805"/>
              <a:gd name="T34" fmla="*/ 368075 w 285392"/>
              <a:gd name="T35" fmla="*/ 313737 h 283805"/>
              <a:gd name="T36" fmla="*/ 216178 w 285392"/>
              <a:gd name="T37" fmla="*/ 503435 h 283805"/>
              <a:gd name="T38" fmla="*/ 305384 w 285392"/>
              <a:gd name="T39" fmla="*/ 265721 h 283805"/>
              <a:gd name="T40" fmla="*/ 82459 w 285392"/>
              <a:gd name="T41" fmla="*/ 264773 h 283805"/>
              <a:gd name="T42" fmla="*/ 82459 w 285392"/>
              <a:gd name="T43" fmla="*/ 332352 h 283805"/>
              <a:gd name="T44" fmla="*/ 82459 w 285392"/>
              <a:gd name="T45" fmla="*/ 264773 h 283805"/>
              <a:gd name="T46" fmla="*/ 334246 w 285392"/>
              <a:gd name="T47" fmla="*/ 249828 h 283805"/>
              <a:gd name="T48" fmla="*/ 334246 w 285392"/>
              <a:gd name="T49" fmla="*/ 265056 h 283805"/>
              <a:gd name="T50" fmla="*/ 321128 w 285392"/>
              <a:gd name="T51" fmla="*/ 511382 h 283805"/>
              <a:gd name="T52" fmla="*/ 208963 w 285392"/>
              <a:gd name="T53" fmla="*/ 519326 h 283805"/>
              <a:gd name="T54" fmla="*/ 201092 w 285392"/>
              <a:gd name="T55" fmla="*/ 265056 h 283805"/>
              <a:gd name="T56" fmla="*/ 180101 w 285392"/>
              <a:gd name="T57" fmla="*/ 257772 h 283805"/>
              <a:gd name="T58" fmla="*/ 82459 w 285392"/>
              <a:gd name="T59" fmla="*/ 249828 h 283805"/>
              <a:gd name="T60" fmla="*/ 82459 w 285392"/>
              <a:gd name="T61" fmla="*/ 347946 h 283805"/>
              <a:gd name="T62" fmla="*/ 82459 w 285392"/>
              <a:gd name="T63" fmla="*/ 249828 h 283805"/>
              <a:gd name="T64" fmla="*/ 396448 w 285392"/>
              <a:gd name="T65" fmla="*/ 226258 h 283805"/>
              <a:gd name="T66" fmla="*/ 485963 w 285392"/>
              <a:gd name="T67" fmla="*/ 226258 h 283805"/>
              <a:gd name="T68" fmla="*/ 441539 w 285392"/>
              <a:gd name="T69" fmla="*/ 165583 h 283805"/>
              <a:gd name="T70" fmla="*/ 441539 w 285392"/>
              <a:gd name="T71" fmla="*/ 286933 h 283805"/>
              <a:gd name="T72" fmla="*/ 441539 w 285392"/>
              <a:gd name="T73" fmla="*/ 165583 h 283805"/>
              <a:gd name="T74" fmla="*/ 333389 w 285392"/>
              <a:gd name="T75" fmla="*/ 112945 h 283805"/>
              <a:gd name="T76" fmla="*/ 316628 w 285392"/>
              <a:gd name="T77" fmla="*/ 112945 h 283805"/>
              <a:gd name="T78" fmla="*/ 200087 w 285392"/>
              <a:gd name="T79" fmla="*/ 104576 h 283805"/>
              <a:gd name="T80" fmla="*/ 200087 w 285392"/>
              <a:gd name="T81" fmla="*/ 121313 h 283805"/>
              <a:gd name="T82" fmla="*/ 200087 w 285392"/>
              <a:gd name="T83" fmla="*/ 104576 h 283805"/>
              <a:gd name="T84" fmla="*/ 268989 w 285392"/>
              <a:gd name="T85" fmla="*/ 42828 h 283805"/>
              <a:gd name="T86" fmla="*/ 295915 w 285392"/>
              <a:gd name="T87" fmla="*/ 71356 h 283805"/>
              <a:gd name="T88" fmla="*/ 281466 w 285392"/>
              <a:gd name="T89" fmla="*/ 77997 h 283805"/>
              <a:gd name="T90" fmla="*/ 239435 w 285392"/>
              <a:gd name="T91" fmla="*/ 84631 h 283805"/>
              <a:gd name="T92" fmla="*/ 298543 w 285392"/>
              <a:gd name="T93" fmla="*/ 138389 h 283805"/>
              <a:gd name="T94" fmla="*/ 268989 w 285392"/>
              <a:gd name="T95" fmla="*/ 180196 h 283805"/>
              <a:gd name="T96" fmla="*/ 253227 w 285392"/>
              <a:gd name="T97" fmla="*/ 180196 h 283805"/>
              <a:gd name="T98" fmla="*/ 226301 w 285392"/>
              <a:gd name="T99" fmla="*/ 150993 h 283805"/>
              <a:gd name="T100" fmla="*/ 240748 w 285392"/>
              <a:gd name="T101" fmla="*/ 145021 h 283805"/>
              <a:gd name="T102" fmla="*/ 282781 w 285392"/>
              <a:gd name="T103" fmla="*/ 138389 h 283805"/>
              <a:gd name="T104" fmla="*/ 223673 w 285392"/>
              <a:gd name="T105" fmla="*/ 84631 h 283805"/>
              <a:gd name="T106" fmla="*/ 253227 w 285392"/>
              <a:gd name="T107" fmla="*/ 42828 h 283805"/>
              <a:gd name="T108" fmla="*/ 261107 w 285392"/>
              <a:gd name="T109" fmla="*/ 15809 h 283805"/>
              <a:gd name="T110" fmla="*/ 261107 w 285392"/>
              <a:gd name="T111" fmla="*/ 210118 h 283805"/>
              <a:gd name="T112" fmla="*/ 261107 w 285392"/>
              <a:gd name="T113" fmla="*/ 15809 h 283805"/>
              <a:gd name="T114" fmla="*/ 374068 w 285392"/>
              <a:gd name="T115" fmla="*/ 112636 h 283805"/>
              <a:gd name="T116" fmla="*/ 148148 w 285392"/>
              <a:gd name="T117" fmla="*/ 112636 h 28380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5392" h="283805">
                <a:moveTo>
                  <a:pt x="20351" y="214978"/>
                </a:moveTo>
                <a:lnTo>
                  <a:pt x="20351" y="275201"/>
                </a:lnTo>
                <a:lnTo>
                  <a:pt x="68549" y="275201"/>
                </a:lnTo>
                <a:lnTo>
                  <a:pt x="68549" y="214978"/>
                </a:lnTo>
                <a:lnTo>
                  <a:pt x="20351" y="214978"/>
                </a:lnTo>
                <a:close/>
                <a:moveTo>
                  <a:pt x="4284" y="206375"/>
                </a:moveTo>
                <a:lnTo>
                  <a:pt x="84259" y="206375"/>
                </a:lnTo>
                <a:cubicBezTo>
                  <a:pt x="86401" y="206375"/>
                  <a:pt x="88543" y="208526"/>
                  <a:pt x="88543" y="210677"/>
                </a:cubicBezTo>
                <a:cubicBezTo>
                  <a:pt x="88543" y="213186"/>
                  <a:pt x="86401" y="214978"/>
                  <a:pt x="84259" y="214978"/>
                </a:cubicBezTo>
                <a:lnTo>
                  <a:pt x="77118" y="214978"/>
                </a:lnTo>
                <a:lnTo>
                  <a:pt x="77118" y="279503"/>
                </a:lnTo>
                <a:cubicBezTo>
                  <a:pt x="77118" y="281654"/>
                  <a:pt x="75333" y="283805"/>
                  <a:pt x="72834" y="283805"/>
                </a:cubicBezTo>
                <a:lnTo>
                  <a:pt x="15709" y="283805"/>
                </a:lnTo>
                <a:cubicBezTo>
                  <a:pt x="13567" y="283805"/>
                  <a:pt x="11425" y="281654"/>
                  <a:pt x="11425" y="279503"/>
                </a:cubicBezTo>
                <a:lnTo>
                  <a:pt x="11425" y="214978"/>
                </a:lnTo>
                <a:lnTo>
                  <a:pt x="4284" y="214978"/>
                </a:lnTo>
                <a:cubicBezTo>
                  <a:pt x="2142" y="214978"/>
                  <a:pt x="0" y="213186"/>
                  <a:pt x="0" y="210677"/>
                </a:cubicBezTo>
                <a:cubicBezTo>
                  <a:pt x="0" y="208526"/>
                  <a:pt x="2142" y="206375"/>
                  <a:pt x="4284" y="206375"/>
                </a:cubicBezTo>
                <a:close/>
                <a:moveTo>
                  <a:pt x="216924" y="180120"/>
                </a:moveTo>
                <a:lnTo>
                  <a:pt x="216924" y="275132"/>
                </a:lnTo>
                <a:lnTo>
                  <a:pt x="265317" y="275132"/>
                </a:lnTo>
                <a:lnTo>
                  <a:pt x="265317" y="180120"/>
                </a:lnTo>
                <a:lnTo>
                  <a:pt x="216924" y="180120"/>
                </a:lnTo>
                <a:close/>
                <a:moveTo>
                  <a:pt x="201152" y="171450"/>
                </a:moveTo>
                <a:lnTo>
                  <a:pt x="281090" y="171450"/>
                </a:lnTo>
                <a:cubicBezTo>
                  <a:pt x="283599" y="171450"/>
                  <a:pt x="285392" y="173256"/>
                  <a:pt x="285392" y="175424"/>
                </a:cubicBezTo>
                <a:cubicBezTo>
                  <a:pt x="285392" y="177953"/>
                  <a:pt x="283599" y="180120"/>
                  <a:pt x="281090" y="180120"/>
                </a:cubicBezTo>
                <a:lnTo>
                  <a:pt x="273921" y="180120"/>
                </a:lnTo>
                <a:lnTo>
                  <a:pt x="273921" y="279467"/>
                </a:lnTo>
                <a:cubicBezTo>
                  <a:pt x="273921" y="281634"/>
                  <a:pt x="272128" y="283802"/>
                  <a:pt x="269619" y="283802"/>
                </a:cubicBezTo>
                <a:lnTo>
                  <a:pt x="212623" y="283802"/>
                </a:lnTo>
                <a:cubicBezTo>
                  <a:pt x="210113" y="283802"/>
                  <a:pt x="208321" y="281634"/>
                  <a:pt x="208321" y="279467"/>
                </a:cubicBezTo>
                <a:lnTo>
                  <a:pt x="208321" y="180120"/>
                </a:lnTo>
                <a:lnTo>
                  <a:pt x="201152" y="180120"/>
                </a:lnTo>
                <a:cubicBezTo>
                  <a:pt x="198642" y="180120"/>
                  <a:pt x="196850" y="177953"/>
                  <a:pt x="196850" y="175424"/>
                </a:cubicBezTo>
                <a:cubicBezTo>
                  <a:pt x="196850" y="173256"/>
                  <a:pt x="198642" y="171450"/>
                  <a:pt x="201152" y="171450"/>
                </a:cubicBezTo>
                <a:close/>
                <a:moveTo>
                  <a:pt x="118141" y="145210"/>
                </a:moveTo>
                <a:lnTo>
                  <a:pt x="118141" y="275117"/>
                </a:lnTo>
                <a:lnTo>
                  <a:pt x="166892" y="275117"/>
                </a:lnTo>
                <a:lnTo>
                  <a:pt x="166892" y="145210"/>
                </a:lnTo>
                <a:lnTo>
                  <a:pt x="118141" y="145210"/>
                </a:lnTo>
                <a:close/>
                <a:moveTo>
                  <a:pt x="45062" y="144692"/>
                </a:moveTo>
                <a:cubicBezTo>
                  <a:pt x="34530" y="144692"/>
                  <a:pt x="26178" y="153215"/>
                  <a:pt x="26178" y="163513"/>
                </a:cubicBezTo>
                <a:cubicBezTo>
                  <a:pt x="26178" y="173455"/>
                  <a:pt x="34530" y="181623"/>
                  <a:pt x="45062" y="181623"/>
                </a:cubicBezTo>
                <a:cubicBezTo>
                  <a:pt x="55593" y="181623"/>
                  <a:pt x="63946" y="173455"/>
                  <a:pt x="63946" y="163513"/>
                </a:cubicBezTo>
                <a:cubicBezTo>
                  <a:pt x="63946" y="153215"/>
                  <a:pt x="55593" y="144692"/>
                  <a:pt x="45062" y="144692"/>
                </a:cubicBezTo>
                <a:close/>
                <a:moveTo>
                  <a:pt x="102727" y="136525"/>
                </a:moveTo>
                <a:lnTo>
                  <a:pt x="182665" y="136525"/>
                </a:lnTo>
                <a:cubicBezTo>
                  <a:pt x="185174" y="136525"/>
                  <a:pt x="186967" y="138334"/>
                  <a:pt x="186967" y="140867"/>
                </a:cubicBezTo>
                <a:cubicBezTo>
                  <a:pt x="186967" y="143039"/>
                  <a:pt x="185174" y="144848"/>
                  <a:pt x="182665" y="144848"/>
                </a:cubicBezTo>
                <a:lnTo>
                  <a:pt x="175496" y="144848"/>
                </a:lnTo>
                <a:lnTo>
                  <a:pt x="175496" y="279459"/>
                </a:lnTo>
                <a:cubicBezTo>
                  <a:pt x="175496" y="281630"/>
                  <a:pt x="173703" y="283801"/>
                  <a:pt x="171194" y="283801"/>
                </a:cubicBezTo>
                <a:lnTo>
                  <a:pt x="114198" y="283801"/>
                </a:lnTo>
                <a:cubicBezTo>
                  <a:pt x="111688" y="283801"/>
                  <a:pt x="109896" y="281630"/>
                  <a:pt x="109896" y="279459"/>
                </a:cubicBezTo>
                <a:lnTo>
                  <a:pt x="109896" y="144848"/>
                </a:lnTo>
                <a:lnTo>
                  <a:pt x="102727" y="144848"/>
                </a:lnTo>
                <a:cubicBezTo>
                  <a:pt x="100217" y="144848"/>
                  <a:pt x="98425" y="143039"/>
                  <a:pt x="98425" y="140867"/>
                </a:cubicBezTo>
                <a:cubicBezTo>
                  <a:pt x="98425" y="138334"/>
                  <a:pt x="100217" y="136525"/>
                  <a:pt x="102727" y="136525"/>
                </a:cubicBezTo>
                <a:close/>
                <a:moveTo>
                  <a:pt x="45062" y="136525"/>
                </a:moveTo>
                <a:cubicBezTo>
                  <a:pt x="60315" y="136525"/>
                  <a:pt x="72662" y="148598"/>
                  <a:pt x="72662" y="163513"/>
                </a:cubicBezTo>
                <a:cubicBezTo>
                  <a:pt x="72662" y="178072"/>
                  <a:pt x="60315" y="190145"/>
                  <a:pt x="45062" y="190145"/>
                </a:cubicBezTo>
                <a:cubicBezTo>
                  <a:pt x="29809" y="190145"/>
                  <a:pt x="17462" y="178072"/>
                  <a:pt x="17462" y="163513"/>
                </a:cubicBezTo>
                <a:cubicBezTo>
                  <a:pt x="17462" y="148598"/>
                  <a:pt x="29809" y="136525"/>
                  <a:pt x="45062" y="136525"/>
                </a:cubicBezTo>
                <a:close/>
                <a:moveTo>
                  <a:pt x="241300" y="99138"/>
                </a:moveTo>
                <a:cubicBezTo>
                  <a:pt x="227530" y="99138"/>
                  <a:pt x="216659" y="110310"/>
                  <a:pt x="216659" y="123645"/>
                </a:cubicBezTo>
                <a:cubicBezTo>
                  <a:pt x="216659" y="136980"/>
                  <a:pt x="227530" y="148153"/>
                  <a:pt x="241300" y="148153"/>
                </a:cubicBezTo>
                <a:cubicBezTo>
                  <a:pt x="254707" y="148153"/>
                  <a:pt x="265578" y="136980"/>
                  <a:pt x="265578" y="123645"/>
                </a:cubicBezTo>
                <a:cubicBezTo>
                  <a:pt x="265578" y="110310"/>
                  <a:pt x="254707" y="99138"/>
                  <a:pt x="241300" y="99138"/>
                </a:cubicBezTo>
                <a:close/>
                <a:moveTo>
                  <a:pt x="241300" y="90488"/>
                </a:moveTo>
                <a:cubicBezTo>
                  <a:pt x="259418" y="90488"/>
                  <a:pt x="274275" y="105265"/>
                  <a:pt x="274275" y="123645"/>
                </a:cubicBezTo>
                <a:cubicBezTo>
                  <a:pt x="274275" y="142026"/>
                  <a:pt x="259418" y="156803"/>
                  <a:pt x="241300" y="156803"/>
                </a:cubicBezTo>
                <a:cubicBezTo>
                  <a:pt x="222819" y="156803"/>
                  <a:pt x="207962" y="142026"/>
                  <a:pt x="207962" y="123645"/>
                </a:cubicBezTo>
                <a:cubicBezTo>
                  <a:pt x="207962" y="105265"/>
                  <a:pt x="222819" y="90488"/>
                  <a:pt x="241300" y="90488"/>
                </a:cubicBezTo>
                <a:close/>
                <a:moveTo>
                  <a:pt x="177800" y="57150"/>
                </a:moveTo>
                <a:cubicBezTo>
                  <a:pt x="179998" y="57150"/>
                  <a:pt x="182196" y="59436"/>
                  <a:pt x="182196" y="61722"/>
                </a:cubicBezTo>
                <a:cubicBezTo>
                  <a:pt x="182196" y="64389"/>
                  <a:pt x="179998" y="66294"/>
                  <a:pt x="177800" y="66294"/>
                </a:cubicBezTo>
                <a:cubicBezTo>
                  <a:pt x="175235" y="66294"/>
                  <a:pt x="173037" y="64389"/>
                  <a:pt x="173037" y="61722"/>
                </a:cubicBezTo>
                <a:cubicBezTo>
                  <a:pt x="173037" y="59436"/>
                  <a:pt x="175235" y="57150"/>
                  <a:pt x="177800" y="57150"/>
                </a:cubicBezTo>
                <a:close/>
                <a:moveTo>
                  <a:pt x="109347" y="57150"/>
                </a:moveTo>
                <a:cubicBezTo>
                  <a:pt x="112014" y="57150"/>
                  <a:pt x="113919" y="59436"/>
                  <a:pt x="113919" y="61722"/>
                </a:cubicBezTo>
                <a:cubicBezTo>
                  <a:pt x="113919" y="64389"/>
                  <a:pt x="112014" y="66294"/>
                  <a:pt x="109347" y="66294"/>
                </a:cubicBezTo>
                <a:cubicBezTo>
                  <a:pt x="107061" y="66294"/>
                  <a:pt x="104775" y="64389"/>
                  <a:pt x="104775" y="61722"/>
                </a:cubicBezTo>
                <a:cubicBezTo>
                  <a:pt x="104775" y="59436"/>
                  <a:pt x="107061" y="57150"/>
                  <a:pt x="109347" y="57150"/>
                </a:cubicBezTo>
                <a:close/>
                <a:moveTo>
                  <a:pt x="142695" y="19050"/>
                </a:moveTo>
                <a:cubicBezTo>
                  <a:pt x="145207" y="19050"/>
                  <a:pt x="147002" y="20863"/>
                  <a:pt x="147002" y="23402"/>
                </a:cubicBezTo>
                <a:lnTo>
                  <a:pt x="147002" y="27391"/>
                </a:lnTo>
                <a:cubicBezTo>
                  <a:pt x="153462" y="28842"/>
                  <a:pt x="159205" y="33194"/>
                  <a:pt x="161717" y="38996"/>
                </a:cubicBezTo>
                <a:cubicBezTo>
                  <a:pt x="162435" y="41535"/>
                  <a:pt x="161359" y="43711"/>
                  <a:pt x="159564" y="45162"/>
                </a:cubicBezTo>
                <a:cubicBezTo>
                  <a:pt x="157052" y="45887"/>
                  <a:pt x="154539" y="44799"/>
                  <a:pt x="153821" y="42623"/>
                </a:cubicBezTo>
                <a:cubicBezTo>
                  <a:pt x="152027" y="38634"/>
                  <a:pt x="147720" y="35732"/>
                  <a:pt x="142695" y="35732"/>
                </a:cubicBezTo>
                <a:cubicBezTo>
                  <a:pt x="136235" y="35732"/>
                  <a:pt x="130851" y="40447"/>
                  <a:pt x="130851" y="46250"/>
                </a:cubicBezTo>
                <a:cubicBezTo>
                  <a:pt x="130851" y="53140"/>
                  <a:pt x="134799" y="56404"/>
                  <a:pt x="142695" y="56404"/>
                </a:cubicBezTo>
                <a:cubicBezTo>
                  <a:pt x="157769" y="56404"/>
                  <a:pt x="163153" y="66559"/>
                  <a:pt x="163153" y="75625"/>
                </a:cubicBezTo>
                <a:cubicBezTo>
                  <a:pt x="163153" y="84692"/>
                  <a:pt x="156334" y="92671"/>
                  <a:pt x="147002" y="94484"/>
                </a:cubicBezTo>
                <a:lnTo>
                  <a:pt x="147002" y="98473"/>
                </a:lnTo>
                <a:cubicBezTo>
                  <a:pt x="147002" y="101012"/>
                  <a:pt x="145207" y="102825"/>
                  <a:pt x="142695" y="102825"/>
                </a:cubicBezTo>
                <a:cubicBezTo>
                  <a:pt x="140183" y="102825"/>
                  <a:pt x="138388" y="101012"/>
                  <a:pt x="138388" y="98473"/>
                </a:cubicBezTo>
                <a:lnTo>
                  <a:pt x="138388" y="94121"/>
                </a:lnTo>
                <a:cubicBezTo>
                  <a:pt x="131569" y="93033"/>
                  <a:pt x="126185" y="88681"/>
                  <a:pt x="123673" y="82516"/>
                </a:cubicBezTo>
                <a:cubicBezTo>
                  <a:pt x="122955" y="80340"/>
                  <a:pt x="123673" y="77801"/>
                  <a:pt x="126185" y="77076"/>
                </a:cubicBezTo>
                <a:cubicBezTo>
                  <a:pt x="127980" y="75988"/>
                  <a:pt x="130851" y="77076"/>
                  <a:pt x="131569" y="79252"/>
                </a:cubicBezTo>
                <a:cubicBezTo>
                  <a:pt x="133363" y="83241"/>
                  <a:pt x="138029" y="86143"/>
                  <a:pt x="142695" y="86143"/>
                </a:cubicBezTo>
                <a:cubicBezTo>
                  <a:pt x="149155" y="86143"/>
                  <a:pt x="154539" y="81428"/>
                  <a:pt x="154539" y="75625"/>
                </a:cubicBezTo>
                <a:cubicBezTo>
                  <a:pt x="154539" y="68735"/>
                  <a:pt x="150591" y="65108"/>
                  <a:pt x="142695" y="65108"/>
                </a:cubicBezTo>
                <a:cubicBezTo>
                  <a:pt x="127621" y="65108"/>
                  <a:pt x="122237" y="55316"/>
                  <a:pt x="122237" y="46250"/>
                </a:cubicBezTo>
                <a:cubicBezTo>
                  <a:pt x="122237" y="37183"/>
                  <a:pt x="129415" y="29567"/>
                  <a:pt x="138388" y="27391"/>
                </a:cubicBezTo>
                <a:lnTo>
                  <a:pt x="138388" y="23402"/>
                </a:lnTo>
                <a:cubicBezTo>
                  <a:pt x="138388" y="20863"/>
                  <a:pt x="140183" y="19050"/>
                  <a:pt x="142695" y="19050"/>
                </a:cubicBezTo>
                <a:close/>
                <a:moveTo>
                  <a:pt x="142695" y="8639"/>
                </a:moveTo>
                <a:cubicBezTo>
                  <a:pt x="113264" y="8639"/>
                  <a:pt x="89935" y="32396"/>
                  <a:pt x="89935" y="61552"/>
                </a:cubicBezTo>
                <a:cubicBezTo>
                  <a:pt x="89935" y="90709"/>
                  <a:pt x="113264" y="114826"/>
                  <a:pt x="142695" y="114826"/>
                </a:cubicBezTo>
                <a:cubicBezTo>
                  <a:pt x="171767" y="114826"/>
                  <a:pt x="195814" y="90709"/>
                  <a:pt x="195814" y="61552"/>
                </a:cubicBezTo>
                <a:cubicBezTo>
                  <a:pt x="195814" y="32396"/>
                  <a:pt x="171767" y="8639"/>
                  <a:pt x="142695" y="8639"/>
                </a:cubicBezTo>
                <a:close/>
                <a:moveTo>
                  <a:pt x="142695" y="0"/>
                </a:moveTo>
                <a:cubicBezTo>
                  <a:pt x="176792" y="0"/>
                  <a:pt x="204428" y="27717"/>
                  <a:pt x="204428" y="61552"/>
                </a:cubicBezTo>
                <a:cubicBezTo>
                  <a:pt x="204428" y="95748"/>
                  <a:pt x="176792" y="123465"/>
                  <a:pt x="142695" y="123465"/>
                </a:cubicBezTo>
                <a:cubicBezTo>
                  <a:pt x="108957" y="123465"/>
                  <a:pt x="80962" y="95748"/>
                  <a:pt x="80962" y="61552"/>
                </a:cubicBezTo>
                <a:cubicBezTo>
                  <a:pt x="80962" y="27717"/>
                  <a:pt x="108957" y="0"/>
                  <a:pt x="142695" y="0"/>
                </a:cubicBezTo>
                <a:close/>
              </a:path>
            </a:pathLst>
          </a:custGeom>
          <a:solidFill>
            <a:schemeClr val="bg1">
              <a:lumMod val="85000"/>
            </a:schemeClr>
          </a:solidFill>
          <a:ln>
            <a:noFill/>
          </a:ln>
          <a:effectLst/>
        </p:spPr>
        <p:txBody>
          <a:bodyPr anchor="ctr"/>
          <a:lstStyle/>
          <a:p>
            <a:endParaRPr lang="en-US" dirty="0">
              <a:latin typeface="Lato Light" panose="020F0502020204030203" pitchFamily="34" charset="0"/>
            </a:endParaRPr>
          </a:p>
        </p:txBody>
      </p:sp>
      <p:sp>
        <p:nvSpPr>
          <p:cNvPr id="20" name="Subtitle 2">
            <a:extLst>
              <a:ext uri="{FF2B5EF4-FFF2-40B4-BE49-F238E27FC236}">
                <a16:creationId xmlns:a16="http://schemas.microsoft.com/office/drawing/2014/main" id="{909DAB88-237E-104F-AA11-ADBAC61CA58B}"/>
              </a:ext>
            </a:extLst>
          </p:cNvPr>
          <p:cNvSpPr txBox="1">
            <a:spLocks/>
          </p:cNvSpPr>
          <p:nvPr/>
        </p:nvSpPr>
        <p:spPr>
          <a:xfrm>
            <a:off x="1520825" y="9866324"/>
            <a:ext cx="10043646" cy="2321918"/>
          </a:xfrm>
          <a:prstGeom prst="rect">
            <a:avLst/>
          </a:prstGeom>
        </p:spPr>
        <p:txBody>
          <a:bodyPr vert="horz" wrap="square" lIns="91440" tIns="45720" rIns="91440" bIns="45720" numCol="1"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a:t>
            </a:r>
          </a:p>
        </p:txBody>
      </p:sp>
      <p:sp>
        <p:nvSpPr>
          <p:cNvPr id="21" name="Subtitle 2">
            <a:extLst>
              <a:ext uri="{FF2B5EF4-FFF2-40B4-BE49-F238E27FC236}">
                <a16:creationId xmlns:a16="http://schemas.microsoft.com/office/drawing/2014/main" id="{B2B93235-3B88-A443-BB7C-149D1F5FBDA5}"/>
              </a:ext>
            </a:extLst>
          </p:cNvPr>
          <p:cNvSpPr txBox="1">
            <a:spLocks/>
          </p:cNvSpPr>
          <p:nvPr/>
        </p:nvSpPr>
        <p:spPr>
          <a:xfrm>
            <a:off x="12813179" y="9866323"/>
            <a:ext cx="10043646" cy="2321918"/>
          </a:xfrm>
          <a:prstGeom prst="rect">
            <a:avLst/>
          </a:prstGeom>
        </p:spPr>
        <p:txBody>
          <a:bodyPr vert="horz" wrap="square" lIns="91440" tIns="45720" rIns="91440" bIns="45720" numCol="1"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product line that caters to a new target market. This is also sometimes known as sustainable marketing, environmental marketing or ecological marketing. Ben and Jerry's, Whole Foods, Starbucks, Johnson &amp; Johnson, Method and Timberland are among the publicly traded companies that.</a:t>
            </a:r>
          </a:p>
        </p:txBody>
      </p:sp>
      <p:sp>
        <p:nvSpPr>
          <p:cNvPr id="22" name="TextBox 21">
            <a:extLst>
              <a:ext uri="{FF2B5EF4-FFF2-40B4-BE49-F238E27FC236}">
                <a16:creationId xmlns:a16="http://schemas.microsoft.com/office/drawing/2014/main" id="{5ABE5DDD-CC54-CC4A-9237-1AD8B67351F9}"/>
              </a:ext>
            </a:extLst>
          </p:cNvPr>
          <p:cNvSpPr txBox="1"/>
          <p:nvPr/>
        </p:nvSpPr>
        <p:spPr>
          <a:xfrm>
            <a:off x="3611775" y="8049067"/>
            <a:ext cx="2023310"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TITLE 01</a:t>
            </a:r>
          </a:p>
        </p:txBody>
      </p:sp>
      <p:sp>
        <p:nvSpPr>
          <p:cNvPr id="23" name="TextBox 22">
            <a:extLst>
              <a:ext uri="{FF2B5EF4-FFF2-40B4-BE49-F238E27FC236}">
                <a16:creationId xmlns:a16="http://schemas.microsoft.com/office/drawing/2014/main" id="{083223C1-6AFD-AA4A-98EE-D31CD9DA83AE}"/>
              </a:ext>
            </a:extLst>
          </p:cNvPr>
          <p:cNvSpPr txBox="1"/>
          <p:nvPr/>
        </p:nvSpPr>
        <p:spPr>
          <a:xfrm>
            <a:off x="8615190" y="8049067"/>
            <a:ext cx="2103461"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TITLE 02</a:t>
            </a:r>
          </a:p>
        </p:txBody>
      </p:sp>
      <p:sp>
        <p:nvSpPr>
          <p:cNvPr id="24" name="TextBox 23">
            <a:extLst>
              <a:ext uri="{FF2B5EF4-FFF2-40B4-BE49-F238E27FC236}">
                <a16:creationId xmlns:a16="http://schemas.microsoft.com/office/drawing/2014/main" id="{AB2B1FBB-B1B0-304B-B4CE-E1B646B710F3}"/>
              </a:ext>
            </a:extLst>
          </p:cNvPr>
          <p:cNvSpPr txBox="1"/>
          <p:nvPr/>
        </p:nvSpPr>
        <p:spPr>
          <a:xfrm>
            <a:off x="13651466" y="8049067"/>
            <a:ext cx="2117887"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TITLE 03</a:t>
            </a:r>
          </a:p>
        </p:txBody>
      </p:sp>
      <p:sp>
        <p:nvSpPr>
          <p:cNvPr id="25" name="TextBox 24">
            <a:extLst>
              <a:ext uri="{FF2B5EF4-FFF2-40B4-BE49-F238E27FC236}">
                <a16:creationId xmlns:a16="http://schemas.microsoft.com/office/drawing/2014/main" id="{442F30FE-5B9D-004B-AB8D-39EE359925AF}"/>
              </a:ext>
            </a:extLst>
          </p:cNvPr>
          <p:cNvSpPr txBox="1"/>
          <p:nvPr/>
        </p:nvSpPr>
        <p:spPr>
          <a:xfrm>
            <a:off x="18680527" y="8049067"/>
            <a:ext cx="2146743"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TITLE 04</a:t>
            </a:r>
          </a:p>
        </p:txBody>
      </p:sp>
      <p:sp>
        <p:nvSpPr>
          <p:cNvPr id="26" name="TextBox 25">
            <a:extLst>
              <a:ext uri="{FF2B5EF4-FFF2-40B4-BE49-F238E27FC236}">
                <a16:creationId xmlns:a16="http://schemas.microsoft.com/office/drawing/2014/main" id="{6407DD65-3D63-BB48-B3F6-8986996EFD63}"/>
              </a:ext>
            </a:extLst>
          </p:cNvPr>
          <p:cNvSpPr txBox="1"/>
          <p:nvPr/>
        </p:nvSpPr>
        <p:spPr>
          <a:xfrm>
            <a:off x="6009115" y="1141614"/>
            <a:ext cx="12359474" cy="2800767"/>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THE PROCESS</a:t>
            </a:r>
          </a:p>
          <a:p>
            <a:pPr algn="ctr"/>
            <a:r>
              <a:rPr lang="en-US" sz="8800" b="1" spc="600" dirty="0">
                <a:solidFill>
                  <a:schemeClr val="tx2"/>
                </a:solidFill>
                <a:latin typeface="Poppins" pitchFamily="2" charset="77"/>
                <a:cs typeface="Poppins" pitchFamily="2" charset="77"/>
              </a:rPr>
              <a:t>FOR OUR PROJECTS</a:t>
            </a:r>
          </a:p>
        </p:txBody>
      </p:sp>
    </p:spTree>
    <p:extLst>
      <p:ext uri="{BB962C8B-B14F-4D97-AF65-F5344CB8AC3E}">
        <p14:creationId xmlns:p14="http://schemas.microsoft.com/office/powerpoint/2010/main" val="3901122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39BB8DA1-2231-A54E-870B-B1CA34FA6EE2}"/>
              </a:ext>
            </a:extLst>
          </p:cNvPr>
          <p:cNvCxnSpPr>
            <a:cxnSpLocks/>
          </p:cNvCxnSpPr>
          <p:nvPr/>
        </p:nvCxnSpPr>
        <p:spPr>
          <a:xfrm>
            <a:off x="0" y="7961912"/>
            <a:ext cx="2437765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BC9ADE15-4476-A242-A431-392FCAAA67C6}"/>
              </a:ext>
            </a:extLst>
          </p:cNvPr>
          <p:cNvSpPr/>
          <p:nvPr/>
        </p:nvSpPr>
        <p:spPr>
          <a:xfrm>
            <a:off x="3287754" y="7817937"/>
            <a:ext cx="293914" cy="293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Oval 12">
            <a:extLst>
              <a:ext uri="{FF2B5EF4-FFF2-40B4-BE49-F238E27FC236}">
                <a16:creationId xmlns:a16="http://schemas.microsoft.com/office/drawing/2014/main" id="{B5672D76-41E6-B445-B969-2C5D4B18BEE0}"/>
              </a:ext>
            </a:extLst>
          </p:cNvPr>
          <p:cNvSpPr/>
          <p:nvPr/>
        </p:nvSpPr>
        <p:spPr>
          <a:xfrm>
            <a:off x="7664810" y="7817937"/>
            <a:ext cx="293914" cy="2939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4" name="Oval 13">
            <a:extLst>
              <a:ext uri="{FF2B5EF4-FFF2-40B4-BE49-F238E27FC236}">
                <a16:creationId xmlns:a16="http://schemas.microsoft.com/office/drawing/2014/main" id="{403635D8-5940-7C43-A5AB-83EAA80A007B}"/>
              </a:ext>
            </a:extLst>
          </p:cNvPr>
          <p:cNvSpPr/>
          <p:nvPr/>
        </p:nvSpPr>
        <p:spPr>
          <a:xfrm>
            <a:off x="12041867" y="7817937"/>
            <a:ext cx="293914" cy="2939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Oval 14">
            <a:extLst>
              <a:ext uri="{FF2B5EF4-FFF2-40B4-BE49-F238E27FC236}">
                <a16:creationId xmlns:a16="http://schemas.microsoft.com/office/drawing/2014/main" id="{21ACF18D-65E4-3844-9F17-2B80AF1CA2DF}"/>
              </a:ext>
            </a:extLst>
          </p:cNvPr>
          <p:cNvSpPr/>
          <p:nvPr/>
        </p:nvSpPr>
        <p:spPr>
          <a:xfrm>
            <a:off x="16407609" y="7817937"/>
            <a:ext cx="293914" cy="29391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6" name="Freeform 940">
            <a:extLst>
              <a:ext uri="{FF2B5EF4-FFF2-40B4-BE49-F238E27FC236}">
                <a16:creationId xmlns:a16="http://schemas.microsoft.com/office/drawing/2014/main" id="{2C230836-3A83-2643-A720-6AF9FBCBA0AF}"/>
              </a:ext>
            </a:extLst>
          </p:cNvPr>
          <p:cNvSpPr>
            <a:spLocks noChangeAspect="1" noChangeArrowheads="1"/>
          </p:cNvSpPr>
          <p:nvPr/>
        </p:nvSpPr>
        <p:spPr bwMode="auto">
          <a:xfrm>
            <a:off x="2793971" y="6218626"/>
            <a:ext cx="1281478" cy="1277546"/>
          </a:xfrm>
          <a:custGeom>
            <a:avLst/>
            <a:gdLst>
              <a:gd name="T0" fmla="*/ 472428 w 285387"/>
              <a:gd name="T1" fmla="*/ 495689 h 283803"/>
              <a:gd name="T2" fmla="*/ 270403 w 285387"/>
              <a:gd name="T3" fmla="*/ 421238 h 283803"/>
              <a:gd name="T4" fmla="*/ 155355 w 285387"/>
              <a:gd name="T5" fmla="*/ 437974 h 283803"/>
              <a:gd name="T6" fmla="*/ 86823 w 285387"/>
              <a:gd name="T7" fmla="*/ 381979 h 283803"/>
              <a:gd name="T8" fmla="*/ 105417 w 285387"/>
              <a:gd name="T9" fmla="*/ 399908 h 283803"/>
              <a:gd name="T10" fmla="*/ 325458 w 285387"/>
              <a:gd name="T11" fmla="*/ 366042 h 283803"/>
              <a:gd name="T12" fmla="*/ 240393 w 285387"/>
              <a:gd name="T13" fmla="*/ 382778 h 283803"/>
              <a:gd name="T14" fmla="*/ 155428 w 285387"/>
              <a:gd name="T15" fmla="*/ 366042 h 283803"/>
              <a:gd name="T16" fmla="*/ 197686 w 285387"/>
              <a:gd name="T17" fmla="*/ 382778 h 283803"/>
              <a:gd name="T18" fmla="*/ 155428 w 285387"/>
              <a:gd name="T19" fmla="*/ 366042 h 283803"/>
              <a:gd name="T20" fmla="*/ 86823 w 285387"/>
              <a:gd name="T21" fmla="*/ 435103 h 283803"/>
              <a:gd name="T22" fmla="*/ 280924 w 285387"/>
              <a:gd name="T23" fmla="*/ 313752 h 283803"/>
              <a:gd name="T24" fmla="*/ 322708 w 285387"/>
              <a:gd name="T25" fmla="*/ 330484 h 283803"/>
              <a:gd name="T26" fmla="*/ 280924 w 285387"/>
              <a:gd name="T27" fmla="*/ 313752 h 283803"/>
              <a:gd name="T28" fmla="*/ 246292 w 285387"/>
              <a:gd name="T29" fmla="*/ 322118 h 283803"/>
              <a:gd name="T30" fmla="*/ 148165 w 285387"/>
              <a:gd name="T31" fmla="*/ 322118 h 283803"/>
              <a:gd name="T32" fmla="*/ 68231 w 285387"/>
              <a:gd name="T33" fmla="*/ 295988 h 283803"/>
              <a:gd name="T34" fmla="*/ 86823 w 285387"/>
              <a:gd name="T35" fmla="*/ 277396 h 283803"/>
              <a:gd name="T36" fmla="*/ 333435 w 285387"/>
              <a:gd name="T37" fmla="*/ 269826 h 283803"/>
              <a:gd name="T38" fmla="*/ 232418 w 285387"/>
              <a:gd name="T39" fmla="*/ 269826 h 283803"/>
              <a:gd name="T40" fmla="*/ 197686 w 285387"/>
              <a:gd name="T41" fmla="*/ 261457 h 283803"/>
              <a:gd name="T42" fmla="*/ 155428 w 285387"/>
              <a:gd name="T43" fmla="*/ 278193 h 283803"/>
              <a:gd name="T44" fmla="*/ 86823 w 285387"/>
              <a:gd name="T45" fmla="*/ 261457 h 283803"/>
              <a:gd name="T46" fmla="*/ 52292 w 285387"/>
              <a:gd name="T47" fmla="*/ 295988 h 283803"/>
              <a:gd name="T48" fmla="*/ 229620 w 285387"/>
              <a:gd name="T49" fmla="*/ 209169 h 283803"/>
              <a:gd name="T50" fmla="*/ 155450 w 285387"/>
              <a:gd name="T51" fmla="*/ 223086 h 283803"/>
              <a:gd name="T52" fmla="*/ 86823 w 285387"/>
              <a:gd name="T53" fmla="*/ 172294 h 283803"/>
              <a:gd name="T54" fmla="*/ 105417 w 285387"/>
              <a:gd name="T55" fmla="*/ 191066 h 283803"/>
              <a:gd name="T56" fmla="*/ 325304 w 285387"/>
              <a:gd name="T57" fmla="*/ 156875 h 283803"/>
              <a:gd name="T58" fmla="*/ 292831 w 285387"/>
              <a:gd name="T59" fmla="*/ 170794 h 283803"/>
              <a:gd name="T60" fmla="*/ 155394 w 285387"/>
              <a:gd name="T61" fmla="*/ 156875 h 283803"/>
              <a:gd name="T62" fmla="*/ 250020 w 285387"/>
              <a:gd name="T63" fmla="*/ 170794 h 283803"/>
              <a:gd name="T64" fmla="*/ 155394 w 285387"/>
              <a:gd name="T65" fmla="*/ 156875 h 283803"/>
              <a:gd name="T66" fmla="*/ 86823 w 285387"/>
              <a:gd name="T67" fmla="*/ 225928 h 283803"/>
              <a:gd name="T68" fmla="*/ 60138 w 285387"/>
              <a:gd name="T69" fmla="*/ 104583 h 283803"/>
              <a:gd name="T70" fmla="*/ 174530 w 285387"/>
              <a:gd name="T71" fmla="*/ 121318 h 283803"/>
              <a:gd name="T72" fmla="*/ 60138 w 285387"/>
              <a:gd name="T73" fmla="*/ 104583 h 283803"/>
              <a:gd name="T74" fmla="*/ 506323 w 285387"/>
              <a:gd name="T75" fmla="*/ 429948 h 283803"/>
              <a:gd name="T76" fmla="*/ 437206 w 285387"/>
              <a:gd name="T77" fmla="*/ 69030 h 283803"/>
              <a:gd name="T78" fmla="*/ 463789 w 285387"/>
              <a:gd name="T79" fmla="*/ 69030 h 283803"/>
              <a:gd name="T80" fmla="*/ 218080 w 285387"/>
              <a:gd name="T81" fmla="*/ 52289 h 283803"/>
              <a:gd name="T82" fmla="*/ 153134 w 285387"/>
              <a:gd name="T83" fmla="*/ 69026 h 283803"/>
              <a:gd name="T84" fmla="*/ 60233 w 285387"/>
              <a:gd name="T85" fmla="*/ 52289 h 283803"/>
              <a:gd name="T86" fmla="*/ 110511 w 285387"/>
              <a:gd name="T87" fmla="*/ 69026 h 283803"/>
              <a:gd name="T88" fmla="*/ 60233 w 285387"/>
              <a:gd name="T89" fmla="*/ 52289 h 283803"/>
              <a:gd name="T90" fmla="*/ 355862 w 285387"/>
              <a:gd name="T91" fmla="*/ 105186 h 283803"/>
              <a:gd name="T92" fmla="*/ 437206 w 285387"/>
              <a:gd name="T93" fmla="*/ 28926 h 283803"/>
              <a:gd name="T94" fmla="*/ 506323 w 285387"/>
              <a:gd name="T95" fmla="*/ 28926 h 283803"/>
              <a:gd name="T96" fmla="*/ 450498 w 285387"/>
              <a:gd name="T97" fmla="*/ 15779 h 283803"/>
              <a:gd name="T98" fmla="*/ 367042 w 285387"/>
              <a:gd name="T99" fmla="*/ 503577 h 283803"/>
              <a:gd name="T100" fmla="*/ 262456 w 285387"/>
              <a:gd name="T101" fmla="*/ 113073 h 283803"/>
              <a:gd name="T102" fmla="*/ 450498 w 285387"/>
              <a:gd name="T103" fmla="*/ 0 h 283803"/>
              <a:gd name="T104" fmla="*/ 521610 w 285387"/>
              <a:gd name="T105" fmla="*/ 28926 h 283803"/>
              <a:gd name="T106" fmla="*/ 479075 w 285387"/>
              <a:gd name="T107" fmla="*/ 515411 h 283803"/>
              <a:gd name="T108" fmla="*/ 422586 w 285387"/>
              <a:gd name="T109" fmla="*/ 441781 h 283803"/>
              <a:gd name="T110" fmla="*/ 450498 w 285387"/>
              <a:gd name="T111" fmla="*/ 0 h 283803"/>
              <a:gd name="T112" fmla="*/ 275614 w 285387"/>
              <a:gd name="T113" fmla="*/ 2632 h 283803"/>
              <a:gd name="T114" fmla="*/ 382830 w 285387"/>
              <a:gd name="T115" fmla="*/ 511466 h 283803"/>
              <a:gd name="T116" fmla="*/ 0 w 285387"/>
              <a:gd name="T117" fmla="*/ 511466 h 2838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5387" h="283803">
                <a:moveTo>
                  <a:pt x="273766" y="243567"/>
                </a:moveTo>
                <a:lnTo>
                  <a:pt x="242171" y="243927"/>
                </a:lnTo>
                <a:lnTo>
                  <a:pt x="258150" y="270870"/>
                </a:lnTo>
                <a:lnTo>
                  <a:pt x="273766" y="243567"/>
                </a:lnTo>
                <a:close/>
                <a:moveTo>
                  <a:pt x="84891" y="230187"/>
                </a:moveTo>
                <a:lnTo>
                  <a:pt x="147757" y="230187"/>
                </a:lnTo>
                <a:cubicBezTo>
                  <a:pt x="149900" y="230187"/>
                  <a:pt x="152043" y="232092"/>
                  <a:pt x="152043" y="234378"/>
                </a:cubicBezTo>
                <a:cubicBezTo>
                  <a:pt x="152043" y="237045"/>
                  <a:pt x="149900" y="239331"/>
                  <a:pt x="147757" y="239331"/>
                </a:cubicBezTo>
                <a:lnTo>
                  <a:pt x="84891" y="239331"/>
                </a:lnTo>
                <a:cubicBezTo>
                  <a:pt x="82748" y="239331"/>
                  <a:pt x="80962" y="237045"/>
                  <a:pt x="80962" y="234378"/>
                </a:cubicBezTo>
                <a:cubicBezTo>
                  <a:pt x="80962" y="232092"/>
                  <a:pt x="82748" y="230187"/>
                  <a:pt x="84891" y="230187"/>
                </a:cubicBezTo>
                <a:close/>
                <a:moveTo>
                  <a:pt x="47443" y="208734"/>
                </a:moveTo>
                <a:cubicBezTo>
                  <a:pt x="41638" y="208734"/>
                  <a:pt x="37283" y="213088"/>
                  <a:pt x="37283" y="218531"/>
                </a:cubicBezTo>
                <a:cubicBezTo>
                  <a:pt x="37283" y="224336"/>
                  <a:pt x="41638" y="229054"/>
                  <a:pt x="47443" y="229054"/>
                </a:cubicBezTo>
                <a:cubicBezTo>
                  <a:pt x="52886" y="229054"/>
                  <a:pt x="57603" y="224336"/>
                  <a:pt x="57603" y="218531"/>
                </a:cubicBezTo>
                <a:cubicBezTo>
                  <a:pt x="57603" y="213088"/>
                  <a:pt x="52886" y="208734"/>
                  <a:pt x="47443" y="208734"/>
                </a:cubicBezTo>
                <a:close/>
                <a:moveTo>
                  <a:pt x="131358" y="200025"/>
                </a:moveTo>
                <a:lnTo>
                  <a:pt x="177841" y="200025"/>
                </a:lnTo>
                <a:cubicBezTo>
                  <a:pt x="180020" y="200025"/>
                  <a:pt x="182199" y="201930"/>
                  <a:pt x="182199" y="204597"/>
                </a:cubicBezTo>
                <a:cubicBezTo>
                  <a:pt x="182199" y="207264"/>
                  <a:pt x="180020" y="209169"/>
                  <a:pt x="177841" y="209169"/>
                </a:cubicBezTo>
                <a:lnTo>
                  <a:pt x="131358" y="209169"/>
                </a:lnTo>
                <a:cubicBezTo>
                  <a:pt x="128816" y="209169"/>
                  <a:pt x="127000" y="207264"/>
                  <a:pt x="127000" y="204597"/>
                </a:cubicBezTo>
                <a:cubicBezTo>
                  <a:pt x="127000" y="201930"/>
                  <a:pt x="128816" y="200025"/>
                  <a:pt x="131358" y="200025"/>
                </a:cubicBezTo>
                <a:close/>
                <a:moveTo>
                  <a:pt x="84931" y="200025"/>
                </a:moveTo>
                <a:lnTo>
                  <a:pt x="108022" y="200025"/>
                </a:lnTo>
                <a:cubicBezTo>
                  <a:pt x="110547" y="200025"/>
                  <a:pt x="112351" y="201930"/>
                  <a:pt x="112351" y="204597"/>
                </a:cubicBezTo>
                <a:cubicBezTo>
                  <a:pt x="112351" y="207264"/>
                  <a:pt x="110547" y="209169"/>
                  <a:pt x="108022" y="209169"/>
                </a:cubicBezTo>
                <a:lnTo>
                  <a:pt x="84931" y="209169"/>
                </a:lnTo>
                <a:cubicBezTo>
                  <a:pt x="82766" y="209169"/>
                  <a:pt x="80962" y="207264"/>
                  <a:pt x="80962" y="204597"/>
                </a:cubicBezTo>
                <a:cubicBezTo>
                  <a:pt x="80962" y="201930"/>
                  <a:pt x="82766" y="200025"/>
                  <a:pt x="84931" y="200025"/>
                </a:cubicBezTo>
                <a:close/>
                <a:moveTo>
                  <a:pt x="47443" y="200025"/>
                </a:moveTo>
                <a:cubicBezTo>
                  <a:pt x="57603" y="200025"/>
                  <a:pt x="66312" y="208371"/>
                  <a:pt x="66312" y="218531"/>
                </a:cubicBezTo>
                <a:cubicBezTo>
                  <a:pt x="66312" y="229054"/>
                  <a:pt x="57603" y="237762"/>
                  <a:pt x="47443" y="237762"/>
                </a:cubicBezTo>
                <a:cubicBezTo>
                  <a:pt x="36920" y="237762"/>
                  <a:pt x="28575" y="229054"/>
                  <a:pt x="28575" y="218531"/>
                </a:cubicBezTo>
                <a:cubicBezTo>
                  <a:pt x="28575" y="208371"/>
                  <a:pt x="36920" y="200025"/>
                  <a:pt x="47443" y="200025"/>
                </a:cubicBezTo>
                <a:close/>
                <a:moveTo>
                  <a:pt x="153506" y="171450"/>
                </a:moveTo>
                <a:lnTo>
                  <a:pt x="176338" y="171450"/>
                </a:lnTo>
                <a:cubicBezTo>
                  <a:pt x="178478" y="171450"/>
                  <a:pt x="180619" y="173355"/>
                  <a:pt x="180619" y="176022"/>
                </a:cubicBezTo>
                <a:cubicBezTo>
                  <a:pt x="180619" y="178689"/>
                  <a:pt x="178478" y="180594"/>
                  <a:pt x="176338" y="180594"/>
                </a:cubicBezTo>
                <a:lnTo>
                  <a:pt x="153506" y="180594"/>
                </a:lnTo>
                <a:cubicBezTo>
                  <a:pt x="151009" y="180594"/>
                  <a:pt x="149225" y="178689"/>
                  <a:pt x="149225" y="176022"/>
                </a:cubicBezTo>
                <a:cubicBezTo>
                  <a:pt x="149225" y="173355"/>
                  <a:pt x="151009" y="171450"/>
                  <a:pt x="153506" y="171450"/>
                </a:cubicBezTo>
                <a:close/>
                <a:moveTo>
                  <a:pt x="84868" y="171450"/>
                </a:moveTo>
                <a:lnTo>
                  <a:pt x="130321" y="171450"/>
                </a:lnTo>
                <a:cubicBezTo>
                  <a:pt x="132807" y="171450"/>
                  <a:pt x="134582" y="173355"/>
                  <a:pt x="134582" y="176022"/>
                </a:cubicBezTo>
                <a:cubicBezTo>
                  <a:pt x="134582" y="178689"/>
                  <a:pt x="132807" y="180594"/>
                  <a:pt x="130321" y="180594"/>
                </a:cubicBezTo>
                <a:lnTo>
                  <a:pt x="84868" y="180594"/>
                </a:lnTo>
                <a:cubicBezTo>
                  <a:pt x="82738" y="180594"/>
                  <a:pt x="80962" y="178689"/>
                  <a:pt x="80962" y="176022"/>
                </a:cubicBezTo>
                <a:cubicBezTo>
                  <a:pt x="80962" y="173355"/>
                  <a:pt x="82738" y="171450"/>
                  <a:pt x="84868" y="171450"/>
                </a:cubicBezTo>
                <a:close/>
                <a:moveTo>
                  <a:pt x="47443" y="151584"/>
                </a:moveTo>
                <a:cubicBezTo>
                  <a:pt x="41638" y="151584"/>
                  <a:pt x="37283" y="155938"/>
                  <a:pt x="37283" y="161744"/>
                </a:cubicBezTo>
                <a:cubicBezTo>
                  <a:pt x="37283" y="167549"/>
                  <a:pt x="41638" y="171904"/>
                  <a:pt x="47443" y="171904"/>
                </a:cubicBezTo>
                <a:cubicBezTo>
                  <a:pt x="52886" y="171904"/>
                  <a:pt x="57603" y="167549"/>
                  <a:pt x="57603" y="161744"/>
                </a:cubicBezTo>
                <a:cubicBezTo>
                  <a:pt x="57603" y="155938"/>
                  <a:pt x="52886" y="151584"/>
                  <a:pt x="47443" y="151584"/>
                </a:cubicBezTo>
                <a:close/>
                <a:moveTo>
                  <a:pt x="131358" y="142875"/>
                </a:moveTo>
                <a:lnTo>
                  <a:pt x="177841" y="142875"/>
                </a:lnTo>
                <a:cubicBezTo>
                  <a:pt x="180020" y="142875"/>
                  <a:pt x="182199" y="145161"/>
                  <a:pt x="182199" y="147447"/>
                </a:cubicBezTo>
                <a:cubicBezTo>
                  <a:pt x="182199" y="150114"/>
                  <a:pt x="180020" y="152019"/>
                  <a:pt x="177841" y="152019"/>
                </a:cubicBezTo>
                <a:lnTo>
                  <a:pt x="131358" y="152019"/>
                </a:lnTo>
                <a:cubicBezTo>
                  <a:pt x="128816" y="152019"/>
                  <a:pt x="127000" y="150114"/>
                  <a:pt x="127000" y="147447"/>
                </a:cubicBezTo>
                <a:cubicBezTo>
                  <a:pt x="127000" y="145161"/>
                  <a:pt x="128816" y="142875"/>
                  <a:pt x="131358" y="142875"/>
                </a:cubicBezTo>
                <a:close/>
                <a:moveTo>
                  <a:pt x="84931" y="142875"/>
                </a:moveTo>
                <a:lnTo>
                  <a:pt x="108022" y="142875"/>
                </a:lnTo>
                <a:cubicBezTo>
                  <a:pt x="110547" y="142875"/>
                  <a:pt x="112351" y="145161"/>
                  <a:pt x="112351" y="147447"/>
                </a:cubicBezTo>
                <a:cubicBezTo>
                  <a:pt x="112351" y="150114"/>
                  <a:pt x="110547" y="152019"/>
                  <a:pt x="108022" y="152019"/>
                </a:cubicBezTo>
                <a:lnTo>
                  <a:pt x="84931" y="152019"/>
                </a:lnTo>
                <a:cubicBezTo>
                  <a:pt x="82766" y="152019"/>
                  <a:pt x="80962" y="150114"/>
                  <a:pt x="80962" y="147447"/>
                </a:cubicBezTo>
                <a:cubicBezTo>
                  <a:pt x="80962" y="145161"/>
                  <a:pt x="82766" y="142875"/>
                  <a:pt x="84931" y="142875"/>
                </a:cubicBezTo>
                <a:close/>
                <a:moveTo>
                  <a:pt x="47443" y="142875"/>
                </a:moveTo>
                <a:cubicBezTo>
                  <a:pt x="57603" y="142875"/>
                  <a:pt x="66312" y="151221"/>
                  <a:pt x="66312" y="161744"/>
                </a:cubicBezTo>
                <a:cubicBezTo>
                  <a:pt x="66312" y="171904"/>
                  <a:pt x="57603" y="180612"/>
                  <a:pt x="47443" y="180612"/>
                </a:cubicBezTo>
                <a:cubicBezTo>
                  <a:pt x="36920" y="180612"/>
                  <a:pt x="28575" y="171904"/>
                  <a:pt x="28575" y="161744"/>
                </a:cubicBezTo>
                <a:cubicBezTo>
                  <a:pt x="28575" y="151221"/>
                  <a:pt x="36920" y="142875"/>
                  <a:pt x="47443" y="142875"/>
                </a:cubicBezTo>
                <a:close/>
                <a:moveTo>
                  <a:pt x="84943" y="114300"/>
                </a:moveTo>
                <a:lnTo>
                  <a:pt x="125471" y="114300"/>
                </a:lnTo>
                <a:cubicBezTo>
                  <a:pt x="128004" y="114300"/>
                  <a:pt x="129813" y="115954"/>
                  <a:pt x="129813" y="117938"/>
                </a:cubicBezTo>
                <a:cubicBezTo>
                  <a:pt x="129813" y="120253"/>
                  <a:pt x="128004" y="121906"/>
                  <a:pt x="125471" y="121906"/>
                </a:cubicBezTo>
                <a:lnTo>
                  <a:pt x="84943" y="121906"/>
                </a:lnTo>
                <a:cubicBezTo>
                  <a:pt x="82772" y="121906"/>
                  <a:pt x="80962" y="120253"/>
                  <a:pt x="80962" y="117938"/>
                </a:cubicBezTo>
                <a:cubicBezTo>
                  <a:pt x="80962" y="115954"/>
                  <a:pt x="82772" y="114300"/>
                  <a:pt x="84943" y="114300"/>
                </a:cubicBezTo>
                <a:close/>
                <a:moveTo>
                  <a:pt x="47443" y="94151"/>
                </a:moveTo>
                <a:cubicBezTo>
                  <a:pt x="41638" y="94151"/>
                  <a:pt x="37283" y="98913"/>
                  <a:pt x="37283" y="104409"/>
                </a:cubicBezTo>
                <a:cubicBezTo>
                  <a:pt x="37283" y="110270"/>
                  <a:pt x="41638" y="115033"/>
                  <a:pt x="47443" y="115033"/>
                </a:cubicBezTo>
                <a:cubicBezTo>
                  <a:pt x="52886" y="115033"/>
                  <a:pt x="57603" y="110270"/>
                  <a:pt x="57603" y="104409"/>
                </a:cubicBezTo>
                <a:cubicBezTo>
                  <a:pt x="57603" y="98913"/>
                  <a:pt x="52886" y="94151"/>
                  <a:pt x="47443" y="94151"/>
                </a:cubicBezTo>
                <a:close/>
                <a:moveTo>
                  <a:pt x="160011" y="85725"/>
                </a:moveTo>
                <a:lnTo>
                  <a:pt x="177756" y="85725"/>
                </a:lnTo>
                <a:cubicBezTo>
                  <a:pt x="179974" y="85725"/>
                  <a:pt x="182193" y="87379"/>
                  <a:pt x="182193" y="89693"/>
                </a:cubicBezTo>
                <a:cubicBezTo>
                  <a:pt x="182193" y="91678"/>
                  <a:pt x="179974" y="93331"/>
                  <a:pt x="177756" y="93331"/>
                </a:cubicBezTo>
                <a:lnTo>
                  <a:pt x="160011" y="93331"/>
                </a:lnTo>
                <a:cubicBezTo>
                  <a:pt x="157424" y="93331"/>
                  <a:pt x="155575" y="91678"/>
                  <a:pt x="155575" y="89693"/>
                </a:cubicBezTo>
                <a:cubicBezTo>
                  <a:pt x="155575" y="87379"/>
                  <a:pt x="157424" y="85725"/>
                  <a:pt x="160011" y="85725"/>
                </a:cubicBezTo>
                <a:close/>
                <a:moveTo>
                  <a:pt x="84912" y="85725"/>
                </a:moveTo>
                <a:lnTo>
                  <a:pt x="136619" y="85725"/>
                </a:lnTo>
                <a:cubicBezTo>
                  <a:pt x="139133" y="85725"/>
                  <a:pt x="140928" y="87379"/>
                  <a:pt x="140928" y="89693"/>
                </a:cubicBezTo>
                <a:cubicBezTo>
                  <a:pt x="140928" y="91678"/>
                  <a:pt x="139133" y="93331"/>
                  <a:pt x="136619" y="93331"/>
                </a:cubicBezTo>
                <a:lnTo>
                  <a:pt x="84912" y="93331"/>
                </a:lnTo>
                <a:cubicBezTo>
                  <a:pt x="82758" y="93331"/>
                  <a:pt x="80962" y="91678"/>
                  <a:pt x="80962" y="89693"/>
                </a:cubicBezTo>
                <a:cubicBezTo>
                  <a:pt x="80962" y="87379"/>
                  <a:pt x="82758" y="85725"/>
                  <a:pt x="84912" y="85725"/>
                </a:cubicBezTo>
                <a:close/>
                <a:moveTo>
                  <a:pt x="47443" y="85725"/>
                </a:moveTo>
                <a:cubicBezTo>
                  <a:pt x="57603" y="85725"/>
                  <a:pt x="66312" y="94151"/>
                  <a:pt x="66312" y="104409"/>
                </a:cubicBezTo>
                <a:cubicBezTo>
                  <a:pt x="66312" y="115033"/>
                  <a:pt x="57603" y="123459"/>
                  <a:pt x="47443" y="123459"/>
                </a:cubicBezTo>
                <a:cubicBezTo>
                  <a:pt x="36920" y="123459"/>
                  <a:pt x="28575" y="115033"/>
                  <a:pt x="28575" y="104409"/>
                </a:cubicBezTo>
                <a:cubicBezTo>
                  <a:pt x="28575" y="94151"/>
                  <a:pt x="36920" y="85725"/>
                  <a:pt x="47443" y="85725"/>
                </a:cubicBezTo>
                <a:close/>
                <a:moveTo>
                  <a:pt x="32861" y="57150"/>
                </a:moveTo>
                <a:lnTo>
                  <a:pt x="95369" y="57150"/>
                </a:lnTo>
                <a:cubicBezTo>
                  <a:pt x="97869" y="57150"/>
                  <a:pt x="99655" y="59055"/>
                  <a:pt x="99655" y="61722"/>
                </a:cubicBezTo>
                <a:cubicBezTo>
                  <a:pt x="99655" y="64008"/>
                  <a:pt x="97869" y="66294"/>
                  <a:pt x="95369" y="66294"/>
                </a:cubicBezTo>
                <a:lnTo>
                  <a:pt x="32861" y="66294"/>
                </a:lnTo>
                <a:cubicBezTo>
                  <a:pt x="30361" y="66294"/>
                  <a:pt x="28575" y="64008"/>
                  <a:pt x="28575" y="61722"/>
                </a:cubicBezTo>
                <a:cubicBezTo>
                  <a:pt x="28575" y="59055"/>
                  <a:pt x="30361" y="57150"/>
                  <a:pt x="32861" y="57150"/>
                </a:cubicBezTo>
                <a:close/>
                <a:moveTo>
                  <a:pt x="262145" y="37721"/>
                </a:moveTo>
                <a:lnTo>
                  <a:pt x="262145" y="234946"/>
                </a:lnTo>
                <a:lnTo>
                  <a:pt x="276671" y="234946"/>
                </a:lnTo>
                <a:lnTo>
                  <a:pt x="276671" y="37721"/>
                </a:lnTo>
                <a:lnTo>
                  <a:pt x="262145" y="37721"/>
                </a:lnTo>
                <a:close/>
                <a:moveTo>
                  <a:pt x="238903" y="37721"/>
                </a:moveTo>
                <a:lnTo>
                  <a:pt x="238903" y="234946"/>
                </a:lnTo>
                <a:lnTo>
                  <a:pt x="253429" y="234946"/>
                </a:lnTo>
                <a:lnTo>
                  <a:pt x="253429" y="37721"/>
                </a:lnTo>
                <a:lnTo>
                  <a:pt x="238903" y="37721"/>
                </a:lnTo>
                <a:close/>
                <a:moveTo>
                  <a:pt x="83677" y="28575"/>
                </a:moveTo>
                <a:lnTo>
                  <a:pt x="119165" y="28575"/>
                </a:lnTo>
                <a:cubicBezTo>
                  <a:pt x="121674" y="28575"/>
                  <a:pt x="123467" y="30480"/>
                  <a:pt x="123467" y="33147"/>
                </a:cubicBezTo>
                <a:cubicBezTo>
                  <a:pt x="123467" y="35814"/>
                  <a:pt x="121674" y="37719"/>
                  <a:pt x="119165" y="37719"/>
                </a:cubicBezTo>
                <a:lnTo>
                  <a:pt x="83677" y="37719"/>
                </a:lnTo>
                <a:cubicBezTo>
                  <a:pt x="81168" y="37719"/>
                  <a:pt x="79375" y="35814"/>
                  <a:pt x="79375" y="33147"/>
                </a:cubicBezTo>
                <a:cubicBezTo>
                  <a:pt x="79375" y="30480"/>
                  <a:pt x="81168" y="28575"/>
                  <a:pt x="83677" y="28575"/>
                </a:cubicBezTo>
                <a:close/>
                <a:moveTo>
                  <a:pt x="32913" y="28575"/>
                </a:moveTo>
                <a:lnTo>
                  <a:pt x="60387" y="28575"/>
                </a:lnTo>
                <a:cubicBezTo>
                  <a:pt x="62918" y="28575"/>
                  <a:pt x="64725" y="30480"/>
                  <a:pt x="64725" y="33147"/>
                </a:cubicBezTo>
                <a:cubicBezTo>
                  <a:pt x="64725" y="35814"/>
                  <a:pt x="62918" y="37719"/>
                  <a:pt x="60387" y="37719"/>
                </a:cubicBezTo>
                <a:lnTo>
                  <a:pt x="32913" y="37719"/>
                </a:lnTo>
                <a:cubicBezTo>
                  <a:pt x="30382" y="37719"/>
                  <a:pt x="28575" y="35814"/>
                  <a:pt x="28575" y="33147"/>
                </a:cubicBezTo>
                <a:cubicBezTo>
                  <a:pt x="28575" y="30480"/>
                  <a:pt x="30382" y="28575"/>
                  <a:pt x="32913" y="28575"/>
                </a:cubicBezTo>
                <a:close/>
                <a:moveTo>
                  <a:pt x="152041" y="14729"/>
                </a:moveTo>
                <a:lnTo>
                  <a:pt x="152041" y="57479"/>
                </a:lnTo>
                <a:lnTo>
                  <a:pt x="194454" y="57479"/>
                </a:lnTo>
                <a:lnTo>
                  <a:pt x="152041" y="14729"/>
                </a:lnTo>
                <a:close/>
                <a:moveTo>
                  <a:pt x="246166" y="8622"/>
                </a:moveTo>
                <a:cubicBezTo>
                  <a:pt x="242171" y="8622"/>
                  <a:pt x="238903" y="11855"/>
                  <a:pt x="238903" y="15807"/>
                </a:cubicBezTo>
                <a:lnTo>
                  <a:pt x="238903" y="29099"/>
                </a:lnTo>
                <a:lnTo>
                  <a:pt x="276671" y="29099"/>
                </a:lnTo>
                <a:lnTo>
                  <a:pt x="276671" y="15807"/>
                </a:lnTo>
                <a:cubicBezTo>
                  <a:pt x="276671" y="14010"/>
                  <a:pt x="275582" y="12214"/>
                  <a:pt x="274492" y="10777"/>
                </a:cubicBezTo>
                <a:cubicBezTo>
                  <a:pt x="273040" y="9340"/>
                  <a:pt x="271224" y="8622"/>
                  <a:pt x="269408" y="8622"/>
                </a:cubicBezTo>
                <a:lnTo>
                  <a:pt x="246166" y="8622"/>
                </a:lnTo>
                <a:close/>
                <a:moveTo>
                  <a:pt x="8626" y="8622"/>
                </a:moveTo>
                <a:lnTo>
                  <a:pt x="8626" y="275181"/>
                </a:lnTo>
                <a:lnTo>
                  <a:pt x="200564" y="275181"/>
                </a:lnTo>
                <a:lnTo>
                  <a:pt x="200564" y="66101"/>
                </a:lnTo>
                <a:lnTo>
                  <a:pt x="147728" y="66101"/>
                </a:lnTo>
                <a:cubicBezTo>
                  <a:pt x="145571" y="66101"/>
                  <a:pt x="143414" y="63945"/>
                  <a:pt x="143414" y="61790"/>
                </a:cubicBezTo>
                <a:lnTo>
                  <a:pt x="143414" y="8622"/>
                </a:lnTo>
                <a:lnTo>
                  <a:pt x="8626" y="8622"/>
                </a:lnTo>
                <a:close/>
                <a:moveTo>
                  <a:pt x="246166" y="0"/>
                </a:moveTo>
                <a:lnTo>
                  <a:pt x="269408" y="0"/>
                </a:lnTo>
                <a:cubicBezTo>
                  <a:pt x="273766" y="0"/>
                  <a:pt x="277398" y="1796"/>
                  <a:pt x="280303" y="4670"/>
                </a:cubicBezTo>
                <a:cubicBezTo>
                  <a:pt x="283571" y="7544"/>
                  <a:pt x="285024" y="11855"/>
                  <a:pt x="285024" y="15807"/>
                </a:cubicBezTo>
                <a:lnTo>
                  <a:pt x="285387" y="239257"/>
                </a:lnTo>
                <a:cubicBezTo>
                  <a:pt x="285387" y="240334"/>
                  <a:pt x="285024" y="240694"/>
                  <a:pt x="284661" y="241412"/>
                </a:cubicBezTo>
                <a:lnTo>
                  <a:pt x="261782" y="281647"/>
                </a:lnTo>
                <a:cubicBezTo>
                  <a:pt x="261056" y="283084"/>
                  <a:pt x="259603" y="283803"/>
                  <a:pt x="258150" y="283803"/>
                </a:cubicBezTo>
                <a:cubicBezTo>
                  <a:pt x="256335" y="283803"/>
                  <a:pt x="254882" y="283084"/>
                  <a:pt x="254156" y="281647"/>
                </a:cubicBezTo>
                <a:lnTo>
                  <a:pt x="230914" y="241412"/>
                </a:lnTo>
                <a:cubicBezTo>
                  <a:pt x="230550" y="240694"/>
                  <a:pt x="230550" y="240334"/>
                  <a:pt x="230550" y="239257"/>
                </a:cubicBezTo>
                <a:lnTo>
                  <a:pt x="230187" y="15807"/>
                </a:lnTo>
                <a:cubicBezTo>
                  <a:pt x="230187" y="7185"/>
                  <a:pt x="237450" y="0"/>
                  <a:pt x="246166" y="0"/>
                </a:cubicBezTo>
                <a:close/>
                <a:moveTo>
                  <a:pt x="4313" y="0"/>
                </a:moveTo>
                <a:lnTo>
                  <a:pt x="147728" y="0"/>
                </a:lnTo>
                <a:cubicBezTo>
                  <a:pt x="148806" y="0"/>
                  <a:pt x="149884" y="359"/>
                  <a:pt x="150603" y="1437"/>
                </a:cubicBezTo>
                <a:lnTo>
                  <a:pt x="208113" y="58916"/>
                </a:lnTo>
                <a:cubicBezTo>
                  <a:pt x="208831" y="59634"/>
                  <a:pt x="209191" y="60712"/>
                  <a:pt x="209191" y="61790"/>
                </a:cubicBezTo>
                <a:lnTo>
                  <a:pt x="209191" y="279492"/>
                </a:lnTo>
                <a:cubicBezTo>
                  <a:pt x="209191" y="282007"/>
                  <a:pt x="207394" y="283803"/>
                  <a:pt x="205237" y="283803"/>
                </a:cubicBezTo>
                <a:lnTo>
                  <a:pt x="4313" y="283803"/>
                </a:lnTo>
                <a:cubicBezTo>
                  <a:pt x="1797" y="283803"/>
                  <a:pt x="0" y="282007"/>
                  <a:pt x="0" y="279492"/>
                </a:cubicBezTo>
                <a:lnTo>
                  <a:pt x="0" y="4670"/>
                </a:lnTo>
                <a:cubicBezTo>
                  <a:pt x="0" y="1796"/>
                  <a:pt x="1797" y="0"/>
                  <a:pt x="4313"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17" name="Freeform 1045">
            <a:extLst>
              <a:ext uri="{FF2B5EF4-FFF2-40B4-BE49-F238E27FC236}">
                <a16:creationId xmlns:a16="http://schemas.microsoft.com/office/drawing/2014/main" id="{045C9786-5692-864A-865D-D71F79174A1A}"/>
              </a:ext>
            </a:extLst>
          </p:cNvPr>
          <p:cNvSpPr>
            <a:spLocks noChangeAspect="1" noChangeArrowheads="1"/>
          </p:cNvSpPr>
          <p:nvPr/>
        </p:nvSpPr>
        <p:spPr bwMode="auto">
          <a:xfrm>
            <a:off x="11551654" y="6218626"/>
            <a:ext cx="1277546" cy="1277546"/>
          </a:xfrm>
          <a:custGeom>
            <a:avLst/>
            <a:gdLst>
              <a:gd name="T0" fmla="*/ 157047 w 283803"/>
              <a:gd name="T1" fmla="*/ 467043 h 283804"/>
              <a:gd name="T2" fmla="*/ 151039 w 283803"/>
              <a:gd name="T3" fmla="*/ 397990 h 283804"/>
              <a:gd name="T4" fmla="*/ 151039 w 283803"/>
              <a:gd name="T5" fmla="*/ 414724 h 283804"/>
              <a:gd name="T6" fmla="*/ 109882 w 283803"/>
              <a:gd name="T7" fmla="*/ 397990 h 283804"/>
              <a:gd name="T8" fmla="*/ 55192 w 283803"/>
              <a:gd name="T9" fmla="*/ 406359 h 283804"/>
              <a:gd name="T10" fmla="*/ 417612 w 283803"/>
              <a:gd name="T11" fmla="*/ 392052 h 283804"/>
              <a:gd name="T12" fmla="*/ 459722 w 283803"/>
              <a:gd name="T13" fmla="*/ 376487 h 283804"/>
              <a:gd name="T14" fmla="*/ 315263 w 283803"/>
              <a:gd name="T15" fmla="*/ 376487 h 283804"/>
              <a:gd name="T16" fmla="*/ 358042 w 283803"/>
              <a:gd name="T17" fmla="*/ 392052 h 283804"/>
              <a:gd name="T18" fmla="*/ 430978 w 283803"/>
              <a:gd name="T19" fmla="*/ 348606 h 283804"/>
              <a:gd name="T20" fmla="*/ 446352 w 283803"/>
              <a:gd name="T21" fmla="*/ 420583 h 283804"/>
              <a:gd name="T22" fmla="*/ 430978 w 283803"/>
              <a:gd name="T23" fmla="*/ 348606 h 283804"/>
              <a:gd name="T24" fmla="*/ 374086 w 283803"/>
              <a:gd name="T25" fmla="*/ 392052 h 283804"/>
              <a:gd name="T26" fmla="*/ 299221 w 283803"/>
              <a:gd name="T27" fmla="*/ 376487 h 283804"/>
              <a:gd name="T28" fmla="*/ 118408 w 283803"/>
              <a:gd name="T29" fmla="*/ 360894 h 283804"/>
              <a:gd name="T30" fmla="*/ 110042 w 283803"/>
              <a:gd name="T31" fmla="*/ 316650 h 283804"/>
              <a:gd name="T32" fmla="*/ 63561 w 283803"/>
              <a:gd name="T33" fmla="*/ 365389 h 283804"/>
              <a:gd name="T34" fmla="*/ 158732 w 283803"/>
              <a:gd name="T35" fmla="*/ 287601 h 283804"/>
              <a:gd name="T36" fmla="*/ 151064 w 283803"/>
              <a:gd name="T37" fmla="*/ 361003 h 283804"/>
              <a:gd name="T38" fmla="*/ 217183 w 283803"/>
              <a:gd name="T39" fmla="*/ 274573 h 283804"/>
              <a:gd name="T40" fmla="*/ 200449 w 283803"/>
              <a:gd name="T41" fmla="*/ 274573 h 283804"/>
              <a:gd name="T42" fmla="*/ 417612 w 283803"/>
              <a:gd name="T43" fmla="*/ 289477 h 283804"/>
              <a:gd name="T44" fmla="*/ 459722 w 283803"/>
              <a:gd name="T45" fmla="*/ 273433 h 283804"/>
              <a:gd name="T46" fmla="*/ 315263 w 283803"/>
              <a:gd name="T47" fmla="*/ 273433 h 283804"/>
              <a:gd name="T48" fmla="*/ 358042 w 283803"/>
              <a:gd name="T49" fmla="*/ 289477 h 283804"/>
              <a:gd name="T50" fmla="*/ 430978 w 283803"/>
              <a:gd name="T51" fmla="*/ 244023 h 283804"/>
              <a:gd name="T52" fmla="*/ 446352 w 283803"/>
              <a:gd name="T53" fmla="*/ 318885 h 283804"/>
              <a:gd name="T54" fmla="*/ 430978 w 283803"/>
              <a:gd name="T55" fmla="*/ 244023 h 283804"/>
              <a:gd name="T56" fmla="*/ 374086 w 283803"/>
              <a:gd name="T57" fmla="*/ 289477 h 283804"/>
              <a:gd name="T58" fmla="*/ 299221 w 283803"/>
              <a:gd name="T59" fmla="*/ 273433 h 283804"/>
              <a:gd name="T60" fmla="*/ 164931 w 283803"/>
              <a:gd name="T61" fmla="*/ 228046 h 283804"/>
              <a:gd name="T62" fmla="*/ 63084 w 283803"/>
              <a:gd name="T63" fmla="*/ 220783 h 283804"/>
              <a:gd name="T64" fmla="*/ 491043 w 283803"/>
              <a:gd name="T65" fmla="*/ 450317 h 283804"/>
              <a:gd name="T66" fmla="*/ 63071 w 283803"/>
              <a:gd name="T67" fmla="*/ 168493 h 283804"/>
              <a:gd name="T68" fmla="*/ 63071 w 283803"/>
              <a:gd name="T69" fmla="*/ 185223 h 283804"/>
              <a:gd name="T70" fmla="*/ 479453 w 283803"/>
              <a:gd name="T71" fmla="*/ 160224 h 283804"/>
              <a:gd name="T72" fmla="*/ 466903 w 283803"/>
              <a:gd name="T73" fmla="*/ 170949 h 283804"/>
              <a:gd name="T74" fmla="*/ 393971 w 283803"/>
              <a:gd name="T75" fmla="*/ 160224 h 283804"/>
              <a:gd name="T76" fmla="*/ 383247 w 283803"/>
              <a:gd name="T77" fmla="*/ 170949 h 283804"/>
              <a:gd name="T78" fmla="*/ 437969 w 283803"/>
              <a:gd name="T79" fmla="*/ 165239 h 283804"/>
              <a:gd name="T80" fmla="*/ 280410 w 283803"/>
              <a:gd name="T81" fmla="*/ 130825 h 283804"/>
              <a:gd name="T82" fmla="*/ 504209 w 283803"/>
              <a:gd name="T83" fmla="*/ 143974 h 283804"/>
              <a:gd name="T84" fmla="*/ 209248 w 283803"/>
              <a:gd name="T85" fmla="*/ 113297 h 283804"/>
              <a:gd name="T86" fmla="*/ 148159 w 283803"/>
              <a:gd name="T87" fmla="*/ 121661 h 283804"/>
              <a:gd name="T88" fmla="*/ 124246 w 283803"/>
              <a:gd name="T89" fmla="*/ 121661 h 283804"/>
              <a:gd name="T90" fmla="*/ 63242 w 283803"/>
              <a:gd name="T91" fmla="*/ 113297 h 283804"/>
              <a:gd name="T92" fmla="*/ 270534 w 283803"/>
              <a:gd name="T93" fmla="*/ 62449 h 283804"/>
              <a:gd name="T94" fmla="*/ 50029 w 283803"/>
              <a:gd name="T95" fmla="*/ 15779 h 283804"/>
              <a:gd name="T96" fmla="*/ 364662 w 283803"/>
              <a:gd name="T97" fmla="*/ 502912 h 283804"/>
              <a:gd name="T98" fmla="*/ 252103 w 283803"/>
              <a:gd name="T99" fmla="*/ 437827 h 283804"/>
              <a:gd name="T100" fmla="*/ 398891 w 283803"/>
              <a:gd name="T101" fmla="*/ 49302 h 283804"/>
              <a:gd name="T102" fmla="*/ 270534 w 283803"/>
              <a:gd name="T103" fmla="*/ 78228 h 283804"/>
              <a:gd name="T104" fmla="*/ 50029 w 283803"/>
              <a:gd name="T105" fmla="*/ 15779 h 283804"/>
              <a:gd name="T106" fmla="*/ 414688 w 283803"/>
              <a:gd name="T107" fmla="*/ 115048 h 283804"/>
              <a:gd name="T108" fmla="*/ 491043 w 283803"/>
              <a:gd name="T109" fmla="*/ 466753 h 283804"/>
              <a:gd name="T110" fmla="*/ 50029 w 283803"/>
              <a:gd name="T111" fmla="*/ 519344 h 2838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3803" h="283804">
                <a:moveTo>
                  <a:pt x="34471" y="246063"/>
                </a:moveTo>
                <a:lnTo>
                  <a:pt x="85819" y="246063"/>
                </a:lnTo>
                <a:cubicBezTo>
                  <a:pt x="88333" y="246063"/>
                  <a:pt x="90128" y="248261"/>
                  <a:pt x="90128" y="250826"/>
                </a:cubicBezTo>
                <a:cubicBezTo>
                  <a:pt x="90128" y="253024"/>
                  <a:pt x="88333" y="255222"/>
                  <a:pt x="85819" y="255222"/>
                </a:cubicBezTo>
                <a:lnTo>
                  <a:pt x="34471" y="255222"/>
                </a:lnTo>
                <a:cubicBezTo>
                  <a:pt x="31958" y="255222"/>
                  <a:pt x="30162" y="253024"/>
                  <a:pt x="30162" y="250826"/>
                </a:cubicBezTo>
                <a:cubicBezTo>
                  <a:pt x="30162" y="248261"/>
                  <a:pt x="31958" y="246063"/>
                  <a:pt x="34471" y="246063"/>
                </a:cubicBezTo>
                <a:close/>
                <a:moveTo>
                  <a:pt x="82536" y="217488"/>
                </a:moveTo>
                <a:lnTo>
                  <a:pt x="114314" y="217488"/>
                </a:lnTo>
                <a:cubicBezTo>
                  <a:pt x="116505" y="217488"/>
                  <a:pt x="118697" y="219774"/>
                  <a:pt x="118697" y="222060"/>
                </a:cubicBezTo>
                <a:cubicBezTo>
                  <a:pt x="118697" y="224346"/>
                  <a:pt x="116505" y="226632"/>
                  <a:pt x="114314" y="226632"/>
                </a:cubicBezTo>
                <a:lnTo>
                  <a:pt x="82536" y="226632"/>
                </a:lnTo>
                <a:cubicBezTo>
                  <a:pt x="79979" y="226632"/>
                  <a:pt x="77787" y="224346"/>
                  <a:pt x="77787" y="222060"/>
                </a:cubicBezTo>
                <a:cubicBezTo>
                  <a:pt x="77787" y="219774"/>
                  <a:pt x="79979" y="217488"/>
                  <a:pt x="82536" y="217488"/>
                </a:cubicBezTo>
                <a:close/>
                <a:moveTo>
                  <a:pt x="34483" y="217488"/>
                </a:moveTo>
                <a:lnTo>
                  <a:pt x="60047" y="217488"/>
                </a:lnTo>
                <a:cubicBezTo>
                  <a:pt x="62567" y="217488"/>
                  <a:pt x="64727" y="219774"/>
                  <a:pt x="64727" y="222060"/>
                </a:cubicBezTo>
                <a:cubicBezTo>
                  <a:pt x="64727" y="224346"/>
                  <a:pt x="62567" y="226632"/>
                  <a:pt x="60047" y="226632"/>
                </a:cubicBezTo>
                <a:lnTo>
                  <a:pt x="34483" y="226632"/>
                </a:lnTo>
                <a:cubicBezTo>
                  <a:pt x="31963" y="226632"/>
                  <a:pt x="30162" y="224346"/>
                  <a:pt x="30162" y="222060"/>
                </a:cubicBezTo>
                <a:cubicBezTo>
                  <a:pt x="30162" y="219774"/>
                  <a:pt x="31963" y="217488"/>
                  <a:pt x="34483" y="217488"/>
                </a:cubicBezTo>
                <a:close/>
                <a:moveTo>
                  <a:pt x="235512" y="198650"/>
                </a:moveTo>
                <a:cubicBezTo>
                  <a:pt x="231129" y="198650"/>
                  <a:pt x="228207" y="202194"/>
                  <a:pt x="228207" y="205737"/>
                </a:cubicBezTo>
                <a:lnTo>
                  <a:pt x="228207" y="214242"/>
                </a:lnTo>
                <a:cubicBezTo>
                  <a:pt x="228207" y="218494"/>
                  <a:pt x="231129" y="221329"/>
                  <a:pt x="235512" y="221329"/>
                </a:cubicBezTo>
                <a:lnTo>
                  <a:pt x="243913" y="221329"/>
                </a:lnTo>
                <a:cubicBezTo>
                  <a:pt x="247931" y="221329"/>
                  <a:pt x="251219" y="218494"/>
                  <a:pt x="251219" y="214242"/>
                </a:cubicBezTo>
                <a:lnTo>
                  <a:pt x="251219" y="205737"/>
                </a:lnTo>
                <a:cubicBezTo>
                  <a:pt x="251219" y="202194"/>
                  <a:pt x="247931" y="198650"/>
                  <a:pt x="243913" y="198650"/>
                </a:cubicBezTo>
                <a:lnTo>
                  <a:pt x="235512" y="198650"/>
                </a:lnTo>
                <a:close/>
                <a:moveTo>
                  <a:pt x="179584" y="198650"/>
                </a:moveTo>
                <a:cubicBezTo>
                  <a:pt x="175566" y="198650"/>
                  <a:pt x="172279" y="202194"/>
                  <a:pt x="172279" y="205737"/>
                </a:cubicBezTo>
                <a:lnTo>
                  <a:pt x="172279" y="214242"/>
                </a:lnTo>
                <a:cubicBezTo>
                  <a:pt x="172279" y="218494"/>
                  <a:pt x="175566" y="221329"/>
                  <a:pt x="179584" y="221329"/>
                </a:cubicBezTo>
                <a:lnTo>
                  <a:pt x="188350" y="221329"/>
                </a:lnTo>
                <a:cubicBezTo>
                  <a:pt x="192368" y="221329"/>
                  <a:pt x="195656" y="218494"/>
                  <a:pt x="195656" y="214242"/>
                </a:cubicBezTo>
                <a:lnTo>
                  <a:pt x="195656" y="205737"/>
                </a:lnTo>
                <a:cubicBezTo>
                  <a:pt x="195656" y="202194"/>
                  <a:pt x="192368" y="198650"/>
                  <a:pt x="188350" y="198650"/>
                </a:cubicBezTo>
                <a:lnTo>
                  <a:pt x="179584" y="198650"/>
                </a:lnTo>
                <a:close/>
                <a:moveTo>
                  <a:pt x="235512" y="190500"/>
                </a:moveTo>
                <a:lnTo>
                  <a:pt x="243913" y="190500"/>
                </a:lnTo>
                <a:cubicBezTo>
                  <a:pt x="253045" y="190500"/>
                  <a:pt x="259985" y="197233"/>
                  <a:pt x="259985" y="205737"/>
                </a:cubicBezTo>
                <a:lnTo>
                  <a:pt x="259985" y="214242"/>
                </a:lnTo>
                <a:cubicBezTo>
                  <a:pt x="259985" y="222746"/>
                  <a:pt x="253045" y="229834"/>
                  <a:pt x="243913" y="229834"/>
                </a:cubicBezTo>
                <a:lnTo>
                  <a:pt x="235512" y="229834"/>
                </a:lnTo>
                <a:cubicBezTo>
                  <a:pt x="226381" y="229834"/>
                  <a:pt x="219075" y="222746"/>
                  <a:pt x="219075" y="214242"/>
                </a:cubicBezTo>
                <a:lnTo>
                  <a:pt x="219075" y="205737"/>
                </a:lnTo>
                <a:cubicBezTo>
                  <a:pt x="219075" y="197233"/>
                  <a:pt x="226381" y="190500"/>
                  <a:pt x="235512" y="190500"/>
                </a:cubicBezTo>
                <a:close/>
                <a:moveTo>
                  <a:pt x="179584" y="190500"/>
                </a:moveTo>
                <a:lnTo>
                  <a:pt x="188350" y="190500"/>
                </a:lnTo>
                <a:cubicBezTo>
                  <a:pt x="197117" y="190500"/>
                  <a:pt x="204422" y="197233"/>
                  <a:pt x="204422" y="205737"/>
                </a:cubicBezTo>
                <a:lnTo>
                  <a:pt x="204422" y="214242"/>
                </a:lnTo>
                <a:cubicBezTo>
                  <a:pt x="204422" y="222746"/>
                  <a:pt x="197117" y="229834"/>
                  <a:pt x="188350" y="229834"/>
                </a:cubicBezTo>
                <a:lnTo>
                  <a:pt x="179584" y="229834"/>
                </a:lnTo>
                <a:cubicBezTo>
                  <a:pt x="170818" y="229834"/>
                  <a:pt x="163512" y="222746"/>
                  <a:pt x="163512" y="214242"/>
                </a:cubicBezTo>
                <a:lnTo>
                  <a:pt x="163512" y="205737"/>
                </a:lnTo>
                <a:cubicBezTo>
                  <a:pt x="163512" y="197233"/>
                  <a:pt x="170818" y="190500"/>
                  <a:pt x="179584" y="190500"/>
                </a:cubicBezTo>
                <a:close/>
                <a:moveTo>
                  <a:pt x="60134" y="173038"/>
                </a:moveTo>
                <a:cubicBezTo>
                  <a:pt x="62801" y="173038"/>
                  <a:pt x="64706" y="175236"/>
                  <a:pt x="64706" y="177434"/>
                </a:cubicBezTo>
                <a:lnTo>
                  <a:pt x="64706" y="197217"/>
                </a:lnTo>
                <a:cubicBezTo>
                  <a:pt x="64706" y="199415"/>
                  <a:pt x="62801" y="201247"/>
                  <a:pt x="60134" y="201247"/>
                </a:cubicBezTo>
                <a:cubicBezTo>
                  <a:pt x="57467" y="201247"/>
                  <a:pt x="55562" y="199415"/>
                  <a:pt x="55562" y="197217"/>
                </a:cubicBezTo>
                <a:lnTo>
                  <a:pt x="55562" y="177434"/>
                </a:lnTo>
                <a:cubicBezTo>
                  <a:pt x="55562" y="175236"/>
                  <a:pt x="57467" y="173038"/>
                  <a:pt x="60134" y="173038"/>
                </a:cubicBezTo>
                <a:close/>
                <a:moveTo>
                  <a:pt x="34734" y="161925"/>
                </a:moveTo>
                <a:cubicBezTo>
                  <a:pt x="37020" y="161925"/>
                  <a:pt x="39306" y="163689"/>
                  <a:pt x="39306" y="166158"/>
                </a:cubicBezTo>
                <a:lnTo>
                  <a:pt x="39306" y="195792"/>
                </a:lnTo>
                <a:cubicBezTo>
                  <a:pt x="39306" y="197908"/>
                  <a:pt x="37020" y="199672"/>
                  <a:pt x="34734" y="199672"/>
                </a:cubicBezTo>
                <a:cubicBezTo>
                  <a:pt x="32067" y="199672"/>
                  <a:pt x="30162" y="197908"/>
                  <a:pt x="30162" y="195792"/>
                </a:cubicBezTo>
                <a:lnTo>
                  <a:pt x="30162" y="166158"/>
                </a:lnTo>
                <a:cubicBezTo>
                  <a:pt x="30162" y="163689"/>
                  <a:pt x="32067" y="161925"/>
                  <a:pt x="34734" y="161925"/>
                </a:cubicBezTo>
                <a:close/>
                <a:moveTo>
                  <a:pt x="86741" y="157163"/>
                </a:moveTo>
                <a:cubicBezTo>
                  <a:pt x="89408" y="157163"/>
                  <a:pt x="91694" y="158970"/>
                  <a:pt x="91694" y="161500"/>
                </a:cubicBezTo>
                <a:lnTo>
                  <a:pt x="91694" y="197276"/>
                </a:lnTo>
                <a:cubicBezTo>
                  <a:pt x="91694" y="199445"/>
                  <a:pt x="89408" y="201252"/>
                  <a:pt x="86741" y="201252"/>
                </a:cubicBezTo>
                <a:cubicBezTo>
                  <a:pt x="84455" y="201252"/>
                  <a:pt x="82550" y="199445"/>
                  <a:pt x="82550" y="197276"/>
                </a:cubicBezTo>
                <a:lnTo>
                  <a:pt x="82550" y="161500"/>
                </a:lnTo>
                <a:cubicBezTo>
                  <a:pt x="82550" y="158970"/>
                  <a:pt x="84455" y="157163"/>
                  <a:pt x="86741" y="157163"/>
                </a:cubicBezTo>
                <a:close/>
                <a:moveTo>
                  <a:pt x="114109" y="146050"/>
                </a:moveTo>
                <a:cubicBezTo>
                  <a:pt x="116395" y="146050"/>
                  <a:pt x="118681" y="147866"/>
                  <a:pt x="118681" y="150045"/>
                </a:cubicBezTo>
                <a:lnTo>
                  <a:pt x="118681" y="197255"/>
                </a:lnTo>
                <a:cubicBezTo>
                  <a:pt x="118681" y="199434"/>
                  <a:pt x="116395" y="201250"/>
                  <a:pt x="114109" y="201250"/>
                </a:cubicBezTo>
                <a:cubicBezTo>
                  <a:pt x="111823" y="201250"/>
                  <a:pt x="109537" y="199434"/>
                  <a:pt x="109537" y="197255"/>
                </a:cubicBezTo>
                <a:lnTo>
                  <a:pt x="109537" y="150045"/>
                </a:lnTo>
                <a:cubicBezTo>
                  <a:pt x="109537" y="147866"/>
                  <a:pt x="111823" y="146050"/>
                  <a:pt x="114109" y="146050"/>
                </a:cubicBezTo>
                <a:close/>
                <a:moveTo>
                  <a:pt x="235512" y="142116"/>
                </a:moveTo>
                <a:cubicBezTo>
                  <a:pt x="231129" y="142116"/>
                  <a:pt x="228207" y="145404"/>
                  <a:pt x="228207" y="149422"/>
                </a:cubicBezTo>
                <a:lnTo>
                  <a:pt x="228207" y="158188"/>
                </a:lnTo>
                <a:cubicBezTo>
                  <a:pt x="228207" y="162206"/>
                  <a:pt x="231129" y="165493"/>
                  <a:pt x="235512" y="165493"/>
                </a:cubicBezTo>
                <a:lnTo>
                  <a:pt x="243913" y="165493"/>
                </a:lnTo>
                <a:cubicBezTo>
                  <a:pt x="247931" y="165493"/>
                  <a:pt x="251219" y="162206"/>
                  <a:pt x="251219" y="158188"/>
                </a:cubicBezTo>
                <a:lnTo>
                  <a:pt x="251219" y="149422"/>
                </a:lnTo>
                <a:cubicBezTo>
                  <a:pt x="251219" y="145404"/>
                  <a:pt x="247931" y="142116"/>
                  <a:pt x="243913" y="142116"/>
                </a:cubicBezTo>
                <a:lnTo>
                  <a:pt x="235512" y="142116"/>
                </a:lnTo>
                <a:close/>
                <a:moveTo>
                  <a:pt x="179584" y="142116"/>
                </a:moveTo>
                <a:cubicBezTo>
                  <a:pt x="175566" y="142116"/>
                  <a:pt x="172279" y="145404"/>
                  <a:pt x="172279" y="149422"/>
                </a:cubicBezTo>
                <a:lnTo>
                  <a:pt x="172279" y="158188"/>
                </a:lnTo>
                <a:cubicBezTo>
                  <a:pt x="172279" y="162206"/>
                  <a:pt x="175566" y="165493"/>
                  <a:pt x="179584" y="165493"/>
                </a:cubicBezTo>
                <a:lnTo>
                  <a:pt x="188350" y="165493"/>
                </a:lnTo>
                <a:cubicBezTo>
                  <a:pt x="192368" y="165493"/>
                  <a:pt x="195656" y="162206"/>
                  <a:pt x="195656" y="158188"/>
                </a:cubicBezTo>
                <a:lnTo>
                  <a:pt x="195656" y="149422"/>
                </a:lnTo>
                <a:cubicBezTo>
                  <a:pt x="195656" y="145404"/>
                  <a:pt x="192368" y="142116"/>
                  <a:pt x="188350" y="142116"/>
                </a:cubicBezTo>
                <a:lnTo>
                  <a:pt x="179584" y="142116"/>
                </a:lnTo>
                <a:close/>
                <a:moveTo>
                  <a:pt x="235512" y="133350"/>
                </a:moveTo>
                <a:lnTo>
                  <a:pt x="243913" y="133350"/>
                </a:lnTo>
                <a:cubicBezTo>
                  <a:pt x="253045" y="133350"/>
                  <a:pt x="259985" y="140655"/>
                  <a:pt x="259985" y="149422"/>
                </a:cubicBezTo>
                <a:lnTo>
                  <a:pt x="259985" y="158188"/>
                </a:lnTo>
                <a:cubicBezTo>
                  <a:pt x="259985" y="166954"/>
                  <a:pt x="253045" y="174260"/>
                  <a:pt x="243913" y="174260"/>
                </a:cubicBezTo>
                <a:lnTo>
                  <a:pt x="235512" y="174260"/>
                </a:lnTo>
                <a:cubicBezTo>
                  <a:pt x="226381" y="174260"/>
                  <a:pt x="219075" y="166954"/>
                  <a:pt x="219075" y="158188"/>
                </a:cubicBezTo>
                <a:lnTo>
                  <a:pt x="219075" y="149422"/>
                </a:lnTo>
                <a:cubicBezTo>
                  <a:pt x="219075" y="140655"/>
                  <a:pt x="226381" y="133350"/>
                  <a:pt x="235512" y="133350"/>
                </a:cubicBezTo>
                <a:close/>
                <a:moveTo>
                  <a:pt x="179584" y="133350"/>
                </a:moveTo>
                <a:lnTo>
                  <a:pt x="188350" y="133350"/>
                </a:lnTo>
                <a:cubicBezTo>
                  <a:pt x="197117" y="133350"/>
                  <a:pt x="204422" y="140655"/>
                  <a:pt x="204422" y="149422"/>
                </a:cubicBezTo>
                <a:lnTo>
                  <a:pt x="204422" y="158188"/>
                </a:lnTo>
                <a:cubicBezTo>
                  <a:pt x="204422" y="166954"/>
                  <a:pt x="197117" y="174260"/>
                  <a:pt x="188350" y="174260"/>
                </a:cubicBezTo>
                <a:lnTo>
                  <a:pt x="179584" y="174260"/>
                </a:lnTo>
                <a:cubicBezTo>
                  <a:pt x="170818" y="174260"/>
                  <a:pt x="163512" y="166954"/>
                  <a:pt x="163512" y="158188"/>
                </a:cubicBezTo>
                <a:lnTo>
                  <a:pt x="163512" y="149422"/>
                </a:lnTo>
                <a:cubicBezTo>
                  <a:pt x="163512" y="140655"/>
                  <a:pt x="170818" y="133350"/>
                  <a:pt x="179584" y="133350"/>
                </a:cubicBezTo>
                <a:close/>
                <a:moveTo>
                  <a:pt x="34471" y="120650"/>
                </a:moveTo>
                <a:lnTo>
                  <a:pt x="85819" y="120650"/>
                </a:lnTo>
                <a:cubicBezTo>
                  <a:pt x="88333" y="120650"/>
                  <a:pt x="90128" y="122304"/>
                  <a:pt x="90128" y="124619"/>
                </a:cubicBezTo>
                <a:cubicBezTo>
                  <a:pt x="90128" y="126603"/>
                  <a:pt x="88333" y="128257"/>
                  <a:pt x="85819" y="128257"/>
                </a:cubicBezTo>
                <a:lnTo>
                  <a:pt x="34471" y="128257"/>
                </a:lnTo>
                <a:cubicBezTo>
                  <a:pt x="31958" y="128257"/>
                  <a:pt x="30162" y="126603"/>
                  <a:pt x="30162" y="124619"/>
                </a:cubicBezTo>
                <a:cubicBezTo>
                  <a:pt x="30162" y="122304"/>
                  <a:pt x="31958" y="120650"/>
                  <a:pt x="34471" y="120650"/>
                </a:cubicBezTo>
                <a:close/>
                <a:moveTo>
                  <a:pt x="146398" y="117473"/>
                </a:moveTo>
                <a:lnTo>
                  <a:pt x="146398" y="239257"/>
                </a:lnTo>
                <a:cubicBezTo>
                  <a:pt x="146398" y="243209"/>
                  <a:pt x="149635" y="246083"/>
                  <a:pt x="153232" y="246083"/>
                </a:cubicBezTo>
                <a:lnTo>
                  <a:pt x="268335" y="246083"/>
                </a:lnTo>
                <a:cubicBezTo>
                  <a:pt x="272292" y="246083"/>
                  <a:pt x="275529" y="243209"/>
                  <a:pt x="275529" y="239257"/>
                </a:cubicBezTo>
                <a:lnTo>
                  <a:pt x="275529" y="117473"/>
                </a:lnTo>
                <a:lnTo>
                  <a:pt x="146398" y="117473"/>
                </a:lnTo>
                <a:close/>
                <a:moveTo>
                  <a:pt x="34464" y="92075"/>
                </a:moveTo>
                <a:lnTo>
                  <a:pt x="114402" y="92075"/>
                </a:lnTo>
                <a:cubicBezTo>
                  <a:pt x="116553" y="92075"/>
                  <a:pt x="118704" y="93980"/>
                  <a:pt x="118704" y="96647"/>
                </a:cubicBezTo>
                <a:cubicBezTo>
                  <a:pt x="118704" y="98933"/>
                  <a:pt x="116553" y="101219"/>
                  <a:pt x="114402" y="101219"/>
                </a:cubicBezTo>
                <a:lnTo>
                  <a:pt x="34464" y="101219"/>
                </a:lnTo>
                <a:cubicBezTo>
                  <a:pt x="31955" y="101219"/>
                  <a:pt x="30162" y="98933"/>
                  <a:pt x="30162" y="96647"/>
                </a:cubicBezTo>
                <a:cubicBezTo>
                  <a:pt x="30162" y="93980"/>
                  <a:pt x="31955" y="92075"/>
                  <a:pt x="34464" y="92075"/>
                </a:cubicBezTo>
                <a:close/>
                <a:moveTo>
                  <a:pt x="255143" y="87557"/>
                </a:moveTo>
                <a:cubicBezTo>
                  <a:pt x="257048" y="85725"/>
                  <a:pt x="260096" y="85725"/>
                  <a:pt x="262001" y="87557"/>
                </a:cubicBezTo>
                <a:cubicBezTo>
                  <a:pt x="262763" y="88289"/>
                  <a:pt x="263144" y="89388"/>
                  <a:pt x="263144" y="90487"/>
                </a:cubicBezTo>
                <a:cubicBezTo>
                  <a:pt x="263144" y="91586"/>
                  <a:pt x="262763" y="92686"/>
                  <a:pt x="262001" y="93418"/>
                </a:cubicBezTo>
                <a:cubicBezTo>
                  <a:pt x="260858" y="94517"/>
                  <a:pt x="259715" y="94884"/>
                  <a:pt x="258572" y="94884"/>
                </a:cubicBezTo>
                <a:cubicBezTo>
                  <a:pt x="257429" y="94884"/>
                  <a:pt x="256286" y="94517"/>
                  <a:pt x="255143" y="93418"/>
                </a:cubicBezTo>
                <a:cubicBezTo>
                  <a:pt x="254381" y="92686"/>
                  <a:pt x="254000" y="91586"/>
                  <a:pt x="254000" y="90487"/>
                </a:cubicBezTo>
                <a:cubicBezTo>
                  <a:pt x="254000" y="89388"/>
                  <a:pt x="254381" y="88289"/>
                  <a:pt x="255143" y="87557"/>
                </a:cubicBezTo>
                <a:close/>
                <a:moveTo>
                  <a:pt x="209428" y="87557"/>
                </a:moveTo>
                <a:cubicBezTo>
                  <a:pt x="210893" y="85725"/>
                  <a:pt x="213824" y="85725"/>
                  <a:pt x="215289" y="87557"/>
                </a:cubicBezTo>
                <a:cubicBezTo>
                  <a:pt x="216388" y="88289"/>
                  <a:pt x="217121" y="89388"/>
                  <a:pt x="217121" y="90487"/>
                </a:cubicBezTo>
                <a:cubicBezTo>
                  <a:pt x="217121" y="91586"/>
                  <a:pt x="216388" y="92686"/>
                  <a:pt x="215656" y="93418"/>
                </a:cubicBezTo>
                <a:cubicBezTo>
                  <a:pt x="214923" y="94517"/>
                  <a:pt x="213457" y="94884"/>
                  <a:pt x="212358" y="94884"/>
                </a:cubicBezTo>
                <a:cubicBezTo>
                  <a:pt x="211259" y="94884"/>
                  <a:pt x="210160" y="94517"/>
                  <a:pt x="209428" y="93418"/>
                </a:cubicBezTo>
                <a:cubicBezTo>
                  <a:pt x="208695" y="92686"/>
                  <a:pt x="207962" y="91586"/>
                  <a:pt x="207962" y="90487"/>
                </a:cubicBezTo>
                <a:cubicBezTo>
                  <a:pt x="207962" y="89388"/>
                  <a:pt x="208695" y="88289"/>
                  <a:pt x="209428" y="87557"/>
                </a:cubicBezTo>
                <a:close/>
                <a:moveTo>
                  <a:pt x="234759" y="85725"/>
                </a:moveTo>
                <a:cubicBezTo>
                  <a:pt x="237426" y="85725"/>
                  <a:pt x="239331" y="88011"/>
                  <a:pt x="239331" y="90297"/>
                </a:cubicBezTo>
                <a:cubicBezTo>
                  <a:pt x="239331" y="92583"/>
                  <a:pt x="237426" y="94869"/>
                  <a:pt x="234759" y="94869"/>
                </a:cubicBezTo>
                <a:cubicBezTo>
                  <a:pt x="232092" y="94869"/>
                  <a:pt x="230187" y="92583"/>
                  <a:pt x="230187" y="90297"/>
                </a:cubicBezTo>
                <a:cubicBezTo>
                  <a:pt x="230187" y="88011"/>
                  <a:pt x="232092" y="85725"/>
                  <a:pt x="234759" y="85725"/>
                </a:cubicBezTo>
                <a:close/>
                <a:moveTo>
                  <a:pt x="153232" y="71490"/>
                </a:moveTo>
                <a:cubicBezTo>
                  <a:pt x="149635" y="71490"/>
                  <a:pt x="146398" y="74723"/>
                  <a:pt x="146398" y="78675"/>
                </a:cubicBezTo>
                <a:lnTo>
                  <a:pt x="146398" y="108851"/>
                </a:lnTo>
                <a:lnTo>
                  <a:pt x="275529" y="108851"/>
                </a:lnTo>
                <a:lnTo>
                  <a:pt x="275529" y="78675"/>
                </a:lnTo>
                <a:cubicBezTo>
                  <a:pt x="275529" y="74723"/>
                  <a:pt x="272292" y="71490"/>
                  <a:pt x="268335" y="71490"/>
                </a:cubicBezTo>
                <a:lnTo>
                  <a:pt x="153232" y="71490"/>
                </a:lnTo>
                <a:close/>
                <a:moveTo>
                  <a:pt x="85317" y="61913"/>
                </a:moveTo>
                <a:lnTo>
                  <a:pt x="114345" y="61913"/>
                </a:lnTo>
                <a:cubicBezTo>
                  <a:pt x="116522" y="61913"/>
                  <a:pt x="118699" y="63818"/>
                  <a:pt x="118699" y="66485"/>
                </a:cubicBezTo>
                <a:cubicBezTo>
                  <a:pt x="118699" y="69152"/>
                  <a:pt x="116522" y="71057"/>
                  <a:pt x="114345" y="71057"/>
                </a:cubicBezTo>
                <a:lnTo>
                  <a:pt x="85317" y="71057"/>
                </a:lnTo>
                <a:cubicBezTo>
                  <a:pt x="83139" y="71057"/>
                  <a:pt x="80962" y="69152"/>
                  <a:pt x="80962" y="66485"/>
                </a:cubicBezTo>
                <a:cubicBezTo>
                  <a:pt x="80962" y="63818"/>
                  <a:pt x="83139" y="61913"/>
                  <a:pt x="85317" y="61913"/>
                </a:cubicBezTo>
                <a:close/>
                <a:moveTo>
                  <a:pt x="34558" y="61913"/>
                </a:moveTo>
                <a:lnTo>
                  <a:pt x="63500" y="61913"/>
                </a:lnTo>
                <a:cubicBezTo>
                  <a:pt x="66064" y="61913"/>
                  <a:pt x="67896" y="63818"/>
                  <a:pt x="67896" y="66485"/>
                </a:cubicBezTo>
                <a:cubicBezTo>
                  <a:pt x="67896" y="69152"/>
                  <a:pt x="66064" y="71057"/>
                  <a:pt x="63500" y="71057"/>
                </a:cubicBezTo>
                <a:lnTo>
                  <a:pt x="34558" y="71057"/>
                </a:lnTo>
                <a:cubicBezTo>
                  <a:pt x="31994" y="71057"/>
                  <a:pt x="30162" y="69152"/>
                  <a:pt x="30162" y="66485"/>
                </a:cubicBezTo>
                <a:cubicBezTo>
                  <a:pt x="30162" y="63818"/>
                  <a:pt x="31994" y="61913"/>
                  <a:pt x="34558" y="61913"/>
                </a:cubicBezTo>
                <a:close/>
                <a:moveTo>
                  <a:pt x="65825" y="8622"/>
                </a:moveTo>
                <a:lnTo>
                  <a:pt x="65825" y="21555"/>
                </a:lnTo>
                <a:cubicBezTo>
                  <a:pt x="65825" y="28380"/>
                  <a:pt x="71580" y="34128"/>
                  <a:pt x="78774" y="34128"/>
                </a:cubicBezTo>
                <a:lnTo>
                  <a:pt x="147836" y="34128"/>
                </a:lnTo>
                <a:cubicBezTo>
                  <a:pt x="155030" y="34128"/>
                  <a:pt x="160426" y="28380"/>
                  <a:pt x="160426" y="21555"/>
                </a:cubicBezTo>
                <a:lnTo>
                  <a:pt x="160426" y="8622"/>
                </a:lnTo>
                <a:lnTo>
                  <a:pt x="65825" y="8622"/>
                </a:lnTo>
                <a:close/>
                <a:moveTo>
                  <a:pt x="27337" y="8622"/>
                </a:moveTo>
                <a:cubicBezTo>
                  <a:pt x="16906" y="8622"/>
                  <a:pt x="8633" y="16525"/>
                  <a:pt x="8633" y="26943"/>
                </a:cubicBezTo>
                <a:lnTo>
                  <a:pt x="8633" y="256501"/>
                </a:lnTo>
                <a:cubicBezTo>
                  <a:pt x="8633" y="266919"/>
                  <a:pt x="16906" y="274823"/>
                  <a:pt x="27337" y="274823"/>
                </a:cubicBezTo>
                <a:lnTo>
                  <a:pt x="199273" y="274823"/>
                </a:lnTo>
                <a:cubicBezTo>
                  <a:pt x="209705" y="274823"/>
                  <a:pt x="217978" y="266919"/>
                  <a:pt x="217978" y="256501"/>
                </a:cubicBezTo>
                <a:lnTo>
                  <a:pt x="217978" y="255064"/>
                </a:lnTo>
                <a:lnTo>
                  <a:pt x="153232" y="255064"/>
                </a:lnTo>
                <a:cubicBezTo>
                  <a:pt x="144599" y="255064"/>
                  <a:pt x="137765" y="247879"/>
                  <a:pt x="137765" y="239257"/>
                </a:cubicBezTo>
                <a:lnTo>
                  <a:pt x="137765" y="78675"/>
                </a:lnTo>
                <a:cubicBezTo>
                  <a:pt x="137765" y="70053"/>
                  <a:pt x="144599" y="62868"/>
                  <a:pt x="153232" y="62868"/>
                </a:cubicBezTo>
                <a:lnTo>
                  <a:pt x="217978" y="62868"/>
                </a:lnTo>
                <a:lnTo>
                  <a:pt x="217978" y="26943"/>
                </a:lnTo>
                <a:cubicBezTo>
                  <a:pt x="217978" y="16525"/>
                  <a:pt x="209705" y="8622"/>
                  <a:pt x="199273" y="8622"/>
                </a:cubicBezTo>
                <a:lnTo>
                  <a:pt x="169418" y="8622"/>
                </a:lnTo>
                <a:lnTo>
                  <a:pt x="169418" y="21555"/>
                </a:lnTo>
                <a:cubicBezTo>
                  <a:pt x="169418" y="33410"/>
                  <a:pt x="159347" y="42750"/>
                  <a:pt x="147836" y="42750"/>
                </a:cubicBezTo>
                <a:lnTo>
                  <a:pt x="78774" y="42750"/>
                </a:lnTo>
                <a:cubicBezTo>
                  <a:pt x="66904" y="42750"/>
                  <a:pt x="57192" y="33410"/>
                  <a:pt x="57192" y="21555"/>
                </a:cubicBezTo>
                <a:lnTo>
                  <a:pt x="57192" y="8622"/>
                </a:lnTo>
                <a:lnTo>
                  <a:pt x="27337" y="8622"/>
                </a:lnTo>
                <a:close/>
                <a:moveTo>
                  <a:pt x="27337" y="0"/>
                </a:moveTo>
                <a:lnTo>
                  <a:pt x="199273" y="0"/>
                </a:lnTo>
                <a:cubicBezTo>
                  <a:pt x="214381" y="0"/>
                  <a:pt x="226610" y="12214"/>
                  <a:pt x="226610" y="26943"/>
                </a:cubicBezTo>
                <a:lnTo>
                  <a:pt x="226610" y="62868"/>
                </a:lnTo>
                <a:lnTo>
                  <a:pt x="268335" y="62868"/>
                </a:lnTo>
                <a:cubicBezTo>
                  <a:pt x="276968" y="62868"/>
                  <a:pt x="283803" y="70053"/>
                  <a:pt x="283803" y="78675"/>
                </a:cubicBezTo>
                <a:lnTo>
                  <a:pt x="283803" y="239257"/>
                </a:lnTo>
                <a:cubicBezTo>
                  <a:pt x="283803" y="247879"/>
                  <a:pt x="276968" y="255064"/>
                  <a:pt x="268335" y="255064"/>
                </a:cubicBezTo>
                <a:lnTo>
                  <a:pt x="226610" y="255064"/>
                </a:lnTo>
                <a:lnTo>
                  <a:pt x="226610" y="256501"/>
                </a:lnTo>
                <a:cubicBezTo>
                  <a:pt x="226610" y="271230"/>
                  <a:pt x="214381" y="283804"/>
                  <a:pt x="199273" y="283804"/>
                </a:cubicBezTo>
                <a:lnTo>
                  <a:pt x="27337" y="283804"/>
                </a:lnTo>
                <a:cubicBezTo>
                  <a:pt x="12230" y="283804"/>
                  <a:pt x="0" y="271230"/>
                  <a:pt x="0" y="256501"/>
                </a:cubicBezTo>
                <a:lnTo>
                  <a:pt x="0" y="26943"/>
                </a:lnTo>
                <a:cubicBezTo>
                  <a:pt x="0" y="12214"/>
                  <a:pt x="12230" y="0"/>
                  <a:pt x="27337"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18" name="Freeform 282">
            <a:extLst>
              <a:ext uri="{FF2B5EF4-FFF2-40B4-BE49-F238E27FC236}">
                <a16:creationId xmlns:a16="http://schemas.microsoft.com/office/drawing/2014/main" id="{5CF95D1B-4EB3-2F4F-9D79-F9BE2C222879}"/>
              </a:ext>
            </a:extLst>
          </p:cNvPr>
          <p:cNvSpPr>
            <a:spLocks noChangeAspect="1" noChangeArrowheads="1"/>
          </p:cNvSpPr>
          <p:nvPr/>
        </p:nvSpPr>
        <p:spPr bwMode="auto">
          <a:xfrm>
            <a:off x="7174960" y="6217254"/>
            <a:ext cx="1273614" cy="1285410"/>
          </a:xfrm>
          <a:custGeom>
            <a:avLst/>
            <a:gdLst>
              <a:gd name="T0" fmla="*/ 2147483646 w 791"/>
              <a:gd name="T1" fmla="*/ 2147483646 h 792"/>
              <a:gd name="T2" fmla="*/ 2147483646 w 791"/>
              <a:gd name="T3" fmla="*/ 2147483646 h 792"/>
              <a:gd name="T4" fmla="*/ 2147483646 w 791"/>
              <a:gd name="T5" fmla="*/ 2147483646 h 792"/>
              <a:gd name="T6" fmla="*/ 2147483646 w 791"/>
              <a:gd name="T7" fmla="*/ 2147483646 h 792"/>
              <a:gd name="T8" fmla="*/ 2147483646 w 791"/>
              <a:gd name="T9" fmla="*/ 2147483646 h 792"/>
              <a:gd name="T10" fmla="*/ 2147483646 w 791"/>
              <a:gd name="T11" fmla="*/ 2147483646 h 792"/>
              <a:gd name="T12" fmla="*/ 2147483646 w 791"/>
              <a:gd name="T13" fmla="*/ 2147483646 h 792"/>
              <a:gd name="T14" fmla="*/ 2147483646 w 791"/>
              <a:gd name="T15" fmla="*/ 2147483646 h 792"/>
              <a:gd name="T16" fmla="*/ 2147483646 w 791"/>
              <a:gd name="T17" fmla="*/ 2147483646 h 792"/>
              <a:gd name="T18" fmla="*/ 2147483646 w 791"/>
              <a:gd name="T19" fmla="*/ 2147483646 h 792"/>
              <a:gd name="T20" fmla="*/ 2147483646 w 791"/>
              <a:gd name="T21" fmla="*/ 2147483646 h 792"/>
              <a:gd name="T22" fmla="*/ 2147483646 w 791"/>
              <a:gd name="T23" fmla="*/ 2147483646 h 792"/>
              <a:gd name="T24" fmla="*/ 2147483646 w 791"/>
              <a:gd name="T25" fmla="*/ 2147483646 h 792"/>
              <a:gd name="T26" fmla="*/ 2147483646 w 791"/>
              <a:gd name="T27" fmla="*/ 2147483646 h 792"/>
              <a:gd name="T28" fmla="*/ 2147483646 w 791"/>
              <a:gd name="T29" fmla="*/ 2147483646 h 792"/>
              <a:gd name="T30" fmla="*/ 2147483646 w 791"/>
              <a:gd name="T31" fmla="*/ 2147483646 h 792"/>
              <a:gd name="T32" fmla="*/ 2147483646 w 791"/>
              <a:gd name="T33" fmla="*/ 2147483646 h 792"/>
              <a:gd name="T34" fmla="*/ 2147483646 w 791"/>
              <a:gd name="T35" fmla="*/ 2147483646 h 792"/>
              <a:gd name="T36" fmla="*/ 2147483646 w 791"/>
              <a:gd name="T37" fmla="*/ 2147483646 h 792"/>
              <a:gd name="T38" fmla="*/ 2147483646 w 791"/>
              <a:gd name="T39" fmla="*/ 2147483646 h 792"/>
              <a:gd name="T40" fmla="*/ 2147483646 w 791"/>
              <a:gd name="T41" fmla="*/ 2147483646 h 792"/>
              <a:gd name="T42" fmla="*/ 2147483646 w 791"/>
              <a:gd name="T43" fmla="*/ 2147483646 h 792"/>
              <a:gd name="T44" fmla="*/ 2147483646 w 791"/>
              <a:gd name="T45" fmla="*/ 2147483646 h 792"/>
              <a:gd name="T46" fmla="*/ 2147483646 w 791"/>
              <a:gd name="T47" fmla="*/ 2147483646 h 792"/>
              <a:gd name="T48" fmla="*/ 2147483646 w 791"/>
              <a:gd name="T49" fmla="*/ 2147483646 h 792"/>
              <a:gd name="T50" fmla="*/ 2147483646 w 791"/>
              <a:gd name="T51" fmla="*/ 2147483646 h 792"/>
              <a:gd name="T52" fmla="*/ 2147483646 w 791"/>
              <a:gd name="T53" fmla="*/ 2147483646 h 792"/>
              <a:gd name="T54" fmla="*/ 2147483646 w 791"/>
              <a:gd name="T55" fmla="*/ 2147483646 h 792"/>
              <a:gd name="T56" fmla="*/ 2147483646 w 791"/>
              <a:gd name="T57" fmla="*/ 2147483646 h 792"/>
              <a:gd name="T58" fmla="*/ 2147483646 w 791"/>
              <a:gd name="T59" fmla="*/ 2147483646 h 792"/>
              <a:gd name="T60" fmla="*/ 2147483646 w 791"/>
              <a:gd name="T61" fmla="*/ 2147483646 h 792"/>
              <a:gd name="T62" fmla="*/ 2147483646 w 791"/>
              <a:gd name="T63" fmla="*/ 2147483646 h 792"/>
              <a:gd name="T64" fmla="*/ 2147483646 w 791"/>
              <a:gd name="T65" fmla="*/ 2147483646 h 792"/>
              <a:gd name="T66" fmla="*/ 2147483646 w 791"/>
              <a:gd name="T67" fmla="*/ 2147483646 h 792"/>
              <a:gd name="T68" fmla="*/ 2147483646 w 791"/>
              <a:gd name="T69" fmla="*/ 2147483646 h 792"/>
              <a:gd name="T70" fmla="*/ 2147483646 w 791"/>
              <a:gd name="T71" fmla="*/ 2147483646 h 792"/>
              <a:gd name="T72" fmla="*/ 2147483646 w 791"/>
              <a:gd name="T73" fmla="*/ 2147483646 h 792"/>
              <a:gd name="T74" fmla="*/ 2147483646 w 791"/>
              <a:gd name="T75" fmla="*/ 2147483646 h 792"/>
              <a:gd name="T76" fmla="*/ 0 w 791"/>
              <a:gd name="T77" fmla="*/ 2147483646 h 792"/>
              <a:gd name="T78" fmla="*/ 2147483646 w 791"/>
              <a:gd name="T79" fmla="*/ 2147483646 h 792"/>
              <a:gd name="T80" fmla="*/ 2147483646 w 791"/>
              <a:gd name="T81" fmla="*/ 2147483646 h 792"/>
              <a:gd name="T82" fmla="*/ 2147483646 w 791"/>
              <a:gd name="T83" fmla="*/ 2147483646 h 792"/>
              <a:gd name="T84" fmla="*/ 2147483646 w 791"/>
              <a:gd name="T85" fmla="*/ 2147483646 h 7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91" h="792">
                <a:moveTo>
                  <a:pt x="766" y="767"/>
                </a:moveTo>
                <a:lnTo>
                  <a:pt x="24" y="767"/>
                </a:lnTo>
                <a:lnTo>
                  <a:pt x="24" y="535"/>
                </a:lnTo>
                <a:lnTo>
                  <a:pt x="97" y="657"/>
                </a:lnTo>
                <a:cubicBezTo>
                  <a:pt x="100" y="660"/>
                  <a:pt x="104" y="663"/>
                  <a:pt x="108" y="663"/>
                </a:cubicBezTo>
                <a:lnTo>
                  <a:pt x="682" y="663"/>
                </a:lnTo>
                <a:cubicBezTo>
                  <a:pt x="687" y="663"/>
                  <a:pt x="690" y="660"/>
                  <a:pt x="692" y="657"/>
                </a:cubicBezTo>
                <a:lnTo>
                  <a:pt x="766" y="535"/>
                </a:lnTo>
                <a:lnTo>
                  <a:pt x="766" y="767"/>
                </a:lnTo>
                <a:close/>
                <a:moveTo>
                  <a:pt x="757" y="503"/>
                </a:moveTo>
                <a:lnTo>
                  <a:pt x="675" y="639"/>
                </a:lnTo>
                <a:lnTo>
                  <a:pt x="114" y="639"/>
                </a:lnTo>
                <a:lnTo>
                  <a:pt x="33" y="503"/>
                </a:lnTo>
                <a:lnTo>
                  <a:pt x="757" y="503"/>
                </a:lnTo>
                <a:close/>
                <a:moveTo>
                  <a:pt x="144" y="390"/>
                </a:moveTo>
                <a:lnTo>
                  <a:pt x="144" y="480"/>
                </a:lnTo>
                <a:lnTo>
                  <a:pt x="43" y="480"/>
                </a:lnTo>
                <a:lnTo>
                  <a:pt x="144" y="390"/>
                </a:lnTo>
                <a:close/>
                <a:moveTo>
                  <a:pt x="168" y="376"/>
                </a:moveTo>
                <a:lnTo>
                  <a:pt x="264" y="376"/>
                </a:lnTo>
                <a:lnTo>
                  <a:pt x="264" y="427"/>
                </a:lnTo>
                <a:cubicBezTo>
                  <a:pt x="264" y="434"/>
                  <a:pt x="269" y="440"/>
                  <a:pt x="275" y="440"/>
                </a:cubicBezTo>
                <a:cubicBezTo>
                  <a:pt x="282" y="440"/>
                  <a:pt x="287" y="434"/>
                  <a:pt x="287" y="427"/>
                </a:cubicBezTo>
                <a:lnTo>
                  <a:pt x="287" y="252"/>
                </a:lnTo>
                <a:cubicBezTo>
                  <a:pt x="287" y="245"/>
                  <a:pt x="282" y="240"/>
                  <a:pt x="275" y="240"/>
                </a:cubicBezTo>
                <a:lnTo>
                  <a:pt x="184" y="240"/>
                </a:lnTo>
                <a:lnTo>
                  <a:pt x="395" y="30"/>
                </a:lnTo>
                <a:lnTo>
                  <a:pt x="605" y="240"/>
                </a:lnTo>
                <a:lnTo>
                  <a:pt x="514" y="240"/>
                </a:lnTo>
                <a:cubicBezTo>
                  <a:pt x="508" y="240"/>
                  <a:pt x="503" y="245"/>
                  <a:pt x="503" y="252"/>
                </a:cubicBezTo>
                <a:lnTo>
                  <a:pt x="503" y="427"/>
                </a:lnTo>
                <a:cubicBezTo>
                  <a:pt x="503" y="434"/>
                  <a:pt x="508" y="440"/>
                  <a:pt x="514" y="440"/>
                </a:cubicBezTo>
                <a:cubicBezTo>
                  <a:pt x="521" y="440"/>
                  <a:pt x="527" y="434"/>
                  <a:pt x="527" y="427"/>
                </a:cubicBezTo>
                <a:lnTo>
                  <a:pt x="527" y="376"/>
                </a:lnTo>
                <a:lnTo>
                  <a:pt x="622" y="376"/>
                </a:lnTo>
                <a:lnTo>
                  <a:pt x="622" y="480"/>
                </a:lnTo>
                <a:lnTo>
                  <a:pt x="168" y="480"/>
                </a:lnTo>
                <a:lnTo>
                  <a:pt x="168" y="376"/>
                </a:lnTo>
                <a:close/>
                <a:moveTo>
                  <a:pt x="647" y="390"/>
                </a:moveTo>
                <a:lnTo>
                  <a:pt x="746" y="480"/>
                </a:lnTo>
                <a:lnTo>
                  <a:pt x="647" y="480"/>
                </a:lnTo>
                <a:lnTo>
                  <a:pt x="647" y="390"/>
                </a:lnTo>
                <a:close/>
                <a:moveTo>
                  <a:pt x="786" y="483"/>
                </a:moveTo>
                <a:lnTo>
                  <a:pt x="642" y="355"/>
                </a:lnTo>
                <a:cubicBezTo>
                  <a:pt x="640" y="353"/>
                  <a:pt x="637" y="352"/>
                  <a:pt x="634" y="352"/>
                </a:cubicBezTo>
                <a:lnTo>
                  <a:pt x="527" y="352"/>
                </a:lnTo>
                <a:lnTo>
                  <a:pt x="527" y="264"/>
                </a:lnTo>
                <a:lnTo>
                  <a:pt x="634" y="264"/>
                </a:lnTo>
                <a:cubicBezTo>
                  <a:pt x="639" y="264"/>
                  <a:pt x="644" y="261"/>
                  <a:pt x="645" y="256"/>
                </a:cubicBezTo>
                <a:cubicBezTo>
                  <a:pt x="647" y="252"/>
                  <a:pt x="646" y="247"/>
                  <a:pt x="643" y="243"/>
                </a:cubicBezTo>
                <a:lnTo>
                  <a:pt x="403" y="5"/>
                </a:lnTo>
                <a:cubicBezTo>
                  <a:pt x="399" y="0"/>
                  <a:pt x="391" y="0"/>
                  <a:pt x="386" y="5"/>
                </a:cubicBezTo>
                <a:lnTo>
                  <a:pt x="147" y="243"/>
                </a:lnTo>
                <a:cubicBezTo>
                  <a:pt x="144" y="247"/>
                  <a:pt x="143" y="252"/>
                  <a:pt x="144" y="256"/>
                </a:cubicBezTo>
                <a:cubicBezTo>
                  <a:pt x="147" y="261"/>
                  <a:pt x="151" y="264"/>
                  <a:pt x="155" y="264"/>
                </a:cubicBezTo>
                <a:lnTo>
                  <a:pt x="264" y="264"/>
                </a:lnTo>
                <a:lnTo>
                  <a:pt x="264" y="352"/>
                </a:lnTo>
                <a:lnTo>
                  <a:pt x="155" y="352"/>
                </a:lnTo>
                <a:cubicBezTo>
                  <a:pt x="153" y="352"/>
                  <a:pt x="150" y="353"/>
                  <a:pt x="148" y="355"/>
                </a:cubicBezTo>
                <a:lnTo>
                  <a:pt x="4" y="483"/>
                </a:lnTo>
                <a:cubicBezTo>
                  <a:pt x="2" y="485"/>
                  <a:pt x="0" y="488"/>
                  <a:pt x="0" y="491"/>
                </a:cubicBezTo>
                <a:lnTo>
                  <a:pt x="0" y="779"/>
                </a:lnTo>
                <a:cubicBezTo>
                  <a:pt x="0" y="785"/>
                  <a:pt x="5" y="791"/>
                  <a:pt x="12" y="791"/>
                </a:cubicBezTo>
                <a:lnTo>
                  <a:pt x="778" y="791"/>
                </a:lnTo>
                <a:cubicBezTo>
                  <a:pt x="784" y="791"/>
                  <a:pt x="790" y="785"/>
                  <a:pt x="790" y="779"/>
                </a:cubicBezTo>
                <a:lnTo>
                  <a:pt x="790" y="491"/>
                </a:lnTo>
                <a:cubicBezTo>
                  <a:pt x="790" y="488"/>
                  <a:pt x="789" y="485"/>
                  <a:pt x="786" y="483"/>
                </a:cubicBezTo>
                <a:close/>
              </a:path>
            </a:pathLst>
          </a:custGeom>
          <a:solidFill>
            <a:schemeClr val="accent2"/>
          </a:solidFill>
          <a:ln>
            <a:noFill/>
          </a:ln>
          <a:effectLst/>
        </p:spPr>
        <p:txBody>
          <a:bodyPr wrap="none" anchor="ctr"/>
          <a:lstStyle/>
          <a:p>
            <a:endParaRPr lang="en-US" dirty="0">
              <a:latin typeface="Lato Light" panose="020F0502020204030203" pitchFamily="34" charset="0"/>
            </a:endParaRPr>
          </a:p>
        </p:txBody>
      </p:sp>
      <p:sp>
        <p:nvSpPr>
          <p:cNvPr id="19" name="Freeform 1043">
            <a:extLst>
              <a:ext uri="{FF2B5EF4-FFF2-40B4-BE49-F238E27FC236}">
                <a16:creationId xmlns:a16="http://schemas.microsoft.com/office/drawing/2014/main" id="{89DD9E3A-BCA2-1D4E-BDD9-AF9285A3A507}"/>
              </a:ext>
            </a:extLst>
          </p:cNvPr>
          <p:cNvSpPr>
            <a:spLocks noChangeAspect="1" noChangeArrowheads="1"/>
          </p:cNvSpPr>
          <p:nvPr/>
        </p:nvSpPr>
        <p:spPr bwMode="auto">
          <a:xfrm>
            <a:off x="15913827" y="6218626"/>
            <a:ext cx="1281478" cy="1277546"/>
          </a:xfrm>
          <a:custGeom>
            <a:avLst/>
            <a:gdLst>
              <a:gd name="T0" fmla="*/ 37243 w 285392"/>
              <a:gd name="T1" fmla="*/ 503589 h 283805"/>
              <a:gd name="T2" fmla="*/ 125432 w 285392"/>
              <a:gd name="T3" fmla="*/ 393389 h 283805"/>
              <a:gd name="T4" fmla="*/ 7835 w 285392"/>
              <a:gd name="T5" fmla="*/ 377645 h 283805"/>
              <a:gd name="T6" fmla="*/ 162018 w 285392"/>
              <a:gd name="T7" fmla="*/ 385518 h 283805"/>
              <a:gd name="T8" fmla="*/ 141112 w 285392"/>
              <a:gd name="T9" fmla="*/ 393389 h 283805"/>
              <a:gd name="T10" fmla="*/ 133274 w 285392"/>
              <a:gd name="T11" fmla="*/ 519333 h 283805"/>
              <a:gd name="T12" fmla="*/ 20902 w 285392"/>
              <a:gd name="T13" fmla="*/ 511462 h 283805"/>
              <a:gd name="T14" fmla="*/ 7835 w 285392"/>
              <a:gd name="T15" fmla="*/ 393389 h 283805"/>
              <a:gd name="T16" fmla="*/ 7835 w 285392"/>
              <a:gd name="T17" fmla="*/ 377645 h 283805"/>
              <a:gd name="T18" fmla="*/ 396933 w 285392"/>
              <a:gd name="T19" fmla="*/ 503462 h 283805"/>
              <a:gd name="T20" fmla="*/ 485485 w 285392"/>
              <a:gd name="T21" fmla="*/ 329601 h 283805"/>
              <a:gd name="T22" fmla="*/ 368075 w 285392"/>
              <a:gd name="T23" fmla="*/ 313737 h 283805"/>
              <a:gd name="T24" fmla="*/ 522218 w 285392"/>
              <a:gd name="T25" fmla="*/ 321009 h 283805"/>
              <a:gd name="T26" fmla="*/ 501229 w 285392"/>
              <a:gd name="T27" fmla="*/ 329601 h 283805"/>
              <a:gd name="T28" fmla="*/ 493356 w 285392"/>
              <a:gd name="T29" fmla="*/ 519328 h 283805"/>
              <a:gd name="T30" fmla="*/ 381193 w 285392"/>
              <a:gd name="T31" fmla="*/ 511397 h 283805"/>
              <a:gd name="T32" fmla="*/ 368075 w 285392"/>
              <a:gd name="T33" fmla="*/ 329601 h 283805"/>
              <a:gd name="T34" fmla="*/ 368075 w 285392"/>
              <a:gd name="T35" fmla="*/ 313737 h 283805"/>
              <a:gd name="T36" fmla="*/ 216178 w 285392"/>
              <a:gd name="T37" fmla="*/ 503435 h 283805"/>
              <a:gd name="T38" fmla="*/ 305384 w 285392"/>
              <a:gd name="T39" fmla="*/ 265721 h 283805"/>
              <a:gd name="T40" fmla="*/ 82459 w 285392"/>
              <a:gd name="T41" fmla="*/ 264773 h 283805"/>
              <a:gd name="T42" fmla="*/ 82459 w 285392"/>
              <a:gd name="T43" fmla="*/ 332352 h 283805"/>
              <a:gd name="T44" fmla="*/ 82459 w 285392"/>
              <a:gd name="T45" fmla="*/ 264773 h 283805"/>
              <a:gd name="T46" fmla="*/ 334246 w 285392"/>
              <a:gd name="T47" fmla="*/ 249828 h 283805"/>
              <a:gd name="T48" fmla="*/ 334246 w 285392"/>
              <a:gd name="T49" fmla="*/ 265056 h 283805"/>
              <a:gd name="T50" fmla="*/ 321128 w 285392"/>
              <a:gd name="T51" fmla="*/ 511382 h 283805"/>
              <a:gd name="T52" fmla="*/ 208963 w 285392"/>
              <a:gd name="T53" fmla="*/ 519326 h 283805"/>
              <a:gd name="T54" fmla="*/ 201092 w 285392"/>
              <a:gd name="T55" fmla="*/ 265056 h 283805"/>
              <a:gd name="T56" fmla="*/ 180101 w 285392"/>
              <a:gd name="T57" fmla="*/ 257772 h 283805"/>
              <a:gd name="T58" fmla="*/ 82459 w 285392"/>
              <a:gd name="T59" fmla="*/ 249828 h 283805"/>
              <a:gd name="T60" fmla="*/ 82459 w 285392"/>
              <a:gd name="T61" fmla="*/ 347946 h 283805"/>
              <a:gd name="T62" fmla="*/ 82459 w 285392"/>
              <a:gd name="T63" fmla="*/ 249828 h 283805"/>
              <a:gd name="T64" fmla="*/ 396448 w 285392"/>
              <a:gd name="T65" fmla="*/ 226258 h 283805"/>
              <a:gd name="T66" fmla="*/ 485963 w 285392"/>
              <a:gd name="T67" fmla="*/ 226258 h 283805"/>
              <a:gd name="T68" fmla="*/ 441539 w 285392"/>
              <a:gd name="T69" fmla="*/ 165583 h 283805"/>
              <a:gd name="T70" fmla="*/ 441539 w 285392"/>
              <a:gd name="T71" fmla="*/ 286933 h 283805"/>
              <a:gd name="T72" fmla="*/ 441539 w 285392"/>
              <a:gd name="T73" fmla="*/ 165583 h 283805"/>
              <a:gd name="T74" fmla="*/ 333389 w 285392"/>
              <a:gd name="T75" fmla="*/ 112945 h 283805"/>
              <a:gd name="T76" fmla="*/ 316628 w 285392"/>
              <a:gd name="T77" fmla="*/ 112945 h 283805"/>
              <a:gd name="T78" fmla="*/ 200087 w 285392"/>
              <a:gd name="T79" fmla="*/ 104576 h 283805"/>
              <a:gd name="T80" fmla="*/ 200087 w 285392"/>
              <a:gd name="T81" fmla="*/ 121313 h 283805"/>
              <a:gd name="T82" fmla="*/ 200087 w 285392"/>
              <a:gd name="T83" fmla="*/ 104576 h 283805"/>
              <a:gd name="T84" fmla="*/ 268989 w 285392"/>
              <a:gd name="T85" fmla="*/ 42828 h 283805"/>
              <a:gd name="T86" fmla="*/ 295915 w 285392"/>
              <a:gd name="T87" fmla="*/ 71356 h 283805"/>
              <a:gd name="T88" fmla="*/ 281466 w 285392"/>
              <a:gd name="T89" fmla="*/ 77997 h 283805"/>
              <a:gd name="T90" fmla="*/ 239435 w 285392"/>
              <a:gd name="T91" fmla="*/ 84631 h 283805"/>
              <a:gd name="T92" fmla="*/ 298543 w 285392"/>
              <a:gd name="T93" fmla="*/ 138389 h 283805"/>
              <a:gd name="T94" fmla="*/ 268989 w 285392"/>
              <a:gd name="T95" fmla="*/ 180196 h 283805"/>
              <a:gd name="T96" fmla="*/ 253227 w 285392"/>
              <a:gd name="T97" fmla="*/ 180196 h 283805"/>
              <a:gd name="T98" fmla="*/ 226301 w 285392"/>
              <a:gd name="T99" fmla="*/ 150993 h 283805"/>
              <a:gd name="T100" fmla="*/ 240748 w 285392"/>
              <a:gd name="T101" fmla="*/ 145021 h 283805"/>
              <a:gd name="T102" fmla="*/ 282781 w 285392"/>
              <a:gd name="T103" fmla="*/ 138389 h 283805"/>
              <a:gd name="T104" fmla="*/ 223673 w 285392"/>
              <a:gd name="T105" fmla="*/ 84631 h 283805"/>
              <a:gd name="T106" fmla="*/ 253227 w 285392"/>
              <a:gd name="T107" fmla="*/ 42828 h 283805"/>
              <a:gd name="T108" fmla="*/ 261107 w 285392"/>
              <a:gd name="T109" fmla="*/ 15809 h 283805"/>
              <a:gd name="T110" fmla="*/ 261107 w 285392"/>
              <a:gd name="T111" fmla="*/ 210118 h 283805"/>
              <a:gd name="T112" fmla="*/ 261107 w 285392"/>
              <a:gd name="T113" fmla="*/ 15809 h 283805"/>
              <a:gd name="T114" fmla="*/ 374068 w 285392"/>
              <a:gd name="T115" fmla="*/ 112636 h 283805"/>
              <a:gd name="T116" fmla="*/ 148148 w 285392"/>
              <a:gd name="T117" fmla="*/ 112636 h 28380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5392" h="283805">
                <a:moveTo>
                  <a:pt x="20351" y="214978"/>
                </a:moveTo>
                <a:lnTo>
                  <a:pt x="20351" y="275201"/>
                </a:lnTo>
                <a:lnTo>
                  <a:pt x="68549" y="275201"/>
                </a:lnTo>
                <a:lnTo>
                  <a:pt x="68549" y="214978"/>
                </a:lnTo>
                <a:lnTo>
                  <a:pt x="20351" y="214978"/>
                </a:lnTo>
                <a:close/>
                <a:moveTo>
                  <a:pt x="4284" y="206375"/>
                </a:moveTo>
                <a:lnTo>
                  <a:pt x="84259" y="206375"/>
                </a:lnTo>
                <a:cubicBezTo>
                  <a:pt x="86401" y="206375"/>
                  <a:pt x="88543" y="208526"/>
                  <a:pt x="88543" y="210677"/>
                </a:cubicBezTo>
                <a:cubicBezTo>
                  <a:pt x="88543" y="213186"/>
                  <a:pt x="86401" y="214978"/>
                  <a:pt x="84259" y="214978"/>
                </a:cubicBezTo>
                <a:lnTo>
                  <a:pt x="77118" y="214978"/>
                </a:lnTo>
                <a:lnTo>
                  <a:pt x="77118" y="279503"/>
                </a:lnTo>
                <a:cubicBezTo>
                  <a:pt x="77118" y="281654"/>
                  <a:pt x="75333" y="283805"/>
                  <a:pt x="72834" y="283805"/>
                </a:cubicBezTo>
                <a:lnTo>
                  <a:pt x="15709" y="283805"/>
                </a:lnTo>
                <a:cubicBezTo>
                  <a:pt x="13567" y="283805"/>
                  <a:pt x="11425" y="281654"/>
                  <a:pt x="11425" y="279503"/>
                </a:cubicBezTo>
                <a:lnTo>
                  <a:pt x="11425" y="214978"/>
                </a:lnTo>
                <a:lnTo>
                  <a:pt x="4284" y="214978"/>
                </a:lnTo>
                <a:cubicBezTo>
                  <a:pt x="2142" y="214978"/>
                  <a:pt x="0" y="213186"/>
                  <a:pt x="0" y="210677"/>
                </a:cubicBezTo>
                <a:cubicBezTo>
                  <a:pt x="0" y="208526"/>
                  <a:pt x="2142" y="206375"/>
                  <a:pt x="4284" y="206375"/>
                </a:cubicBezTo>
                <a:close/>
                <a:moveTo>
                  <a:pt x="216924" y="180120"/>
                </a:moveTo>
                <a:lnTo>
                  <a:pt x="216924" y="275132"/>
                </a:lnTo>
                <a:lnTo>
                  <a:pt x="265317" y="275132"/>
                </a:lnTo>
                <a:lnTo>
                  <a:pt x="265317" y="180120"/>
                </a:lnTo>
                <a:lnTo>
                  <a:pt x="216924" y="180120"/>
                </a:lnTo>
                <a:close/>
                <a:moveTo>
                  <a:pt x="201152" y="171450"/>
                </a:moveTo>
                <a:lnTo>
                  <a:pt x="281090" y="171450"/>
                </a:lnTo>
                <a:cubicBezTo>
                  <a:pt x="283599" y="171450"/>
                  <a:pt x="285392" y="173256"/>
                  <a:pt x="285392" y="175424"/>
                </a:cubicBezTo>
                <a:cubicBezTo>
                  <a:pt x="285392" y="177953"/>
                  <a:pt x="283599" y="180120"/>
                  <a:pt x="281090" y="180120"/>
                </a:cubicBezTo>
                <a:lnTo>
                  <a:pt x="273921" y="180120"/>
                </a:lnTo>
                <a:lnTo>
                  <a:pt x="273921" y="279467"/>
                </a:lnTo>
                <a:cubicBezTo>
                  <a:pt x="273921" y="281634"/>
                  <a:pt x="272128" y="283802"/>
                  <a:pt x="269619" y="283802"/>
                </a:cubicBezTo>
                <a:lnTo>
                  <a:pt x="212623" y="283802"/>
                </a:lnTo>
                <a:cubicBezTo>
                  <a:pt x="210113" y="283802"/>
                  <a:pt x="208321" y="281634"/>
                  <a:pt x="208321" y="279467"/>
                </a:cubicBezTo>
                <a:lnTo>
                  <a:pt x="208321" y="180120"/>
                </a:lnTo>
                <a:lnTo>
                  <a:pt x="201152" y="180120"/>
                </a:lnTo>
                <a:cubicBezTo>
                  <a:pt x="198642" y="180120"/>
                  <a:pt x="196850" y="177953"/>
                  <a:pt x="196850" y="175424"/>
                </a:cubicBezTo>
                <a:cubicBezTo>
                  <a:pt x="196850" y="173256"/>
                  <a:pt x="198642" y="171450"/>
                  <a:pt x="201152" y="171450"/>
                </a:cubicBezTo>
                <a:close/>
                <a:moveTo>
                  <a:pt x="118141" y="145210"/>
                </a:moveTo>
                <a:lnTo>
                  <a:pt x="118141" y="275117"/>
                </a:lnTo>
                <a:lnTo>
                  <a:pt x="166892" y="275117"/>
                </a:lnTo>
                <a:lnTo>
                  <a:pt x="166892" y="145210"/>
                </a:lnTo>
                <a:lnTo>
                  <a:pt x="118141" y="145210"/>
                </a:lnTo>
                <a:close/>
                <a:moveTo>
                  <a:pt x="45062" y="144692"/>
                </a:moveTo>
                <a:cubicBezTo>
                  <a:pt x="34530" y="144692"/>
                  <a:pt x="26178" y="153215"/>
                  <a:pt x="26178" y="163513"/>
                </a:cubicBezTo>
                <a:cubicBezTo>
                  <a:pt x="26178" y="173455"/>
                  <a:pt x="34530" y="181623"/>
                  <a:pt x="45062" y="181623"/>
                </a:cubicBezTo>
                <a:cubicBezTo>
                  <a:pt x="55593" y="181623"/>
                  <a:pt x="63946" y="173455"/>
                  <a:pt x="63946" y="163513"/>
                </a:cubicBezTo>
                <a:cubicBezTo>
                  <a:pt x="63946" y="153215"/>
                  <a:pt x="55593" y="144692"/>
                  <a:pt x="45062" y="144692"/>
                </a:cubicBezTo>
                <a:close/>
                <a:moveTo>
                  <a:pt x="102727" y="136525"/>
                </a:moveTo>
                <a:lnTo>
                  <a:pt x="182665" y="136525"/>
                </a:lnTo>
                <a:cubicBezTo>
                  <a:pt x="185174" y="136525"/>
                  <a:pt x="186967" y="138334"/>
                  <a:pt x="186967" y="140867"/>
                </a:cubicBezTo>
                <a:cubicBezTo>
                  <a:pt x="186967" y="143039"/>
                  <a:pt x="185174" y="144848"/>
                  <a:pt x="182665" y="144848"/>
                </a:cubicBezTo>
                <a:lnTo>
                  <a:pt x="175496" y="144848"/>
                </a:lnTo>
                <a:lnTo>
                  <a:pt x="175496" y="279459"/>
                </a:lnTo>
                <a:cubicBezTo>
                  <a:pt x="175496" y="281630"/>
                  <a:pt x="173703" y="283801"/>
                  <a:pt x="171194" y="283801"/>
                </a:cubicBezTo>
                <a:lnTo>
                  <a:pt x="114198" y="283801"/>
                </a:lnTo>
                <a:cubicBezTo>
                  <a:pt x="111688" y="283801"/>
                  <a:pt x="109896" y="281630"/>
                  <a:pt x="109896" y="279459"/>
                </a:cubicBezTo>
                <a:lnTo>
                  <a:pt x="109896" y="144848"/>
                </a:lnTo>
                <a:lnTo>
                  <a:pt x="102727" y="144848"/>
                </a:lnTo>
                <a:cubicBezTo>
                  <a:pt x="100217" y="144848"/>
                  <a:pt x="98425" y="143039"/>
                  <a:pt x="98425" y="140867"/>
                </a:cubicBezTo>
                <a:cubicBezTo>
                  <a:pt x="98425" y="138334"/>
                  <a:pt x="100217" y="136525"/>
                  <a:pt x="102727" y="136525"/>
                </a:cubicBezTo>
                <a:close/>
                <a:moveTo>
                  <a:pt x="45062" y="136525"/>
                </a:moveTo>
                <a:cubicBezTo>
                  <a:pt x="60315" y="136525"/>
                  <a:pt x="72662" y="148598"/>
                  <a:pt x="72662" y="163513"/>
                </a:cubicBezTo>
                <a:cubicBezTo>
                  <a:pt x="72662" y="178072"/>
                  <a:pt x="60315" y="190145"/>
                  <a:pt x="45062" y="190145"/>
                </a:cubicBezTo>
                <a:cubicBezTo>
                  <a:pt x="29809" y="190145"/>
                  <a:pt x="17462" y="178072"/>
                  <a:pt x="17462" y="163513"/>
                </a:cubicBezTo>
                <a:cubicBezTo>
                  <a:pt x="17462" y="148598"/>
                  <a:pt x="29809" y="136525"/>
                  <a:pt x="45062" y="136525"/>
                </a:cubicBezTo>
                <a:close/>
                <a:moveTo>
                  <a:pt x="241300" y="99138"/>
                </a:moveTo>
                <a:cubicBezTo>
                  <a:pt x="227530" y="99138"/>
                  <a:pt x="216659" y="110310"/>
                  <a:pt x="216659" y="123645"/>
                </a:cubicBezTo>
                <a:cubicBezTo>
                  <a:pt x="216659" y="136980"/>
                  <a:pt x="227530" y="148153"/>
                  <a:pt x="241300" y="148153"/>
                </a:cubicBezTo>
                <a:cubicBezTo>
                  <a:pt x="254707" y="148153"/>
                  <a:pt x="265578" y="136980"/>
                  <a:pt x="265578" y="123645"/>
                </a:cubicBezTo>
                <a:cubicBezTo>
                  <a:pt x="265578" y="110310"/>
                  <a:pt x="254707" y="99138"/>
                  <a:pt x="241300" y="99138"/>
                </a:cubicBezTo>
                <a:close/>
                <a:moveTo>
                  <a:pt x="241300" y="90488"/>
                </a:moveTo>
                <a:cubicBezTo>
                  <a:pt x="259418" y="90488"/>
                  <a:pt x="274275" y="105265"/>
                  <a:pt x="274275" y="123645"/>
                </a:cubicBezTo>
                <a:cubicBezTo>
                  <a:pt x="274275" y="142026"/>
                  <a:pt x="259418" y="156803"/>
                  <a:pt x="241300" y="156803"/>
                </a:cubicBezTo>
                <a:cubicBezTo>
                  <a:pt x="222819" y="156803"/>
                  <a:pt x="207962" y="142026"/>
                  <a:pt x="207962" y="123645"/>
                </a:cubicBezTo>
                <a:cubicBezTo>
                  <a:pt x="207962" y="105265"/>
                  <a:pt x="222819" y="90488"/>
                  <a:pt x="241300" y="90488"/>
                </a:cubicBezTo>
                <a:close/>
                <a:moveTo>
                  <a:pt x="177800" y="57150"/>
                </a:moveTo>
                <a:cubicBezTo>
                  <a:pt x="179998" y="57150"/>
                  <a:pt x="182196" y="59436"/>
                  <a:pt x="182196" y="61722"/>
                </a:cubicBezTo>
                <a:cubicBezTo>
                  <a:pt x="182196" y="64389"/>
                  <a:pt x="179998" y="66294"/>
                  <a:pt x="177800" y="66294"/>
                </a:cubicBezTo>
                <a:cubicBezTo>
                  <a:pt x="175235" y="66294"/>
                  <a:pt x="173037" y="64389"/>
                  <a:pt x="173037" y="61722"/>
                </a:cubicBezTo>
                <a:cubicBezTo>
                  <a:pt x="173037" y="59436"/>
                  <a:pt x="175235" y="57150"/>
                  <a:pt x="177800" y="57150"/>
                </a:cubicBezTo>
                <a:close/>
                <a:moveTo>
                  <a:pt x="109347" y="57150"/>
                </a:moveTo>
                <a:cubicBezTo>
                  <a:pt x="112014" y="57150"/>
                  <a:pt x="113919" y="59436"/>
                  <a:pt x="113919" y="61722"/>
                </a:cubicBezTo>
                <a:cubicBezTo>
                  <a:pt x="113919" y="64389"/>
                  <a:pt x="112014" y="66294"/>
                  <a:pt x="109347" y="66294"/>
                </a:cubicBezTo>
                <a:cubicBezTo>
                  <a:pt x="107061" y="66294"/>
                  <a:pt x="104775" y="64389"/>
                  <a:pt x="104775" y="61722"/>
                </a:cubicBezTo>
                <a:cubicBezTo>
                  <a:pt x="104775" y="59436"/>
                  <a:pt x="107061" y="57150"/>
                  <a:pt x="109347" y="57150"/>
                </a:cubicBezTo>
                <a:close/>
                <a:moveTo>
                  <a:pt x="142695" y="19050"/>
                </a:moveTo>
                <a:cubicBezTo>
                  <a:pt x="145207" y="19050"/>
                  <a:pt x="147002" y="20863"/>
                  <a:pt x="147002" y="23402"/>
                </a:cubicBezTo>
                <a:lnTo>
                  <a:pt x="147002" y="27391"/>
                </a:lnTo>
                <a:cubicBezTo>
                  <a:pt x="153462" y="28842"/>
                  <a:pt x="159205" y="33194"/>
                  <a:pt x="161717" y="38996"/>
                </a:cubicBezTo>
                <a:cubicBezTo>
                  <a:pt x="162435" y="41535"/>
                  <a:pt x="161359" y="43711"/>
                  <a:pt x="159564" y="45162"/>
                </a:cubicBezTo>
                <a:cubicBezTo>
                  <a:pt x="157052" y="45887"/>
                  <a:pt x="154539" y="44799"/>
                  <a:pt x="153821" y="42623"/>
                </a:cubicBezTo>
                <a:cubicBezTo>
                  <a:pt x="152027" y="38634"/>
                  <a:pt x="147720" y="35732"/>
                  <a:pt x="142695" y="35732"/>
                </a:cubicBezTo>
                <a:cubicBezTo>
                  <a:pt x="136235" y="35732"/>
                  <a:pt x="130851" y="40447"/>
                  <a:pt x="130851" y="46250"/>
                </a:cubicBezTo>
                <a:cubicBezTo>
                  <a:pt x="130851" y="53140"/>
                  <a:pt x="134799" y="56404"/>
                  <a:pt x="142695" y="56404"/>
                </a:cubicBezTo>
                <a:cubicBezTo>
                  <a:pt x="157769" y="56404"/>
                  <a:pt x="163153" y="66559"/>
                  <a:pt x="163153" y="75625"/>
                </a:cubicBezTo>
                <a:cubicBezTo>
                  <a:pt x="163153" y="84692"/>
                  <a:pt x="156334" y="92671"/>
                  <a:pt x="147002" y="94484"/>
                </a:cubicBezTo>
                <a:lnTo>
                  <a:pt x="147002" y="98473"/>
                </a:lnTo>
                <a:cubicBezTo>
                  <a:pt x="147002" y="101012"/>
                  <a:pt x="145207" y="102825"/>
                  <a:pt x="142695" y="102825"/>
                </a:cubicBezTo>
                <a:cubicBezTo>
                  <a:pt x="140183" y="102825"/>
                  <a:pt x="138388" y="101012"/>
                  <a:pt x="138388" y="98473"/>
                </a:cubicBezTo>
                <a:lnTo>
                  <a:pt x="138388" y="94121"/>
                </a:lnTo>
                <a:cubicBezTo>
                  <a:pt x="131569" y="93033"/>
                  <a:pt x="126185" y="88681"/>
                  <a:pt x="123673" y="82516"/>
                </a:cubicBezTo>
                <a:cubicBezTo>
                  <a:pt x="122955" y="80340"/>
                  <a:pt x="123673" y="77801"/>
                  <a:pt x="126185" y="77076"/>
                </a:cubicBezTo>
                <a:cubicBezTo>
                  <a:pt x="127980" y="75988"/>
                  <a:pt x="130851" y="77076"/>
                  <a:pt x="131569" y="79252"/>
                </a:cubicBezTo>
                <a:cubicBezTo>
                  <a:pt x="133363" y="83241"/>
                  <a:pt x="138029" y="86143"/>
                  <a:pt x="142695" y="86143"/>
                </a:cubicBezTo>
                <a:cubicBezTo>
                  <a:pt x="149155" y="86143"/>
                  <a:pt x="154539" y="81428"/>
                  <a:pt x="154539" y="75625"/>
                </a:cubicBezTo>
                <a:cubicBezTo>
                  <a:pt x="154539" y="68735"/>
                  <a:pt x="150591" y="65108"/>
                  <a:pt x="142695" y="65108"/>
                </a:cubicBezTo>
                <a:cubicBezTo>
                  <a:pt x="127621" y="65108"/>
                  <a:pt x="122237" y="55316"/>
                  <a:pt x="122237" y="46250"/>
                </a:cubicBezTo>
                <a:cubicBezTo>
                  <a:pt x="122237" y="37183"/>
                  <a:pt x="129415" y="29567"/>
                  <a:pt x="138388" y="27391"/>
                </a:cubicBezTo>
                <a:lnTo>
                  <a:pt x="138388" y="23402"/>
                </a:lnTo>
                <a:cubicBezTo>
                  <a:pt x="138388" y="20863"/>
                  <a:pt x="140183" y="19050"/>
                  <a:pt x="142695" y="19050"/>
                </a:cubicBezTo>
                <a:close/>
                <a:moveTo>
                  <a:pt x="142695" y="8639"/>
                </a:moveTo>
                <a:cubicBezTo>
                  <a:pt x="113264" y="8639"/>
                  <a:pt x="89935" y="32396"/>
                  <a:pt x="89935" y="61552"/>
                </a:cubicBezTo>
                <a:cubicBezTo>
                  <a:pt x="89935" y="90709"/>
                  <a:pt x="113264" y="114826"/>
                  <a:pt x="142695" y="114826"/>
                </a:cubicBezTo>
                <a:cubicBezTo>
                  <a:pt x="171767" y="114826"/>
                  <a:pt x="195814" y="90709"/>
                  <a:pt x="195814" y="61552"/>
                </a:cubicBezTo>
                <a:cubicBezTo>
                  <a:pt x="195814" y="32396"/>
                  <a:pt x="171767" y="8639"/>
                  <a:pt x="142695" y="8639"/>
                </a:cubicBezTo>
                <a:close/>
                <a:moveTo>
                  <a:pt x="142695" y="0"/>
                </a:moveTo>
                <a:cubicBezTo>
                  <a:pt x="176792" y="0"/>
                  <a:pt x="204428" y="27717"/>
                  <a:pt x="204428" y="61552"/>
                </a:cubicBezTo>
                <a:cubicBezTo>
                  <a:pt x="204428" y="95748"/>
                  <a:pt x="176792" y="123465"/>
                  <a:pt x="142695" y="123465"/>
                </a:cubicBezTo>
                <a:cubicBezTo>
                  <a:pt x="108957" y="123465"/>
                  <a:pt x="80962" y="95748"/>
                  <a:pt x="80962" y="61552"/>
                </a:cubicBezTo>
                <a:cubicBezTo>
                  <a:pt x="80962" y="27717"/>
                  <a:pt x="108957" y="0"/>
                  <a:pt x="142695"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22" name="TextBox 21">
            <a:extLst>
              <a:ext uri="{FF2B5EF4-FFF2-40B4-BE49-F238E27FC236}">
                <a16:creationId xmlns:a16="http://schemas.microsoft.com/office/drawing/2014/main" id="{31948F01-5C79-A740-BBC2-7941B48989F8}"/>
              </a:ext>
            </a:extLst>
          </p:cNvPr>
          <p:cNvSpPr txBox="1"/>
          <p:nvPr/>
        </p:nvSpPr>
        <p:spPr>
          <a:xfrm>
            <a:off x="2750068" y="8526148"/>
            <a:ext cx="1369286"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2006</a:t>
            </a:r>
          </a:p>
        </p:txBody>
      </p:sp>
      <p:sp>
        <p:nvSpPr>
          <p:cNvPr id="23" name="TextBox 22">
            <a:extLst>
              <a:ext uri="{FF2B5EF4-FFF2-40B4-BE49-F238E27FC236}">
                <a16:creationId xmlns:a16="http://schemas.microsoft.com/office/drawing/2014/main" id="{43A616EC-F7AA-9D4C-8AF7-6292D0892A9C}"/>
              </a:ext>
            </a:extLst>
          </p:cNvPr>
          <p:cNvSpPr txBox="1"/>
          <p:nvPr/>
        </p:nvSpPr>
        <p:spPr>
          <a:xfrm>
            <a:off x="7180825" y="8526148"/>
            <a:ext cx="1261885"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2010</a:t>
            </a:r>
          </a:p>
        </p:txBody>
      </p:sp>
      <p:sp>
        <p:nvSpPr>
          <p:cNvPr id="24" name="TextBox 23">
            <a:extLst>
              <a:ext uri="{FF2B5EF4-FFF2-40B4-BE49-F238E27FC236}">
                <a16:creationId xmlns:a16="http://schemas.microsoft.com/office/drawing/2014/main" id="{66BFB191-4BF5-4E4B-94C3-B2FD02393B8C}"/>
              </a:ext>
            </a:extLst>
          </p:cNvPr>
          <p:cNvSpPr txBox="1"/>
          <p:nvPr/>
        </p:nvSpPr>
        <p:spPr>
          <a:xfrm>
            <a:off x="11553074" y="8526148"/>
            <a:ext cx="1271502"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2014</a:t>
            </a:r>
          </a:p>
        </p:txBody>
      </p:sp>
      <p:sp>
        <p:nvSpPr>
          <p:cNvPr id="25" name="TextBox 24">
            <a:extLst>
              <a:ext uri="{FF2B5EF4-FFF2-40B4-BE49-F238E27FC236}">
                <a16:creationId xmlns:a16="http://schemas.microsoft.com/office/drawing/2014/main" id="{CE4ABF70-9772-BF41-8E8D-597737191438}"/>
              </a:ext>
            </a:extLst>
          </p:cNvPr>
          <p:cNvSpPr txBox="1"/>
          <p:nvPr/>
        </p:nvSpPr>
        <p:spPr>
          <a:xfrm>
            <a:off x="15924426" y="8526148"/>
            <a:ext cx="1260281"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2018</a:t>
            </a:r>
          </a:p>
        </p:txBody>
      </p:sp>
      <p:sp>
        <p:nvSpPr>
          <p:cNvPr id="26" name="TextBox 25">
            <a:extLst>
              <a:ext uri="{FF2B5EF4-FFF2-40B4-BE49-F238E27FC236}">
                <a16:creationId xmlns:a16="http://schemas.microsoft.com/office/drawing/2014/main" id="{AD4DEB72-113B-F74B-9624-85A0D8D962C3}"/>
              </a:ext>
            </a:extLst>
          </p:cNvPr>
          <p:cNvSpPr txBox="1"/>
          <p:nvPr/>
        </p:nvSpPr>
        <p:spPr>
          <a:xfrm>
            <a:off x="5574708" y="1141614"/>
            <a:ext cx="13228301" cy="2800767"/>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CHECK OUR HISTORY</a:t>
            </a:r>
          </a:p>
          <a:p>
            <a:pPr algn="ctr"/>
            <a:r>
              <a:rPr lang="en-US" sz="8800" b="1" spc="600" dirty="0">
                <a:solidFill>
                  <a:schemeClr val="tx2"/>
                </a:solidFill>
                <a:latin typeface="Poppins" pitchFamily="2" charset="77"/>
                <a:cs typeface="Poppins" pitchFamily="2" charset="77"/>
              </a:rPr>
              <a:t>– A TIMELINE</a:t>
            </a:r>
          </a:p>
        </p:txBody>
      </p:sp>
      <p:sp>
        <p:nvSpPr>
          <p:cNvPr id="30" name="Oval 29">
            <a:extLst>
              <a:ext uri="{FF2B5EF4-FFF2-40B4-BE49-F238E27FC236}">
                <a16:creationId xmlns:a16="http://schemas.microsoft.com/office/drawing/2014/main" id="{1DA66284-5328-B243-A3C2-FCACA31F4C9F}"/>
              </a:ext>
            </a:extLst>
          </p:cNvPr>
          <p:cNvSpPr/>
          <p:nvPr/>
        </p:nvSpPr>
        <p:spPr>
          <a:xfrm>
            <a:off x="20782536" y="7817937"/>
            <a:ext cx="293914" cy="2939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2" name="TextBox 31">
            <a:extLst>
              <a:ext uri="{FF2B5EF4-FFF2-40B4-BE49-F238E27FC236}">
                <a16:creationId xmlns:a16="http://schemas.microsoft.com/office/drawing/2014/main" id="{4751C790-3C52-C246-83B1-4BB6AD0FB3AD}"/>
              </a:ext>
            </a:extLst>
          </p:cNvPr>
          <p:cNvSpPr txBox="1"/>
          <p:nvPr/>
        </p:nvSpPr>
        <p:spPr>
          <a:xfrm>
            <a:off x="20275308" y="8526148"/>
            <a:ext cx="1308371"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2022</a:t>
            </a:r>
          </a:p>
        </p:txBody>
      </p:sp>
      <p:sp>
        <p:nvSpPr>
          <p:cNvPr id="33" name="Freeform 996">
            <a:extLst>
              <a:ext uri="{FF2B5EF4-FFF2-40B4-BE49-F238E27FC236}">
                <a16:creationId xmlns:a16="http://schemas.microsoft.com/office/drawing/2014/main" id="{EABCBAEC-7AA6-5B49-B412-03A7EAA8C447}"/>
              </a:ext>
            </a:extLst>
          </p:cNvPr>
          <p:cNvSpPr>
            <a:spLocks noChangeAspect="1" noChangeArrowheads="1"/>
          </p:cNvSpPr>
          <p:nvPr/>
        </p:nvSpPr>
        <p:spPr bwMode="auto">
          <a:xfrm>
            <a:off x="20338454" y="6228080"/>
            <a:ext cx="1169800" cy="1277545"/>
          </a:xfrm>
          <a:custGeom>
            <a:avLst/>
            <a:gdLst>
              <a:gd name="T0" fmla="*/ 284877 w 267017"/>
              <a:gd name="T1" fmla="*/ 218197 h 290151"/>
              <a:gd name="T2" fmla="*/ 268429 w 267017"/>
              <a:gd name="T3" fmla="*/ 218197 h 290151"/>
              <a:gd name="T4" fmla="*/ 150691 w 267017"/>
              <a:gd name="T5" fmla="*/ 209135 h 290151"/>
              <a:gd name="T6" fmla="*/ 150691 w 267017"/>
              <a:gd name="T7" fmla="*/ 225866 h 290151"/>
              <a:gd name="T8" fmla="*/ 150691 w 267017"/>
              <a:gd name="T9" fmla="*/ 209135 h 290151"/>
              <a:gd name="T10" fmla="*/ 288184 w 267017"/>
              <a:gd name="T11" fmla="*/ 142068 h 290151"/>
              <a:gd name="T12" fmla="*/ 282439 w 267017"/>
              <a:gd name="T13" fmla="*/ 292708 h 290151"/>
              <a:gd name="T14" fmla="*/ 276694 w 267017"/>
              <a:gd name="T15" fmla="*/ 278835 h 290151"/>
              <a:gd name="T16" fmla="*/ 276694 w 267017"/>
              <a:gd name="T17" fmla="*/ 142068 h 290151"/>
              <a:gd name="T18" fmla="*/ 153227 w 267017"/>
              <a:gd name="T19" fmla="*/ 142068 h 290151"/>
              <a:gd name="T20" fmla="*/ 153227 w 267017"/>
              <a:gd name="T21" fmla="*/ 278835 h 290151"/>
              <a:gd name="T22" fmla="*/ 147484 w 267017"/>
              <a:gd name="T23" fmla="*/ 292708 h 290151"/>
              <a:gd name="T24" fmla="*/ 142377 w 267017"/>
              <a:gd name="T25" fmla="*/ 142068 h 290151"/>
              <a:gd name="T26" fmla="*/ 221648 w 267017"/>
              <a:gd name="T27" fmla="*/ 142122 h 290151"/>
              <a:gd name="T28" fmla="*/ 250899 w 267017"/>
              <a:gd name="T29" fmla="*/ 173532 h 290151"/>
              <a:gd name="T30" fmla="*/ 235947 w 267017"/>
              <a:gd name="T31" fmla="*/ 180077 h 290151"/>
              <a:gd name="T32" fmla="*/ 189793 w 267017"/>
              <a:gd name="T33" fmla="*/ 187276 h 290151"/>
              <a:gd name="T34" fmla="*/ 253501 w 267017"/>
              <a:gd name="T35" fmla="*/ 245517 h 290151"/>
              <a:gd name="T36" fmla="*/ 221648 w 267017"/>
              <a:gd name="T37" fmla="*/ 290672 h 290151"/>
              <a:gd name="T38" fmla="*/ 205395 w 267017"/>
              <a:gd name="T39" fmla="*/ 290672 h 290151"/>
              <a:gd name="T40" fmla="*/ 176794 w 267017"/>
              <a:gd name="T41" fmla="*/ 259259 h 290151"/>
              <a:gd name="T42" fmla="*/ 191093 w 267017"/>
              <a:gd name="T43" fmla="*/ 252716 h 290151"/>
              <a:gd name="T44" fmla="*/ 237900 w 267017"/>
              <a:gd name="T45" fmla="*/ 245517 h 290151"/>
              <a:gd name="T46" fmla="*/ 174192 w 267017"/>
              <a:gd name="T47" fmla="*/ 187276 h 290151"/>
              <a:gd name="T48" fmla="*/ 205395 w 267017"/>
              <a:gd name="T49" fmla="*/ 142122 h 290151"/>
              <a:gd name="T50" fmla="*/ 215600 w 267017"/>
              <a:gd name="T51" fmla="*/ 79663 h 290151"/>
              <a:gd name="T52" fmla="*/ 215600 w 267017"/>
              <a:gd name="T53" fmla="*/ 351582 h 290151"/>
              <a:gd name="T54" fmla="*/ 284745 w 267017"/>
              <a:gd name="T55" fmla="*/ 333848 h 290151"/>
              <a:gd name="T56" fmla="*/ 349366 w 267017"/>
              <a:gd name="T57" fmla="*/ 376539 h 290151"/>
              <a:gd name="T58" fmla="*/ 215600 w 267017"/>
              <a:gd name="T59" fmla="*/ 79663 h 290151"/>
              <a:gd name="T60" fmla="*/ 364874 w 267017"/>
              <a:gd name="T61" fmla="*/ 216279 h 290151"/>
              <a:gd name="T62" fmla="*/ 360997 w 267017"/>
              <a:gd name="T63" fmla="*/ 398872 h 290151"/>
              <a:gd name="T64" fmla="*/ 352597 w 267017"/>
              <a:gd name="T65" fmla="*/ 398212 h 290151"/>
              <a:gd name="T66" fmla="*/ 215600 w 267017"/>
              <a:gd name="T67" fmla="*/ 368002 h 290151"/>
              <a:gd name="T68" fmla="*/ 215600 w 267017"/>
              <a:gd name="T69" fmla="*/ 63905 h 290151"/>
              <a:gd name="T70" fmla="*/ 427541 w 267017"/>
              <a:gd name="T71" fmla="*/ 217242 h 290151"/>
              <a:gd name="T72" fmla="*/ 480011 w 267017"/>
              <a:gd name="T73" fmla="*/ 318929 h 290151"/>
              <a:gd name="T74" fmla="*/ 426892 w 267017"/>
              <a:gd name="T75" fmla="*/ 357229 h 290151"/>
              <a:gd name="T76" fmla="*/ 344623 w 267017"/>
              <a:gd name="T77" fmla="*/ 465521 h 290151"/>
              <a:gd name="T78" fmla="*/ 325189 w 267017"/>
              <a:gd name="T79" fmla="*/ 522966 h 290151"/>
              <a:gd name="T80" fmla="*/ 309643 w 267017"/>
              <a:gd name="T81" fmla="*/ 522966 h 290151"/>
              <a:gd name="T82" fmla="*/ 344623 w 267017"/>
              <a:gd name="T83" fmla="*/ 449673 h 290151"/>
              <a:gd name="T84" fmla="*/ 410049 w 267017"/>
              <a:gd name="T85" fmla="*/ 352607 h 290151"/>
              <a:gd name="T86" fmla="*/ 457986 w 267017"/>
              <a:gd name="T87" fmla="*/ 323553 h 290151"/>
              <a:gd name="T88" fmla="*/ 457986 w 267017"/>
              <a:gd name="T89" fmla="*/ 299782 h 290151"/>
              <a:gd name="T90" fmla="*/ 411344 w 267017"/>
              <a:gd name="T91" fmla="*/ 217903 h 290151"/>
              <a:gd name="T92" fmla="*/ 15550 w 267017"/>
              <a:gd name="T93" fmla="*/ 217903 h 290151"/>
              <a:gd name="T94" fmla="*/ 41461 w 267017"/>
              <a:gd name="T95" fmla="*/ 318271 h 290151"/>
              <a:gd name="T96" fmla="*/ 92634 w 267017"/>
              <a:gd name="T97" fmla="*/ 407411 h 290151"/>
              <a:gd name="T98" fmla="*/ 102996 w 267017"/>
              <a:gd name="T99" fmla="*/ 530888 h 290151"/>
              <a:gd name="T100" fmla="*/ 79030 w 267017"/>
              <a:gd name="T101" fmla="*/ 414016 h 290151"/>
              <a:gd name="T102" fmla="*/ 28500 w 267017"/>
              <a:gd name="T103" fmla="*/ 326854 h 290151"/>
              <a:gd name="T104" fmla="*/ 0 w 267017"/>
              <a:gd name="T105" fmla="*/ 217903 h 29015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67017" h="290151">
                <a:moveTo>
                  <a:pt x="153797" y="114300"/>
                </a:moveTo>
                <a:cubicBezTo>
                  <a:pt x="156464" y="114300"/>
                  <a:pt x="158369" y="116205"/>
                  <a:pt x="158369" y="119253"/>
                </a:cubicBezTo>
                <a:cubicBezTo>
                  <a:pt x="158369" y="121539"/>
                  <a:pt x="156464" y="123444"/>
                  <a:pt x="153797" y="123444"/>
                </a:cubicBezTo>
                <a:cubicBezTo>
                  <a:pt x="151130" y="123444"/>
                  <a:pt x="149225" y="121539"/>
                  <a:pt x="149225" y="119253"/>
                </a:cubicBezTo>
                <a:cubicBezTo>
                  <a:pt x="149225" y="116205"/>
                  <a:pt x="151130" y="114300"/>
                  <a:pt x="153797" y="114300"/>
                </a:cubicBezTo>
                <a:close/>
                <a:moveTo>
                  <a:pt x="83771" y="114300"/>
                </a:moveTo>
                <a:cubicBezTo>
                  <a:pt x="86336" y="114300"/>
                  <a:pt x="88534" y="116205"/>
                  <a:pt x="88534" y="119253"/>
                </a:cubicBezTo>
                <a:cubicBezTo>
                  <a:pt x="88534" y="121539"/>
                  <a:pt x="86336" y="123444"/>
                  <a:pt x="83771" y="123444"/>
                </a:cubicBezTo>
                <a:cubicBezTo>
                  <a:pt x="81207" y="123444"/>
                  <a:pt x="79375" y="121539"/>
                  <a:pt x="79375" y="119253"/>
                </a:cubicBezTo>
                <a:cubicBezTo>
                  <a:pt x="79375" y="116205"/>
                  <a:pt x="81207" y="114300"/>
                  <a:pt x="83771" y="114300"/>
                </a:cubicBezTo>
                <a:close/>
                <a:moveTo>
                  <a:pt x="153820" y="77645"/>
                </a:moveTo>
                <a:cubicBezTo>
                  <a:pt x="155594" y="76200"/>
                  <a:pt x="158433" y="76200"/>
                  <a:pt x="160207" y="77645"/>
                </a:cubicBezTo>
                <a:cubicBezTo>
                  <a:pt x="182207" y="100033"/>
                  <a:pt x="182207" y="136504"/>
                  <a:pt x="160207" y="158532"/>
                </a:cubicBezTo>
                <a:cubicBezTo>
                  <a:pt x="159142" y="159254"/>
                  <a:pt x="158078" y="159976"/>
                  <a:pt x="157013" y="159976"/>
                </a:cubicBezTo>
                <a:cubicBezTo>
                  <a:pt x="155949" y="159976"/>
                  <a:pt x="154884" y="159254"/>
                  <a:pt x="153820" y="158532"/>
                </a:cubicBezTo>
                <a:cubicBezTo>
                  <a:pt x="152400" y="156726"/>
                  <a:pt x="152400" y="154198"/>
                  <a:pt x="153820" y="152393"/>
                </a:cubicBezTo>
                <a:cubicBezTo>
                  <a:pt x="172626" y="133616"/>
                  <a:pt x="172626" y="102922"/>
                  <a:pt x="153820" y="83783"/>
                </a:cubicBezTo>
                <a:cubicBezTo>
                  <a:pt x="152400" y="82339"/>
                  <a:pt x="152400" y="79450"/>
                  <a:pt x="153820" y="77645"/>
                </a:cubicBezTo>
                <a:close/>
                <a:moveTo>
                  <a:pt x="79151" y="77645"/>
                </a:moveTo>
                <a:cubicBezTo>
                  <a:pt x="80570" y="76200"/>
                  <a:pt x="83409" y="76200"/>
                  <a:pt x="85183" y="77645"/>
                </a:cubicBezTo>
                <a:cubicBezTo>
                  <a:pt x="86957" y="79450"/>
                  <a:pt x="86957" y="82339"/>
                  <a:pt x="85183" y="83783"/>
                </a:cubicBezTo>
                <a:cubicBezTo>
                  <a:pt x="66731" y="102922"/>
                  <a:pt x="66731" y="133616"/>
                  <a:pt x="85183" y="152393"/>
                </a:cubicBezTo>
                <a:cubicBezTo>
                  <a:pt x="86957" y="154198"/>
                  <a:pt x="86957" y="156726"/>
                  <a:pt x="85183" y="158532"/>
                </a:cubicBezTo>
                <a:cubicBezTo>
                  <a:pt x="84473" y="159254"/>
                  <a:pt x="83054" y="159976"/>
                  <a:pt x="81989" y="159976"/>
                </a:cubicBezTo>
                <a:cubicBezTo>
                  <a:pt x="80925" y="159976"/>
                  <a:pt x="79860" y="159254"/>
                  <a:pt x="79151" y="158532"/>
                </a:cubicBezTo>
                <a:cubicBezTo>
                  <a:pt x="57150" y="136504"/>
                  <a:pt x="57150" y="100033"/>
                  <a:pt x="79151" y="77645"/>
                </a:cubicBezTo>
                <a:close/>
                <a:moveTo>
                  <a:pt x="118881" y="73025"/>
                </a:moveTo>
                <a:cubicBezTo>
                  <a:pt x="121050" y="73025"/>
                  <a:pt x="123218" y="75171"/>
                  <a:pt x="123218" y="77675"/>
                </a:cubicBezTo>
                <a:lnTo>
                  <a:pt x="123218" y="82324"/>
                </a:lnTo>
                <a:cubicBezTo>
                  <a:pt x="130446" y="83755"/>
                  <a:pt x="136589" y="88404"/>
                  <a:pt x="139480" y="94842"/>
                </a:cubicBezTo>
                <a:cubicBezTo>
                  <a:pt x="140203" y="96988"/>
                  <a:pt x="139119" y="99492"/>
                  <a:pt x="136951" y="100565"/>
                </a:cubicBezTo>
                <a:cubicBezTo>
                  <a:pt x="134782" y="101280"/>
                  <a:pt x="132253" y="100565"/>
                  <a:pt x="131168" y="98419"/>
                </a:cubicBezTo>
                <a:cubicBezTo>
                  <a:pt x="129362" y="93769"/>
                  <a:pt x="124302" y="90550"/>
                  <a:pt x="118881" y="90550"/>
                </a:cubicBezTo>
                <a:cubicBezTo>
                  <a:pt x="111292" y="90550"/>
                  <a:pt x="105510" y="95915"/>
                  <a:pt x="105510" y="102353"/>
                </a:cubicBezTo>
                <a:cubicBezTo>
                  <a:pt x="105510" y="109864"/>
                  <a:pt x="110208" y="113798"/>
                  <a:pt x="118881" y="113798"/>
                </a:cubicBezTo>
                <a:cubicBezTo>
                  <a:pt x="135144" y="113798"/>
                  <a:pt x="140926" y="124528"/>
                  <a:pt x="140926" y="134184"/>
                </a:cubicBezTo>
                <a:cubicBezTo>
                  <a:pt x="140926" y="143841"/>
                  <a:pt x="133337" y="152067"/>
                  <a:pt x="123218" y="153856"/>
                </a:cubicBezTo>
                <a:lnTo>
                  <a:pt x="123218" y="158863"/>
                </a:lnTo>
                <a:cubicBezTo>
                  <a:pt x="123218" y="161366"/>
                  <a:pt x="121050" y="163155"/>
                  <a:pt x="118881" y="163155"/>
                </a:cubicBezTo>
                <a:cubicBezTo>
                  <a:pt x="116352" y="163155"/>
                  <a:pt x="114183" y="161366"/>
                  <a:pt x="114183" y="158863"/>
                </a:cubicBezTo>
                <a:lnTo>
                  <a:pt x="114183" y="153856"/>
                </a:lnTo>
                <a:cubicBezTo>
                  <a:pt x="106956" y="152425"/>
                  <a:pt x="100812" y="148133"/>
                  <a:pt x="98283" y="141695"/>
                </a:cubicBezTo>
                <a:cubicBezTo>
                  <a:pt x="97199" y="139192"/>
                  <a:pt x="98283" y="136688"/>
                  <a:pt x="100451" y="135615"/>
                </a:cubicBezTo>
                <a:cubicBezTo>
                  <a:pt x="102981" y="134900"/>
                  <a:pt x="105510" y="135973"/>
                  <a:pt x="106233" y="138119"/>
                </a:cubicBezTo>
                <a:cubicBezTo>
                  <a:pt x="108040" y="142768"/>
                  <a:pt x="113099" y="145987"/>
                  <a:pt x="118881" y="145987"/>
                </a:cubicBezTo>
                <a:cubicBezTo>
                  <a:pt x="126109" y="145987"/>
                  <a:pt x="132253" y="140622"/>
                  <a:pt x="132253" y="134184"/>
                </a:cubicBezTo>
                <a:cubicBezTo>
                  <a:pt x="132253" y="126316"/>
                  <a:pt x="127555" y="122382"/>
                  <a:pt x="118881" y="122382"/>
                </a:cubicBezTo>
                <a:cubicBezTo>
                  <a:pt x="102619" y="122382"/>
                  <a:pt x="96837" y="112010"/>
                  <a:pt x="96837" y="102353"/>
                </a:cubicBezTo>
                <a:cubicBezTo>
                  <a:pt x="96837" y="92339"/>
                  <a:pt x="104065" y="84112"/>
                  <a:pt x="114183" y="82324"/>
                </a:cubicBezTo>
                <a:lnTo>
                  <a:pt x="114183" y="77675"/>
                </a:lnTo>
                <a:cubicBezTo>
                  <a:pt x="114183" y="75171"/>
                  <a:pt x="116352" y="73025"/>
                  <a:pt x="118881" y="73025"/>
                </a:cubicBezTo>
                <a:close/>
                <a:moveTo>
                  <a:pt x="119856" y="43540"/>
                </a:moveTo>
                <a:cubicBezTo>
                  <a:pt x="78903" y="43540"/>
                  <a:pt x="45134" y="76924"/>
                  <a:pt x="45134" y="118205"/>
                </a:cubicBezTo>
                <a:cubicBezTo>
                  <a:pt x="45134" y="158769"/>
                  <a:pt x="78903" y="192153"/>
                  <a:pt x="119856" y="192153"/>
                </a:cubicBezTo>
                <a:cubicBezTo>
                  <a:pt x="132430" y="192153"/>
                  <a:pt x="145003" y="189281"/>
                  <a:pt x="156140" y="182820"/>
                </a:cubicBezTo>
                <a:cubicBezTo>
                  <a:pt x="156858" y="182461"/>
                  <a:pt x="157217" y="182461"/>
                  <a:pt x="158295" y="182461"/>
                </a:cubicBezTo>
                <a:cubicBezTo>
                  <a:pt x="159013" y="182461"/>
                  <a:pt x="159732" y="182461"/>
                  <a:pt x="160450" y="183179"/>
                </a:cubicBezTo>
                <a:lnTo>
                  <a:pt x="194219" y="205793"/>
                </a:lnTo>
                <a:lnTo>
                  <a:pt x="194219" y="118205"/>
                </a:lnTo>
                <a:cubicBezTo>
                  <a:pt x="194219" y="76924"/>
                  <a:pt x="160810" y="43540"/>
                  <a:pt x="119856" y="43540"/>
                </a:cubicBezTo>
                <a:close/>
                <a:moveTo>
                  <a:pt x="119856" y="34925"/>
                </a:moveTo>
                <a:cubicBezTo>
                  <a:pt x="165480" y="34925"/>
                  <a:pt x="202841" y="71899"/>
                  <a:pt x="202841" y="118205"/>
                </a:cubicBezTo>
                <a:lnTo>
                  <a:pt x="202841" y="214050"/>
                </a:lnTo>
                <a:cubicBezTo>
                  <a:pt x="202841" y="215845"/>
                  <a:pt x="202122" y="217280"/>
                  <a:pt x="200685" y="217998"/>
                </a:cubicBezTo>
                <a:cubicBezTo>
                  <a:pt x="199967" y="218357"/>
                  <a:pt x="199248" y="218716"/>
                  <a:pt x="198530" y="218716"/>
                </a:cubicBezTo>
                <a:cubicBezTo>
                  <a:pt x="197812" y="218716"/>
                  <a:pt x="196734" y="218357"/>
                  <a:pt x="196015" y="217639"/>
                </a:cubicBezTo>
                <a:lnTo>
                  <a:pt x="157936" y="191794"/>
                </a:lnTo>
                <a:cubicBezTo>
                  <a:pt x="146081" y="197896"/>
                  <a:pt x="133148" y="201127"/>
                  <a:pt x="119856" y="201127"/>
                </a:cubicBezTo>
                <a:cubicBezTo>
                  <a:pt x="73873" y="201127"/>
                  <a:pt x="36512" y="163794"/>
                  <a:pt x="36512" y="118205"/>
                </a:cubicBezTo>
                <a:cubicBezTo>
                  <a:pt x="36512" y="71899"/>
                  <a:pt x="73873" y="34925"/>
                  <a:pt x="119856" y="34925"/>
                </a:cubicBezTo>
                <a:close/>
                <a:moveTo>
                  <a:pt x="118479" y="0"/>
                </a:moveTo>
                <a:cubicBezTo>
                  <a:pt x="184020" y="0"/>
                  <a:pt x="237317" y="53050"/>
                  <a:pt x="237677" y="118731"/>
                </a:cubicBezTo>
                <a:cubicBezTo>
                  <a:pt x="238037" y="120897"/>
                  <a:pt x="242719" y="136054"/>
                  <a:pt x="261085" y="158068"/>
                </a:cubicBezTo>
                <a:cubicBezTo>
                  <a:pt x="263606" y="161316"/>
                  <a:pt x="267927" y="167451"/>
                  <a:pt x="266847" y="174307"/>
                </a:cubicBezTo>
                <a:cubicBezTo>
                  <a:pt x="266487" y="177195"/>
                  <a:pt x="264686" y="181164"/>
                  <a:pt x="258924" y="184412"/>
                </a:cubicBezTo>
                <a:cubicBezTo>
                  <a:pt x="251002" y="189104"/>
                  <a:pt x="241638" y="193073"/>
                  <a:pt x="237317" y="195239"/>
                </a:cubicBezTo>
                <a:cubicBezTo>
                  <a:pt x="238037" y="203178"/>
                  <a:pt x="239838" y="222666"/>
                  <a:pt x="237317" y="236380"/>
                </a:cubicBezTo>
                <a:cubicBezTo>
                  <a:pt x="234076" y="252258"/>
                  <a:pt x="207427" y="254424"/>
                  <a:pt x="191582" y="254424"/>
                </a:cubicBezTo>
                <a:cubicBezTo>
                  <a:pt x="187621" y="254424"/>
                  <a:pt x="180779" y="255867"/>
                  <a:pt x="180779" y="264529"/>
                </a:cubicBezTo>
                <a:lnTo>
                  <a:pt x="180779" y="285821"/>
                </a:lnTo>
                <a:cubicBezTo>
                  <a:pt x="180779" y="287986"/>
                  <a:pt x="178978" y="290151"/>
                  <a:pt x="176457" y="290151"/>
                </a:cubicBezTo>
                <a:cubicBezTo>
                  <a:pt x="173937" y="290151"/>
                  <a:pt x="172136" y="287986"/>
                  <a:pt x="172136" y="285821"/>
                </a:cubicBezTo>
                <a:lnTo>
                  <a:pt x="172136" y="264529"/>
                </a:lnTo>
                <a:cubicBezTo>
                  <a:pt x="172136" y="252980"/>
                  <a:pt x="179698" y="245763"/>
                  <a:pt x="191582" y="245763"/>
                </a:cubicBezTo>
                <a:cubicBezTo>
                  <a:pt x="212469" y="245763"/>
                  <a:pt x="227234" y="241432"/>
                  <a:pt x="228314" y="234575"/>
                </a:cubicBezTo>
                <a:cubicBezTo>
                  <a:pt x="231195" y="219057"/>
                  <a:pt x="227954" y="193073"/>
                  <a:pt x="227954" y="192713"/>
                </a:cubicBezTo>
                <a:cubicBezTo>
                  <a:pt x="227954" y="190908"/>
                  <a:pt x="229034" y="189104"/>
                  <a:pt x="230835" y="188021"/>
                </a:cubicBezTo>
                <a:cubicBezTo>
                  <a:pt x="230835" y="188021"/>
                  <a:pt x="243799" y="182969"/>
                  <a:pt x="254603" y="176834"/>
                </a:cubicBezTo>
                <a:cubicBezTo>
                  <a:pt x="257844" y="175029"/>
                  <a:pt x="258204" y="173225"/>
                  <a:pt x="258204" y="172503"/>
                </a:cubicBezTo>
                <a:cubicBezTo>
                  <a:pt x="258564" y="169977"/>
                  <a:pt x="256403" y="166368"/>
                  <a:pt x="254603" y="163842"/>
                </a:cubicBezTo>
                <a:cubicBezTo>
                  <a:pt x="232636" y="137858"/>
                  <a:pt x="229034" y="120536"/>
                  <a:pt x="229034" y="119814"/>
                </a:cubicBezTo>
                <a:cubicBezTo>
                  <a:pt x="228674" y="119814"/>
                  <a:pt x="228674" y="119453"/>
                  <a:pt x="228674" y="119092"/>
                </a:cubicBezTo>
                <a:cubicBezTo>
                  <a:pt x="228674" y="58103"/>
                  <a:pt x="179338" y="8661"/>
                  <a:pt x="118479" y="8661"/>
                </a:cubicBezTo>
                <a:cubicBezTo>
                  <a:pt x="57979" y="8661"/>
                  <a:pt x="8643" y="58103"/>
                  <a:pt x="8643" y="119092"/>
                </a:cubicBezTo>
                <a:cubicBezTo>
                  <a:pt x="8643" y="138219"/>
                  <a:pt x="13684" y="156985"/>
                  <a:pt x="23047" y="173586"/>
                </a:cubicBezTo>
                <a:lnTo>
                  <a:pt x="23047" y="173947"/>
                </a:lnTo>
                <a:cubicBezTo>
                  <a:pt x="26649" y="180082"/>
                  <a:pt x="30610" y="186217"/>
                  <a:pt x="34571" y="192713"/>
                </a:cubicBezTo>
                <a:cubicBezTo>
                  <a:pt x="41414" y="203539"/>
                  <a:pt x="47896" y="214005"/>
                  <a:pt x="51497" y="222666"/>
                </a:cubicBezTo>
                <a:cubicBezTo>
                  <a:pt x="60860" y="243236"/>
                  <a:pt x="61580" y="284016"/>
                  <a:pt x="61580" y="285460"/>
                </a:cubicBezTo>
                <a:cubicBezTo>
                  <a:pt x="61580" y="287986"/>
                  <a:pt x="59419" y="290151"/>
                  <a:pt x="57259" y="290151"/>
                </a:cubicBezTo>
                <a:cubicBezTo>
                  <a:pt x="54738" y="290151"/>
                  <a:pt x="52577" y="287986"/>
                  <a:pt x="52577" y="285821"/>
                </a:cubicBezTo>
                <a:cubicBezTo>
                  <a:pt x="52577" y="285460"/>
                  <a:pt x="52217" y="245041"/>
                  <a:pt x="43934" y="226275"/>
                </a:cubicBezTo>
                <a:cubicBezTo>
                  <a:pt x="39973" y="218335"/>
                  <a:pt x="33491" y="207870"/>
                  <a:pt x="27009" y="197043"/>
                </a:cubicBezTo>
                <a:cubicBezTo>
                  <a:pt x="23047" y="191269"/>
                  <a:pt x="19086" y="184773"/>
                  <a:pt x="15845" y="178638"/>
                </a:cubicBezTo>
                <a:lnTo>
                  <a:pt x="15485" y="178277"/>
                </a:lnTo>
                <a:cubicBezTo>
                  <a:pt x="5402" y="160233"/>
                  <a:pt x="0" y="140023"/>
                  <a:pt x="0" y="119092"/>
                </a:cubicBezTo>
                <a:cubicBezTo>
                  <a:pt x="0" y="53411"/>
                  <a:pt x="52937" y="0"/>
                  <a:pt x="118479" y="0"/>
                </a:cubicBezTo>
                <a:close/>
              </a:path>
            </a:pathLst>
          </a:custGeom>
          <a:solidFill>
            <a:schemeClr val="accent5"/>
          </a:solidFill>
          <a:ln>
            <a:noFill/>
          </a:ln>
          <a:effectLst/>
        </p:spPr>
        <p:txBody>
          <a:bodyPr anchor="ctr"/>
          <a:lstStyle/>
          <a:p>
            <a:endParaRPr lang="en-US" dirty="0">
              <a:latin typeface="Lato Light" panose="020F0502020204030203" pitchFamily="34" charset="0"/>
            </a:endParaRPr>
          </a:p>
        </p:txBody>
      </p:sp>
      <p:sp>
        <p:nvSpPr>
          <p:cNvPr id="34" name="Subtitle 2">
            <a:extLst>
              <a:ext uri="{FF2B5EF4-FFF2-40B4-BE49-F238E27FC236}">
                <a16:creationId xmlns:a16="http://schemas.microsoft.com/office/drawing/2014/main" id="{8DFD7B34-549F-5243-AFEE-D86FF4523812}"/>
              </a:ext>
            </a:extLst>
          </p:cNvPr>
          <p:cNvSpPr txBox="1">
            <a:spLocks/>
          </p:cNvSpPr>
          <p:nvPr/>
        </p:nvSpPr>
        <p:spPr>
          <a:xfrm>
            <a:off x="1488498" y="10188585"/>
            <a:ext cx="3892423" cy="1392176"/>
          </a:xfrm>
          <a:prstGeom prst="rect">
            <a:avLst/>
          </a:prstGeom>
        </p:spPr>
        <p:txBody>
          <a:bodyPr vert="horz" wrap="square" lIns="91440" tIns="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5" name="Subtitle 2">
            <a:extLst>
              <a:ext uri="{FF2B5EF4-FFF2-40B4-BE49-F238E27FC236}">
                <a16:creationId xmlns:a16="http://schemas.microsoft.com/office/drawing/2014/main" id="{2D0F1A24-7E6F-C94F-B5CB-57138A7950FA}"/>
              </a:ext>
            </a:extLst>
          </p:cNvPr>
          <p:cNvSpPr txBox="1">
            <a:spLocks/>
          </p:cNvSpPr>
          <p:nvPr/>
        </p:nvSpPr>
        <p:spPr>
          <a:xfrm>
            <a:off x="5865555" y="10188585"/>
            <a:ext cx="3892423" cy="1392176"/>
          </a:xfrm>
          <a:prstGeom prst="rect">
            <a:avLst/>
          </a:prstGeom>
        </p:spPr>
        <p:txBody>
          <a:bodyPr vert="horz" wrap="square" lIns="91440" tIns="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6" name="Subtitle 2">
            <a:extLst>
              <a:ext uri="{FF2B5EF4-FFF2-40B4-BE49-F238E27FC236}">
                <a16:creationId xmlns:a16="http://schemas.microsoft.com/office/drawing/2014/main" id="{4AD9675D-81DB-4849-90DA-0337FFBFD82D}"/>
              </a:ext>
            </a:extLst>
          </p:cNvPr>
          <p:cNvSpPr txBox="1">
            <a:spLocks/>
          </p:cNvSpPr>
          <p:nvPr/>
        </p:nvSpPr>
        <p:spPr>
          <a:xfrm>
            <a:off x="10242613" y="10188585"/>
            <a:ext cx="3892423" cy="1392176"/>
          </a:xfrm>
          <a:prstGeom prst="rect">
            <a:avLst/>
          </a:prstGeom>
        </p:spPr>
        <p:txBody>
          <a:bodyPr vert="horz" wrap="square" lIns="91440" tIns="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7" name="Subtitle 2">
            <a:extLst>
              <a:ext uri="{FF2B5EF4-FFF2-40B4-BE49-F238E27FC236}">
                <a16:creationId xmlns:a16="http://schemas.microsoft.com/office/drawing/2014/main" id="{A94D67D3-CA3D-144E-91EA-9127F2067E2F}"/>
              </a:ext>
            </a:extLst>
          </p:cNvPr>
          <p:cNvSpPr txBox="1">
            <a:spLocks/>
          </p:cNvSpPr>
          <p:nvPr/>
        </p:nvSpPr>
        <p:spPr>
          <a:xfrm>
            <a:off x="14608354" y="10188585"/>
            <a:ext cx="3892423" cy="1392176"/>
          </a:xfrm>
          <a:prstGeom prst="rect">
            <a:avLst/>
          </a:prstGeom>
        </p:spPr>
        <p:txBody>
          <a:bodyPr vert="horz" wrap="square" lIns="91440" tIns="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40" name="Subtitle 2">
            <a:extLst>
              <a:ext uri="{FF2B5EF4-FFF2-40B4-BE49-F238E27FC236}">
                <a16:creationId xmlns:a16="http://schemas.microsoft.com/office/drawing/2014/main" id="{BF90553C-FE1F-C340-9654-CDD0FC6795B5}"/>
              </a:ext>
            </a:extLst>
          </p:cNvPr>
          <p:cNvSpPr txBox="1">
            <a:spLocks/>
          </p:cNvSpPr>
          <p:nvPr/>
        </p:nvSpPr>
        <p:spPr>
          <a:xfrm>
            <a:off x="18977142" y="10188585"/>
            <a:ext cx="3892423" cy="1392176"/>
          </a:xfrm>
          <a:prstGeom prst="rect">
            <a:avLst/>
          </a:prstGeom>
        </p:spPr>
        <p:txBody>
          <a:bodyPr vert="horz" wrap="square" lIns="91440" tIns="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41" name="TextBox 40">
            <a:extLst>
              <a:ext uri="{FF2B5EF4-FFF2-40B4-BE49-F238E27FC236}">
                <a16:creationId xmlns:a16="http://schemas.microsoft.com/office/drawing/2014/main" id="{10DC1CF9-77ED-3C46-AAA6-3EBCDE9EFF7C}"/>
              </a:ext>
            </a:extLst>
          </p:cNvPr>
          <p:cNvSpPr txBox="1"/>
          <p:nvPr/>
        </p:nvSpPr>
        <p:spPr>
          <a:xfrm>
            <a:off x="1792275" y="9561774"/>
            <a:ext cx="3284875"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YOUR TITLE HERE</a:t>
            </a:r>
          </a:p>
        </p:txBody>
      </p:sp>
      <p:sp>
        <p:nvSpPr>
          <p:cNvPr id="42" name="TextBox 41">
            <a:extLst>
              <a:ext uri="{FF2B5EF4-FFF2-40B4-BE49-F238E27FC236}">
                <a16:creationId xmlns:a16="http://schemas.microsoft.com/office/drawing/2014/main" id="{9B3581C2-5A46-F840-B14D-60BF1392E8DE}"/>
              </a:ext>
            </a:extLst>
          </p:cNvPr>
          <p:cNvSpPr txBox="1"/>
          <p:nvPr/>
        </p:nvSpPr>
        <p:spPr>
          <a:xfrm>
            <a:off x="6169328" y="9561774"/>
            <a:ext cx="3284875" cy="461665"/>
          </a:xfrm>
          <a:prstGeom prst="rect">
            <a:avLst/>
          </a:prstGeom>
          <a:noFill/>
        </p:spPr>
        <p:txBody>
          <a:bodyPr wrap="none" rtlCol="0" anchor="ctr" anchorCtr="0">
            <a:spAutoFit/>
          </a:bodyPr>
          <a:lstStyle/>
          <a:p>
            <a:pPr algn="ctr"/>
            <a:r>
              <a:rPr lang="en-US" sz="2400" b="1" spc="300" dirty="0">
                <a:solidFill>
                  <a:schemeClr val="accent2"/>
                </a:solidFill>
                <a:latin typeface="Poppins" pitchFamily="2" charset="77"/>
                <a:ea typeface="League Spartan" charset="0"/>
                <a:cs typeface="Poppins" pitchFamily="2" charset="77"/>
              </a:rPr>
              <a:t>YOUR TITLE HERE</a:t>
            </a:r>
          </a:p>
        </p:txBody>
      </p:sp>
      <p:sp>
        <p:nvSpPr>
          <p:cNvPr id="43" name="TextBox 42">
            <a:extLst>
              <a:ext uri="{FF2B5EF4-FFF2-40B4-BE49-F238E27FC236}">
                <a16:creationId xmlns:a16="http://schemas.microsoft.com/office/drawing/2014/main" id="{4E664A75-A453-5B43-92CA-30EF1D1064E8}"/>
              </a:ext>
            </a:extLst>
          </p:cNvPr>
          <p:cNvSpPr txBox="1"/>
          <p:nvPr/>
        </p:nvSpPr>
        <p:spPr>
          <a:xfrm>
            <a:off x="10546386" y="9561774"/>
            <a:ext cx="3284875" cy="461665"/>
          </a:xfrm>
          <a:prstGeom prst="rect">
            <a:avLst/>
          </a:prstGeom>
          <a:noFill/>
        </p:spPr>
        <p:txBody>
          <a:bodyPr wrap="none" rtlCol="0" anchor="ctr" anchorCtr="0">
            <a:spAutoFit/>
          </a:bodyPr>
          <a:lstStyle/>
          <a:p>
            <a:pPr algn="ctr"/>
            <a:r>
              <a:rPr lang="en-US" sz="2400" b="1" spc="300" dirty="0">
                <a:solidFill>
                  <a:schemeClr val="accent3"/>
                </a:solidFill>
                <a:latin typeface="Poppins" pitchFamily="2" charset="77"/>
                <a:ea typeface="League Spartan" charset="0"/>
                <a:cs typeface="Poppins" pitchFamily="2" charset="77"/>
              </a:rPr>
              <a:t>YOUR TITLE HERE</a:t>
            </a:r>
          </a:p>
        </p:txBody>
      </p:sp>
      <p:sp>
        <p:nvSpPr>
          <p:cNvPr id="44" name="TextBox 43">
            <a:extLst>
              <a:ext uri="{FF2B5EF4-FFF2-40B4-BE49-F238E27FC236}">
                <a16:creationId xmlns:a16="http://schemas.microsoft.com/office/drawing/2014/main" id="{4B6D2012-8AAB-1247-821A-F07C78774794}"/>
              </a:ext>
            </a:extLst>
          </p:cNvPr>
          <p:cNvSpPr txBox="1"/>
          <p:nvPr/>
        </p:nvSpPr>
        <p:spPr>
          <a:xfrm>
            <a:off x="14912127" y="9561774"/>
            <a:ext cx="3284875" cy="461665"/>
          </a:xfrm>
          <a:prstGeom prst="rect">
            <a:avLst/>
          </a:prstGeom>
          <a:noFill/>
        </p:spPr>
        <p:txBody>
          <a:bodyPr wrap="none" rtlCol="0" anchor="ctr" anchorCtr="0">
            <a:spAutoFit/>
          </a:bodyPr>
          <a:lstStyle/>
          <a:p>
            <a:pPr algn="ctr"/>
            <a:r>
              <a:rPr lang="en-US" sz="2400" b="1" spc="300" dirty="0">
                <a:solidFill>
                  <a:schemeClr val="accent4"/>
                </a:solidFill>
                <a:latin typeface="Poppins" pitchFamily="2" charset="77"/>
                <a:ea typeface="League Spartan" charset="0"/>
                <a:cs typeface="Poppins" pitchFamily="2" charset="77"/>
              </a:rPr>
              <a:t>YOUR TITLE HERE</a:t>
            </a:r>
          </a:p>
        </p:txBody>
      </p:sp>
      <p:sp>
        <p:nvSpPr>
          <p:cNvPr id="45" name="TextBox 44">
            <a:extLst>
              <a:ext uri="{FF2B5EF4-FFF2-40B4-BE49-F238E27FC236}">
                <a16:creationId xmlns:a16="http://schemas.microsoft.com/office/drawing/2014/main" id="{ADD38524-5216-4B41-82B7-4CD1F4EA95DC}"/>
              </a:ext>
            </a:extLst>
          </p:cNvPr>
          <p:cNvSpPr txBox="1"/>
          <p:nvPr/>
        </p:nvSpPr>
        <p:spPr>
          <a:xfrm>
            <a:off x="19280915" y="9561774"/>
            <a:ext cx="3284875" cy="461665"/>
          </a:xfrm>
          <a:prstGeom prst="rect">
            <a:avLst/>
          </a:prstGeom>
          <a:noFill/>
        </p:spPr>
        <p:txBody>
          <a:bodyPr wrap="none" rtlCol="0" anchor="ctr" anchorCtr="0">
            <a:spAutoFit/>
          </a:bodyPr>
          <a:lstStyle/>
          <a:p>
            <a:pPr algn="ctr"/>
            <a:r>
              <a:rPr lang="en-US" sz="2400" b="1" spc="300" dirty="0">
                <a:solidFill>
                  <a:schemeClr val="accent5"/>
                </a:solidFill>
                <a:latin typeface="Poppins" pitchFamily="2" charset="77"/>
                <a:ea typeface="League Spartan" charset="0"/>
                <a:cs typeface="Poppins" pitchFamily="2" charset="77"/>
              </a:rPr>
              <a:t>YOUR TITLE HERE</a:t>
            </a:r>
          </a:p>
        </p:txBody>
      </p:sp>
    </p:spTree>
    <p:extLst>
      <p:ext uri="{BB962C8B-B14F-4D97-AF65-F5344CB8AC3E}">
        <p14:creationId xmlns:p14="http://schemas.microsoft.com/office/powerpoint/2010/main" val="1884236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hevron 20">
            <a:extLst>
              <a:ext uri="{FF2B5EF4-FFF2-40B4-BE49-F238E27FC236}">
                <a16:creationId xmlns:a16="http://schemas.microsoft.com/office/drawing/2014/main" id="{0CE88AC2-F276-AA4B-BB22-6779848D0A61}"/>
              </a:ext>
            </a:extLst>
          </p:cNvPr>
          <p:cNvSpPr/>
          <p:nvPr/>
        </p:nvSpPr>
        <p:spPr>
          <a:xfrm>
            <a:off x="9738360" y="5234940"/>
            <a:ext cx="9829800" cy="1691640"/>
          </a:xfrm>
          <a:prstGeom prst="chevron">
            <a:avLst>
              <a:gd name="adj" fmla="val 29730"/>
            </a:avLst>
          </a:prstGeom>
          <a:solidFill>
            <a:schemeClr val="bg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latin typeface="Lato Light" panose="020F0502020204030203" pitchFamily="34" charset="0"/>
            </a:endParaRPr>
          </a:p>
        </p:txBody>
      </p:sp>
      <p:sp useBgFill="1">
        <p:nvSpPr>
          <p:cNvPr id="11" name="Chevron 10">
            <a:extLst>
              <a:ext uri="{FF2B5EF4-FFF2-40B4-BE49-F238E27FC236}">
                <a16:creationId xmlns:a16="http://schemas.microsoft.com/office/drawing/2014/main" id="{0ED94C60-2040-6B4D-B753-E2405B7C82A3}"/>
              </a:ext>
            </a:extLst>
          </p:cNvPr>
          <p:cNvSpPr/>
          <p:nvPr/>
        </p:nvSpPr>
        <p:spPr>
          <a:xfrm flipH="1">
            <a:off x="4823460" y="3429000"/>
            <a:ext cx="9829800" cy="1691640"/>
          </a:xfrm>
          <a:prstGeom prst="chevron">
            <a:avLst>
              <a:gd name="adj" fmla="val 29730"/>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19" name="Chevron 18">
            <a:extLst>
              <a:ext uri="{FF2B5EF4-FFF2-40B4-BE49-F238E27FC236}">
                <a16:creationId xmlns:a16="http://schemas.microsoft.com/office/drawing/2014/main" id="{FBB3E0A7-7128-6541-B03D-8EEA84613FB7}"/>
              </a:ext>
            </a:extLst>
          </p:cNvPr>
          <p:cNvSpPr/>
          <p:nvPr/>
        </p:nvSpPr>
        <p:spPr>
          <a:xfrm flipH="1">
            <a:off x="4823460" y="7040880"/>
            <a:ext cx="9829800" cy="1691640"/>
          </a:xfrm>
          <a:prstGeom prst="chevron">
            <a:avLst>
              <a:gd name="adj" fmla="val 29730"/>
            </a:avLst>
          </a:prstGeom>
          <a:solidFill>
            <a:schemeClr val="bg2"/>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latin typeface="Lato Light" panose="020F0502020204030203" pitchFamily="34" charset="0"/>
            </a:endParaRPr>
          </a:p>
        </p:txBody>
      </p:sp>
      <p:sp>
        <p:nvSpPr>
          <p:cNvPr id="20" name="Chevron 19">
            <a:extLst>
              <a:ext uri="{FF2B5EF4-FFF2-40B4-BE49-F238E27FC236}">
                <a16:creationId xmlns:a16="http://schemas.microsoft.com/office/drawing/2014/main" id="{98B97338-4315-9C44-8F0F-C28C6A45756D}"/>
              </a:ext>
            </a:extLst>
          </p:cNvPr>
          <p:cNvSpPr/>
          <p:nvPr/>
        </p:nvSpPr>
        <p:spPr>
          <a:xfrm flipH="1">
            <a:off x="4823460" y="10652760"/>
            <a:ext cx="9829800" cy="1691640"/>
          </a:xfrm>
          <a:prstGeom prst="chevron">
            <a:avLst>
              <a:gd name="adj" fmla="val 29730"/>
            </a:avLst>
          </a:prstGeom>
          <a:solidFill>
            <a:schemeClr val="bg2"/>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latin typeface="Lato Light" panose="020F0502020204030203" pitchFamily="34" charset="0"/>
            </a:endParaRPr>
          </a:p>
        </p:txBody>
      </p:sp>
      <p:sp>
        <p:nvSpPr>
          <p:cNvPr id="22" name="Chevron 21">
            <a:extLst>
              <a:ext uri="{FF2B5EF4-FFF2-40B4-BE49-F238E27FC236}">
                <a16:creationId xmlns:a16="http://schemas.microsoft.com/office/drawing/2014/main" id="{BCEA65D1-82A7-524D-9FAF-89EC71A6754F}"/>
              </a:ext>
            </a:extLst>
          </p:cNvPr>
          <p:cNvSpPr/>
          <p:nvPr/>
        </p:nvSpPr>
        <p:spPr>
          <a:xfrm>
            <a:off x="9738360" y="8846820"/>
            <a:ext cx="9829800" cy="1691640"/>
          </a:xfrm>
          <a:prstGeom prst="chevron">
            <a:avLst>
              <a:gd name="adj" fmla="val 29730"/>
            </a:avLst>
          </a:prstGeom>
          <a:solidFill>
            <a:schemeClr val="bg2"/>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latin typeface="Lato Light" panose="020F0502020204030203" pitchFamily="34" charset="0"/>
            </a:endParaRPr>
          </a:p>
        </p:txBody>
      </p:sp>
      <p:sp>
        <p:nvSpPr>
          <p:cNvPr id="24" name="Rectangle 23">
            <a:extLst>
              <a:ext uri="{FF2B5EF4-FFF2-40B4-BE49-F238E27FC236}">
                <a16:creationId xmlns:a16="http://schemas.microsoft.com/office/drawing/2014/main" id="{F823D414-E03C-A644-B55D-1C20C6F6E35F}"/>
              </a:ext>
            </a:extLst>
          </p:cNvPr>
          <p:cNvSpPr/>
          <p:nvPr/>
        </p:nvSpPr>
        <p:spPr>
          <a:xfrm>
            <a:off x="13266982" y="3766990"/>
            <a:ext cx="473206" cy="1015663"/>
          </a:xfrm>
          <a:prstGeom prst="rect">
            <a:avLst/>
          </a:prstGeom>
        </p:spPr>
        <p:txBody>
          <a:bodyPr wrap="none" anchor="ctr">
            <a:spAutoFit/>
          </a:bodyPr>
          <a:lstStyle/>
          <a:p>
            <a:pPr algn="ctr"/>
            <a:r>
              <a:rPr lang="en-US" sz="6000" b="1" dirty="0">
                <a:solidFill>
                  <a:schemeClr val="accent1"/>
                </a:solidFill>
                <a:latin typeface="Poppins" pitchFamily="2" charset="77"/>
                <a:cs typeface="Poppins" pitchFamily="2" charset="77"/>
              </a:rPr>
              <a:t>1</a:t>
            </a:r>
            <a:endParaRPr lang="en-US" sz="6000" dirty="0">
              <a:solidFill>
                <a:schemeClr val="accent1"/>
              </a:solidFill>
              <a:latin typeface="Lato Light" panose="020F0502020204030203" pitchFamily="34" charset="0"/>
            </a:endParaRPr>
          </a:p>
        </p:txBody>
      </p:sp>
      <p:sp>
        <p:nvSpPr>
          <p:cNvPr id="25" name="Rectangle 24">
            <a:extLst>
              <a:ext uri="{FF2B5EF4-FFF2-40B4-BE49-F238E27FC236}">
                <a16:creationId xmlns:a16="http://schemas.microsoft.com/office/drawing/2014/main" id="{A945D880-497D-134F-A3F9-5E5639D1BD03}"/>
              </a:ext>
            </a:extLst>
          </p:cNvPr>
          <p:cNvSpPr/>
          <p:nvPr/>
        </p:nvSpPr>
        <p:spPr>
          <a:xfrm>
            <a:off x="13178817" y="7378868"/>
            <a:ext cx="649537" cy="1015663"/>
          </a:xfrm>
          <a:prstGeom prst="rect">
            <a:avLst/>
          </a:prstGeom>
        </p:spPr>
        <p:txBody>
          <a:bodyPr wrap="none" anchor="ctr">
            <a:spAutoFit/>
          </a:bodyPr>
          <a:lstStyle/>
          <a:p>
            <a:pPr algn="ctr"/>
            <a:r>
              <a:rPr lang="en-US" sz="6000" b="1" dirty="0">
                <a:solidFill>
                  <a:schemeClr val="accent3"/>
                </a:solidFill>
                <a:latin typeface="Poppins" pitchFamily="2" charset="77"/>
                <a:cs typeface="Poppins" pitchFamily="2" charset="77"/>
              </a:rPr>
              <a:t>3</a:t>
            </a:r>
            <a:endParaRPr lang="en-US" sz="6000" dirty="0">
              <a:solidFill>
                <a:schemeClr val="accent3"/>
              </a:solidFill>
              <a:latin typeface="Lato Light" panose="020F0502020204030203" pitchFamily="34" charset="0"/>
            </a:endParaRPr>
          </a:p>
        </p:txBody>
      </p:sp>
      <p:sp>
        <p:nvSpPr>
          <p:cNvPr id="26" name="Rectangle 25">
            <a:extLst>
              <a:ext uri="{FF2B5EF4-FFF2-40B4-BE49-F238E27FC236}">
                <a16:creationId xmlns:a16="http://schemas.microsoft.com/office/drawing/2014/main" id="{F0891ED8-86EC-3D4C-9431-926829BB0804}"/>
              </a:ext>
            </a:extLst>
          </p:cNvPr>
          <p:cNvSpPr/>
          <p:nvPr/>
        </p:nvSpPr>
        <p:spPr>
          <a:xfrm>
            <a:off x="13161183" y="10990748"/>
            <a:ext cx="684804" cy="1015663"/>
          </a:xfrm>
          <a:prstGeom prst="rect">
            <a:avLst/>
          </a:prstGeom>
        </p:spPr>
        <p:txBody>
          <a:bodyPr wrap="none" anchor="ctr">
            <a:spAutoFit/>
          </a:bodyPr>
          <a:lstStyle/>
          <a:p>
            <a:pPr algn="ctr"/>
            <a:r>
              <a:rPr lang="en-US" sz="6000" b="1" dirty="0">
                <a:solidFill>
                  <a:schemeClr val="accent5"/>
                </a:solidFill>
                <a:latin typeface="Poppins" pitchFamily="2" charset="77"/>
                <a:cs typeface="Poppins" pitchFamily="2" charset="77"/>
              </a:rPr>
              <a:t>5</a:t>
            </a:r>
            <a:endParaRPr lang="en-US" sz="6000" dirty="0">
              <a:solidFill>
                <a:schemeClr val="accent5"/>
              </a:solidFill>
              <a:latin typeface="Lato Light" panose="020F0502020204030203" pitchFamily="34" charset="0"/>
            </a:endParaRPr>
          </a:p>
        </p:txBody>
      </p:sp>
      <p:sp>
        <p:nvSpPr>
          <p:cNvPr id="27" name="Rectangle 26">
            <a:extLst>
              <a:ext uri="{FF2B5EF4-FFF2-40B4-BE49-F238E27FC236}">
                <a16:creationId xmlns:a16="http://schemas.microsoft.com/office/drawing/2014/main" id="{FA6877A1-403A-EA4D-B29F-B19C1844544D}"/>
              </a:ext>
            </a:extLst>
          </p:cNvPr>
          <p:cNvSpPr/>
          <p:nvPr/>
        </p:nvSpPr>
        <p:spPr>
          <a:xfrm>
            <a:off x="10517021" y="5572080"/>
            <a:ext cx="623889" cy="1015663"/>
          </a:xfrm>
          <a:prstGeom prst="rect">
            <a:avLst/>
          </a:prstGeom>
        </p:spPr>
        <p:txBody>
          <a:bodyPr wrap="none" anchor="ctr">
            <a:spAutoFit/>
          </a:bodyPr>
          <a:lstStyle/>
          <a:p>
            <a:pPr algn="ctr"/>
            <a:r>
              <a:rPr lang="en-US" sz="6000" b="1" dirty="0">
                <a:solidFill>
                  <a:schemeClr val="accent2"/>
                </a:solidFill>
                <a:latin typeface="Poppins" pitchFamily="2" charset="77"/>
                <a:cs typeface="Poppins" pitchFamily="2" charset="77"/>
              </a:rPr>
              <a:t>2</a:t>
            </a:r>
            <a:endParaRPr lang="en-US" sz="6000" dirty="0">
              <a:solidFill>
                <a:schemeClr val="accent2"/>
              </a:solidFill>
              <a:latin typeface="Lato Light" panose="020F0502020204030203" pitchFamily="34" charset="0"/>
            </a:endParaRPr>
          </a:p>
        </p:txBody>
      </p:sp>
      <p:sp>
        <p:nvSpPr>
          <p:cNvPr id="28" name="Rectangle 27">
            <a:extLst>
              <a:ext uri="{FF2B5EF4-FFF2-40B4-BE49-F238E27FC236}">
                <a16:creationId xmlns:a16="http://schemas.microsoft.com/office/drawing/2014/main" id="{BBADCC3C-F437-B14C-8DBB-1E89674F39C0}"/>
              </a:ext>
            </a:extLst>
          </p:cNvPr>
          <p:cNvSpPr/>
          <p:nvPr/>
        </p:nvSpPr>
        <p:spPr>
          <a:xfrm>
            <a:off x="10476144" y="9184808"/>
            <a:ext cx="705642" cy="1015663"/>
          </a:xfrm>
          <a:prstGeom prst="rect">
            <a:avLst/>
          </a:prstGeom>
        </p:spPr>
        <p:txBody>
          <a:bodyPr wrap="none" anchor="ctr">
            <a:spAutoFit/>
          </a:bodyPr>
          <a:lstStyle/>
          <a:p>
            <a:pPr algn="ctr"/>
            <a:r>
              <a:rPr lang="en-US" sz="6000" b="1" dirty="0">
                <a:solidFill>
                  <a:schemeClr val="accent4"/>
                </a:solidFill>
                <a:latin typeface="Poppins" pitchFamily="2" charset="77"/>
                <a:cs typeface="Poppins" pitchFamily="2" charset="77"/>
              </a:rPr>
              <a:t>4</a:t>
            </a:r>
            <a:endParaRPr lang="en-US" sz="6000" dirty="0">
              <a:solidFill>
                <a:schemeClr val="accent4"/>
              </a:solidFill>
              <a:latin typeface="Lato Light" panose="020F0502020204030203" pitchFamily="34" charset="0"/>
            </a:endParaRPr>
          </a:p>
        </p:txBody>
      </p:sp>
      <p:sp>
        <p:nvSpPr>
          <p:cNvPr id="29" name="Subtitle 2">
            <a:extLst>
              <a:ext uri="{FF2B5EF4-FFF2-40B4-BE49-F238E27FC236}">
                <a16:creationId xmlns:a16="http://schemas.microsoft.com/office/drawing/2014/main" id="{E16F21FE-2B54-B44A-9FF2-BA685841750A}"/>
              </a:ext>
            </a:extLst>
          </p:cNvPr>
          <p:cNvSpPr txBox="1">
            <a:spLocks/>
          </p:cNvSpPr>
          <p:nvPr/>
        </p:nvSpPr>
        <p:spPr>
          <a:xfrm>
            <a:off x="7327265" y="3739512"/>
            <a:ext cx="5314315"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a:t>
            </a:r>
          </a:p>
        </p:txBody>
      </p:sp>
      <p:sp>
        <p:nvSpPr>
          <p:cNvPr id="30" name="Subtitle 2">
            <a:extLst>
              <a:ext uri="{FF2B5EF4-FFF2-40B4-BE49-F238E27FC236}">
                <a16:creationId xmlns:a16="http://schemas.microsoft.com/office/drawing/2014/main" id="{BAE6F511-7418-9E4A-BDCD-68C394B6C06D}"/>
              </a:ext>
            </a:extLst>
          </p:cNvPr>
          <p:cNvSpPr txBox="1">
            <a:spLocks/>
          </p:cNvSpPr>
          <p:nvPr/>
        </p:nvSpPr>
        <p:spPr>
          <a:xfrm>
            <a:off x="7327265" y="7351392"/>
            <a:ext cx="5314315"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a:t>
            </a:r>
          </a:p>
        </p:txBody>
      </p:sp>
      <p:sp>
        <p:nvSpPr>
          <p:cNvPr id="31" name="Subtitle 2">
            <a:extLst>
              <a:ext uri="{FF2B5EF4-FFF2-40B4-BE49-F238E27FC236}">
                <a16:creationId xmlns:a16="http://schemas.microsoft.com/office/drawing/2014/main" id="{C1D347EF-D8EE-D943-85CB-ABC4E3726025}"/>
              </a:ext>
            </a:extLst>
          </p:cNvPr>
          <p:cNvSpPr txBox="1">
            <a:spLocks/>
          </p:cNvSpPr>
          <p:nvPr/>
        </p:nvSpPr>
        <p:spPr>
          <a:xfrm>
            <a:off x="7327265" y="10963272"/>
            <a:ext cx="5314315"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a:t>
            </a:r>
          </a:p>
        </p:txBody>
      </p:sp>
      <p:sp>
        <p:nvSpPr>
          <p:cNvPr id="32" name="Subtitle 2">
            <a:extLst>
              <a:ext uri="{FF2B5EF4-FFF2-40B4-BE49-F238E27FC236}">
                <a16:creationId xmlns:a16="http://schemas.microsoft.com/office/drawing/2014/main" id="{225DBE74-BC36-FE46-9B5C-D129D3BB7A6E}"/>
              </a:ext>
            </a:extLst>
          </p:cNvPr>
          <p:cNvSpPr txBox="1">
            <a:spLocks/>
          </p:cNvSpPr>
          <p:nvPr/>
        </p:nvSpPr>
        <p:spPr>
          <a:xfrm>
            <a:off x="11693525" y="5471701"/>
            <a:ext cx="5314315"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a:t>
            </a:r>
          </a:p>
        </p:txBody>
      </p:sp>
      <p:sp>
        <p:nvSpPr>
          <p:cNvPr id="33" name="Subtitle 2">
            <a:extLst>
              <a:ext uri="{FF2B5EF4-FFF2-40B4-BE49-F238E27FC236}">
                <a16:creationId xmlns:a16="http://schemas.microsoft.com/office/drawing/2014/main" id="{BB5BE425-5F0E-E140-AC95-1911A8CB999C}"/>
              </a:ext>
            </a:extLst>
          </p:cNvPr>
          <p:cNvSpPr txBox="1">
            <a:spLocks/>
          </p:cNvSpPr>
          <p:nvPr/>
        </p:nvSpPr>
        <p:spPr>
          <a:xfrm>
            <a:off x="11693525" y="9083581"/>
            <a:ext cx="5314315"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a:t>
            </a:r>
          </a:p>
        </p:txBody>
      </p:sp>
      <p:sp>
        <p:nvSpPr>
          <p:cNvPr id="34" name="Freeform 975">
            <a:extLst>
              <a:ext uri="{FF2B5EF4-FFF2-40B4-BE49-F238E27FC236}">
                <a16:creationId xmlns:a16="http://schemas.microsoft.com/office/drawing/2014/main" id="{52D763B9-CE29-5442-8376-B6027A1815AC}"/>
              </a:ext>
            </a:extLst>
          </p:cNvPr>
          <p:cNvSpPr>
            <a:spLocks noChangeAspect="1" noChangeArrowheads="1"/>
          </p:cNvSpPr>
          <p:nvPr/>
        </p:nvSpPr>
        <p:spPr bwMode="auto">
          <a:xfrm>
            <a:off x="5657851" y="3867275"/>
            <a:ext cx="835024" cy="835024"/>
          </a:xfrm>
          <a:custGeom>
            <a:avLst/>
            <a:gdLst>
              <a:gd name="T0" fmla="*/ 353924 w 290152"/>
              <a:gd name="T1" fmla="*/ 466839 h 290152"/>
              <a:gd name="T2" fmla="*/ 40274 w 290152"/>
              <a:gd name="T3" fmla="*/ 450333 h 290152"/>
              <a:gd name="T4" fmla="*/ 15849 w 290152"/>
              <a:gd name="T5" fmla="*/ 402130 h 290152"/>
              <a:gd name="T6" fmla="*/ 103005 w 290152"/>
              <a:gd name="T7" fmla="*/ 331478 h 290152"/>
              <a:gd name="T8" fmla="*/ 452452 w 290152"/>
              <a:gd name="T9" fmla="*/ 318842 h 290152"/>
              <a:gd name="T10" fmla="*/ 368865 w 290152"/>
              <a:gd name="T11" fmla="*/ 310798 h 290152"/>
              <a:gd name="T12" fmla="*/ 210638 w 290152"/>
              <a:gd name="T13" fmla="*/ 267428 h 290152"/>
              <a:gd name="T14" fmla="*/ 484408 w 290152"/>
              <a:gd name="T15" fmla="*/ 263974 h 290152"/>
              <a:gd name="T16" fmla="*/ 368810 w 290152"/>
              <a:gd name="T17" fmla="*/ 255609 h 290152"/>
              <a:gd name="T18" fmla="*/ 103005 w 290152"/>
              <a:gd name="T19" fmla="*/ 258841 h 290152"/>
              <a:gd name="T20" fmla="*/ 317607 w 290152"/>
              <a:gd name="T21" fmla="*/ 386283 h 290152"/>
              <a:gd name="T22" fmla="*/ 178282 w 290152"/>
              <a:gd name="T23" fmla="*/ 190169 h 290152"/>
              <a:gd name="T24" fmla="*/ 48649 w 290152"/>
              <a:gd name="T25" fmla="*/ 159757 h 290152"/>
              <a:gd name="T26" fmla="*/ 48649 w 290152"/>
              <a:gd name="T27" fmla="*/ 176487 h 290152"/>
              <a:gd name="T28" fmla="*/ 285250 w 290152"/>
              <a:gd name="T29" fmla="*/ 139987 h 290152"/>
              <a:gd name="T30" fmla="*/ 103837 w 290152"/>
              <a:gd name="T31" fmla="*/ 107471 h 290152"/>
              <a:gd name="T32" fmla="*/ 103837 w 290152"/>
              <a:gd name="T33" fmla="*/ 124205 h 290152"/>
              <a:gd name="T34" fmla="*/ 58313 w 290152"/>
              <a:gd name="T35" fmla="*/ 107471 h 290152"/>
              <a:gd name="T36" fmla="*/ 40668 w 290152"/>
              <a:gd name="T37" fmla="*/ 115838 h 290152"/>
              <a:gd name="T38" fmla="*/ 333373 w 290152"/>
              <a:gd name="T39" fmla="*/ 62859 h 290152"/>
              <a:gd name="T40" fmla="*/ 208317 w 290152"/>
              <a:gd name="T41" fmla="*/ 55193 h 290152"/>
              <a:gd name="T42" fmla="*/ 162909 w 290152"/>
              <a:gd name="T43" fmla="*/ 71919 h 290152"/>
              <a:gd name="T44" fmla="*/ 48506 w 290152"/>
              <a:gd name="T45" fmla="*/ 55193 h 290152"/>
              <a:gd name="T46" fmla="*/ 48506 w 290152"/>
              <a:gd name="T47" fmla="*/ 71919 h 290152"/>
              <a:gd name="T48" fmla="*/ 429484 w 290152"/>
              <a:gd name="T49" fmla="*/ 60187 h 290152"/>
              <a:gd name="T50" fmla="*/ 446112 w 290152"/>
              <a:gd name="T51" fmla="*/ 101026 h 290152"/>
              <a:gd name="T52" fmla="*/ 464075 w 290152"/>
              <a:gd name="T53" fmla="*/ 172164 h 290152"/>
              <a:gd name="T54" fmla="*/ 412854 w 290152"/>
              <a:gd name="T55" fmla="*/ 220905 h 290152"/>
              <a:gd name="T56" fmla="*/ 395561 w 290152"/>
              <a:gd name="T57" fmla="*/ 180726 h 290152"/>
              <a:gd name="T58" fmla="*/ 377600 w 290152"/>
              <a:gd name="T59" fmla="*/ 108928 h 290152"/>
              <a:gd name="T60" fmla="*/ 40274 w 290152"/>
              <a:gd name="T61" fmla="*/ 15849 h 290152"/>
              <a:gd name="T62" fmla="*/ 87156 w 290152"/>
              <a:gd name="T63" fmla="*/ 226488 h 290152"/>
              <a:gd name="T64" fmla="*/ 194126 w 290152"/>
              <a:gd name="T65" fmla="*/ 157815 h 290152"/>
              <a:gd name="T66" fmla="*/ 301760 w 290152"/>
              <a:gd name="T67" fmla="*/ 107629 h 290152"/>
              <a:gd name="T68" fmla="*/ 226485 w 290152"/>
              <a:gd name="T69" fmla="*/ 184227 h 290152"/>
              <a:gd name="T70" fmla="*/ 117532 w 290152"/>
              <a:gd name="T71" fmla="*/ 248936 h 290152"/>
              <a:gd name="T72" fmla="*/ 15849 w 290152"/>
              <a:gd name="T73" fmla="*/ 281292 h 290152"/>
              <a:gd name="T74" fmla="*/ 62731 w 290152"/>
              <a:gd name="T75" fmla="*/ 315631 h 290152"/>
              <a:gd name="T76" fmla="*/ 162437 w 290152"/>
              <a:gd name="T77" fmla="*/ 386283 h 290152"/>
              <a:gd name="T78" fmla="*/ 226485 w 290152"/>
              <a:gd name="T79" fmla="*/ 258841 h 290152"/>
              <a:gd name="T80" fmla="*/ 277989 w 290152"/>
              <a:gd name="T81" fmla="*/ 204037 h 290152"/>
              <a:gd name="T82" fmla="*/ 515039 w 290152"/>
              <a:gd name="T83" fmla="*/ 386283 h 290152"/>
              <a:gd name="T84" fmla="*/ 40274 w 290152"/>
              <a:gd name="T85" fmla="*/ 0 h 290152"/>
              <a:gd name="T86" fmla="*/ 530884 w 290152"/>
              <a:gd name="T87" fmla="*/ 425901 h 290152"/>
              <a:gd name="T88" fmla="*/ 426557 w 290152"/>
              <a:gd name="T89" fmla="*/ 515044 h 290152"/>
              <a:gd name="T90" fmla="*/ 97063 w 290152"/>
              <a:gd name="T91" fmla="*/ 522968 h 290152"/>
              <a:gd name="T92" fmla="*/ 40274 w 290152"/>
              <a:gd name="T93" fmla="*/ 466839 h 290152"/>
              <a:gd name="T94" fmla="*/ 40274 w 290152"/>
              <a:gd name="T95" fmla="*/ 0 h 2901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0152" h="290152">
                <a:moveTo>
                  <a:pt x="96717" y="255146"/>
                </a:moveTo>
                <a:lnTo>
                  <a:pt x="96717" y="281491"/>
                </a:lnTo>
                <a:lnTo>
                  <a:pt x="193435" y="281491"/>
                </a:lnTo>
                <a:lnTo>
                  <a:pt x="193435" y="255146"/>
                </a:lnTo>
                <a:lnTo>
                  <a:pt x="96717" y="255146"/>
                </a:lnTo>
                <a:close/>
                <a:moveTo>
                  <a:pt x="8661" y="219780"/>
                </a:moveTo>
                <a:lnTo>
                  <a:pt x="8661" y="232771"/>
                </a:lnTo>
                <a:cubicBezTo>
                  <a:pt x="8661" y="240350"/>
                  <a:pt x="14796" y="246124"/>
                  <a:pt x="22014" y="246124"/>
                </a:cubicBezTo>
                <a:lnTo>
                  <a:pt x="268138" y="246124"/>
                </a:lnTo>
                <a:cubicBezTo>
                  <a:pt x="275717" y="246124"/>
                  <a:pt x="281491" y="240350"/>
                  <a:pt x="281491" y="232771"/>
                </a:cubicBezTo>
                <a:lnTo>
                  <a:pt x="281491" y="219780"/>
                </a:lnTo>
                <a:lnTo>
                  <a:pt x="8661" y="219780"/>
                </a:lnTo>
                <a:close/>
                <a:moveTo>
                  <a:pt x="38975" y="181165"/>
                </a:moveTo>
                <a:lnTo>
                  <a:pt x="38975" y="211118"/>
                </a:lnTo>
                <a:lnTo>
                  <a:pt x="56298" y="211118"/>
                </a:lnTo>
                <a:lnTo>
                  <a:pt x="56298" y="181165"/>
                </a:lnTo>
                <a:lnTo>
                  <a:pt x="38975" y="181165"/>
                </a:lnTo>
                <a:close/>
                <a:moveTo>
                  <a:pt x="201601" y="169863"/>
                </a:moveTo>
                <a:lnTo>
                  <a:pt x="243265" y="169863"/>
                </a:lnTo>
                <a:cubicBezTo>
                  <a:pt x="245457" y="169863"/>
                  <a:pt x="247285" y="172061"/>
                  <a:pt x="247285" y="174259"/>
                </a:cubicBezTo>
                <a:cubicBezTo>
                  <a:pt x="247285" y="176824"/>
                  <a:pt x="245457" y="179022"/>
                  <a:pt x="243265" y="179022"/>
                </a:cubicBezTo>
                <a:lnTo>
                  <a:pt x="201601" y="179022"/>
                </a:lnTo>
                <a:cubicBezTo>
                  <a:pt x="199043" y="179022"/>
                  <a:pt x="196850" y="176824"/>
                  <a:pt x="196850" y="174259"/>
                </a:cubicBezTo>
                <a:cubicBezTo>
                  <a:pt x="196850" y="172061"/>
                  <a:pt x="199043" y="169863"/>
                  <a:pt x="201601" y="169863"/>
                </a:cubicBezTo>
                <a:close/>
                <a:moveTo>
                  <a:pt x="97439" y="146159"/>
                </a:moveTo>
                <a:lnTo>
                  <a:pt x="97439" y="211118"/>
                </a:lnTo>
                <a:lnTo>
                  <a:pt x="115122" y="211118"/>
                </a:lnTo>
                <a:lnTo>
                  <a:pt x="115122" y="146159"/>
                </a:lnTo>
                <a:lnTo>
                  <a:pt x="97439" y="146159"/>
                </a:lnTo>
                <a:close/>
                <a:moveTo>
                  <a:pt x="201571" y="139700"/>
                </a:moveTo>
                <a:lnTo>
                  <a:pt x="260393" y="139700"/>
                </a:lnTo>
                <a:cubicBezTo>
                  <a:pt x="262935" y="139700"/>
                  <a:pt x="264750" y="141605"/>
                  <a:pt x="264750" y="144272"/>
                </a:cubicBezTo>
                <a:cubicBezTo>
                  <a:pt x="264750" y="146939"/>
                  <a:pt x="262935" y="148844"/>
                  <a:pt x="260393" y="148844"/>
                </a:cubicBezTo>
                <a:lnTo>
                  <a:pt x="201571" y="148844"/>
                </a:lnTo>
                <a:cubicBezTo>
                  <a:pt x="199029" y="148844"/>
                  <a:pt x="196850" y="146939"/>
                  <a:pt x="196850" y="144272"/>
                </a:cubicBezTo>
                <a:cubicBezTo>
                  <a:pt x="196850" y="141605"/>
                  <a:pt x="199029" y="139700"/>
                  <a:pt x="201571" y="139700"/>
                </a:cubicBezTo>
                <a:close/>
                <a:moveTo>
                  <a:pt x="47637" y="132445"/>
                </a:moveTo>
                <a:cubicBezTo>
                  <a:pt x="42945" y="132445"/>
                  <a:pt x="38975" y="136415"/>
                  <a:pt x="38975" y="141467"/>
                </a:cubicBezTo>
                <a:cubicBezTo>
                  <a:pt x="38975" y="146159"/>
                  <a:pt x="42945" y="150128"/>
                  <a:pt x="47637" y="150128"/>
                </a:cubicBezTo>
                <a:cubicBezTo>
                  <a:pt x="52689" y="150128"/>
                  <a:pt x="56298" y="146159"/>
                  <a:pt x="56298" y="141467"/>
                </a:cubicBezTo>
                <a:cubicBezTo>
                  <a:pt x="56298" y="136415"/>
                  <a:pt x="52689" y="132445"/>
                  <a:pt x="47637" y="132445"/>
                </a:cubicBezTo>
                <a:close/>
                <a:moveTo>
                  <a:pt x="155902" y="120175"/>
                </a:moveTo>
                <a:lnTo>
                  <a:pt x="155902" y="211118"/>
                </a:lnTo>
                <a:lnTo>
                  <a:pt x="173586" y="211118"/>
                </a:lnTo>
                <a:lnTo>
                  <a:pt x="173586" y="120175"/>
                </a:lnTo>
                <a:lnTo>
                  <a:pt x="155902" y="120175"/>
                </a:lnTo>
                <a:close/>
                <a:moveTo>
                  <a:pt x="106100" y="94913"/>
                </a:moveTo>
                <a:cubicBezTo>
                  <a:pt x="101409" y="94913"/>
                  <a:pt x="97439" y="98883"/>
                  <a:pt x="97439" y="103935"/>
                </a:cubicBezTo>
                <a:cubicBezTo>
                  <a:pt x="97439" y="108626"/>
                  <a:pt x="101409" y="112596"/>
                  <a:pt x="106100" y="112596"/>
                </a:cubicBezTo>
                <a:cubicBezTo>
                  <a:pt x="111153" y="112596"/>
                  <a:pt x="115122" y="108626"/>
                  <a:pt x="115122" y="103935"/>
                </a:cubicBezTo>
                <a:cubicBezTo>
                  <a:pt x="115122" y="98883"/>
                  <a:pt x="111153" y="94913"/>
                  <a:pt x="106100" y="94913"/>
                </a:cubicBezTo>
                <a:close/>
                <a:moveTo>
                  <a:pt x="26590" y="87313"/>
                </a:moveTo>
                <a:lnTo>
                  <a:pt x="69519" y="87313"/>
                </a:lnTo>
                <a:cubicBezTo>
                  <a:pt x="72066" y="87313"/>
                  <a:pt x="74249" y="89218"/>
                  <a:pt x="74249" y="91885"/>
                </a:cubicBezTo>
                <a:cubicBezTo>
                  <a:pt x="74249" y="94552"/>
                  <a:pt x="72066" y="96457"/>
                  <a:pt x="69519" y="96457"/>
                </a:cubicBezTo>
                <a:lnTo>
                  <a:pt x="26590" y="96457"/>
                </a:lnTo>
                <a:cubicBezTo>
                  <a:pt x="24408" y="96457"/>
                  <a:pt x="22225" y="94552"/>
                  <a:pt x="22225" y="91885"/>
                </a:cubicBezTo>
                <a:cubicBezTo>
                  <a:pt x="22225" y="89218"/>
                  <a:pt x="24408" y="87313"/>
                  <a:pt x="26590" y="87313"/>
                </a:cubicBezTo>
                <a:close/>
                <a:moveTo>
                  <a:pt x="164925" y="67846"/>
                </a:moveTo>
                <a:cubicBezTo>
                  <a:pt x="160233" y="67846"/>
                  <a:pt x="155902" y="71455"/>
                  <a:pt x="155902" y="76508"/>
                </a:cubicBezTo>
                <a:cubicBezTo>
                  <a:pt x="155902" y="81560"/>
                  <a:pt x="160233" y="85530"/>
                  <a:pt x="164925" y="85530"/>
                </a:cubicBezTo>
                <a:cubicBezTo>
                  <a:pt x="169977" y="85530"/>
                  <a:pt x="173586" y="81560"/>
                  <a:pt x="173586" y="76508"/>
                </a:cubicBezTo>
                <a:cubicBezTo>
                  <a:pt x="173586" y="71455"/>
                  <a:pt x="169977" y="67846"/>
                  <a:pt x="164925" y="67846"/>
                </a:cubicBezTo>
                <a:close/>
                <a:moveTo>
                  <a:pt x="56750" y="58738"/>
                </a:moveTo>
                <a:lnTo>
                  <a:pt x="125813" y="58738"/>
                </a:lnTo>
                <a:cubicBezTo>
                  <a:pt x="127994" y="58738"/>
                  <a:pt x="129811" y="60643"/>
                  <a:pt x="129811" y="63310"/>
                </a:cubicBezTo>
                <a:cubicBezTo>
                  <a:pt x="129811" y="65977"/>
                  <a:pt x="127994" y="67882"/>
                  <a:pt x="125813" y="67882"/>
                </a:cubicBezTo>
                <a:lnTo>
                  <a:pt x="56750" y="67882"/>
                </a:lnTo>
                <a:cubicBezTo>
                  <a:pt x="54569" y="67882"/>
                  <a:pt x="52388" y="65977"/>
                  <a:pt x="52388" y="63310"/>
                </a:cubicBezTo>
                <a:cubicBezTo>
                  <a:pt x="52388" y="60643"/>
                  <a:pt x="54569" y="58738"/>
                  <a:pt x="56750" y="58738"/>
                </a:cubicBezTo>
                <a:close/>
                <a:moveTo>
                  <a:pt x="26511" y="58738"/>
                </a:moveTo>
                <a:lnTo>
                  <a:pt x="31869" y="58738"/>
                </a:lnTo>
                <a:cubicBezTo>
                  <a:pt x="34370" y="58738"/>
                  <a:pt x="36156" y="60643"/>
                  <a:pt x="36156" y="63310"/>
                </a:cubicBezTo>
                <a:cubicBezTo>
                  <a:pt x="36156" y="65977"/>
                  <a:pt x="34370" y="67882"/>
                  <a:pt x="31869" y="67882"/>
                </a:cubicBezTo>
                <a:lnTo>
                  <a:pt x="26511" y="67882"/>
                </a:lnTo>
                <a:cubicBezTo>
                  <a:pt x="24368" y="67882"/>
                  <a:pt x="22225" y="65977"/>
                  <a:pt x="22225" y="63310"/>
                </a:cubicBezTo>
                <a:cubicBezTo>
                  <a:pt x="22225" y="60643"/>
                  <a:pt x="24368" y="58738"/>
                  <a:pt x="26511" y="58738"/>
                </a:cubicBezTo>
                <a:close/>
                <a:moveTo>
                  <a:pt x="113854" y="30163"/>
                </a:moveTo>
                <a:lnTo>
                  <a:pt x="177886" y="30163"/>
                </a:lnTo>
                <a:cubicBezTo>
                  <a:pt x="180404" y="30163"/>
                  <a:pt x="182203" y="32068"/>
                  <a:pt x="182203" y="34354"/>
                </a:cubicBezTo>
                <a:cubicBezTo>
                  <a:pt x="182203" y="37021"/>
                  <a:pt x="180404" y="39307"/>
                  <a:pt x="177886" y="39307"/>
                </a:cubicBezTo>
                <a:lnTo>
                  <a:pt x="113854" y="39307"/>
                </a:lnTo>
                <a:cubicBezTo>
                  <a:pt x="111336" y="39307"/>
                  <a:pt x="109538" y="37021"/>
                  <a:pt x="109538" y="34354"/>
                </a:cubicBezTo>
                <a:cubicBezTo>
                  <a:pt x="109538" y="32068"/>
                  <a:pt x="111336" y="30163"/>
                  <a:pt x="113854" y="30163"/>
                </a:cubicBezTo>
                <a:close/>
                <a:moveTo>
                  <a:pt x="56658" y="30163"/>
                </a:moveTo>
                <a:lnTo>
                  <a:pt x="89037" y="30163"/>
                </a:lnTo>
                <a:cubicBezTo>
                  <a:pt x="91172" y="30163"/>
                  <a:pt x="93307" y="32068"/>
                  <a:pt x="93307" y="34354"/>
                </a:cubicBezTo>
                <a:cubicBezTo>
                  <a:pt x="93307" y="37021"/>
                  <a:pt x="91172" y="39307"/>
                  <a:pt x="89037" y="39307"/>
                </a:cubicBezTo>
                <a:lnTo>
                  <a:pt x="56658" y="39307"/>
                </a:lnTo>
                <a:cubicBezTo>
                  <a:pt x="54523" y="39307"/>
                  <a:pt x="52388" y="37021"/>
                  <a:pt x="52388" y="34354"/>
                </a:cubicBezTo>
                <a:cubicBezTo>
                  <a:pt x="52388" y="32068"/>
                  <a:pt x="54523" y="30163"/>
                  <a:pt x="56658" y="30163"/>
                </a:cubicBezTo>
                <a:close/>
                <a:moveTo>
                  <a:pt x="26511" y="30163"/>
                </a:moveTo>
                <a:lnTo>
                  <a:pt x="31869" y="30163"/>
                </a:lnTo>
                <a:cubicBezTo>
                  <a:pt x="34370" y="30163"/>
                  <a:pt x="36156" y="32068"/>
                  <a:pt x="36156" y="34354"/>
                </a:cubicBezTo>
                <a:cubicBezTo>
                  <a:pt x="36156" y="37021"/>
                  <a:pt x="34370" y="39307"/>
                  <a:pt x="31869" y="39307"/>
                </a:cubicBezTo>
                <a:lnTo>
                  <a:pt x="26511" y="39307"/>
                </a:lnTo>
                <a:cubicBezTo>
                  <a:pt x="24368" y="39307"/>
                  <a:pt x="22225" y="37021"/>
                  <a:pt x="22225" y="34354"/>
                </a:cubicBezTo>
                <a:cubicBezTo>
                  <a:pt x="22225" y="32068"/>
                  <a:pt x="24368" y="30163"/>
                  <a:pt x="26511" y="30163"/>
                </a:cubicBezTo>
                <a:close/>
                <a:moveTo>
                  <a:pt x="230006" y="28575"/>
                </a:moveTo>
                <a:cubicBezTo>
                  <a:pt x="232187" y="28575"/>
                  <a:pt x="234732" y="30735"/>
                  <a:pt x="234732" y="32895"/>
                </a:cubicBezTo>
                <a:lnTo>
                  <a:pt x="234732" y="38655"/>
                </a:lnTo>
                <a:cubicBezTo>
                  <a:pt x="242367" y="40095"/>
                  <a:pt x="248911" y="44775"/>
                  <a:pt x="251819" y="51974"/>
                </a:cubicBezTo>
                <a:cubicBezTo>
                  <a:pt x="252910" y="54134"/>
                  <a:pt x="251819" y="56654"/>
                  <a:pt x="249638" y="57734"/>
                </a:cubicBezTo>
                <a:cubicBezTo>
                  <a:pt x="247456" y="58814"/>
                  <a:pt x="244912" y="57734"/>
                  <a:pt x="243821" y="55214"/>
                </a:cubicBezTo>
                <a:cubicBezTo>
                  <a:pt x="241640" y="50534"/>
                  <a:pt x="235823" y="46934"/>
                  <a:pt x="230006" y="46934"/>
                </a:cubicBezTo>
                <a:cubicBezTo>
                  <a:pt x="222008" y="46934"/>
                  <a:pt x="215464" y="52694"/>
                  <a:pt x="215464" y="59534"/>
                </a:cubicBezTo>
                <a:cubicBezTo>
                  <a:pt x="215464" y="65654"/>
                  <a:pt x="218009" y="72494"/>
                  <a:pt x="230006" y="72494"/>
                </a:cubicBezTo>
                <a:cubicBezTo>
                  <a:pt x="247456" y="72494"/>
                  <a:pt x="253637" y="83654"/>
                  <a:pt x="253637" y="94094"/>
                </a:cubicBezTo>
                <a:cubicBezTo>
                  <a:pt x="253637" y="104893"/>
                  <a:pt x="245275" y="113533"/>
                  <a:pt x="234732" y="115333"/>
                </a:cubicBezTo>
                <a:lnTo>
                  <a:pt x="234732" y="120733"/>
                </a:lnTo>
                <a:cubicBezTo>
                  <a:pt x="234732" y="123253"/>
                  <a:pt x="232187" y="125053"/>
                  <a:pt x="230006" y="125053"/>
                </a:cubicBezTo>
                <a:cubicBezTo>
                  <a:pt x="227461" y="125053"/>
                  <a:pt x="225643" y="123253"/>
                  <a:pt x="225643" y="120733"/>
                </a:cubicBezTo>
                <a:lnTo>
                  <a:pt x="225643" y="115333"/>
                </a:lnTo>
                <a:cubicBezTo>
                  <a:pt x="217645" y="113893"/>
                  <a:pt x="211101" y="108853"/>
                  <a:pt x="208193" y="102013"/>
                </a:cubicBezTo>
                <a:cubicBezTo>
                  <a:pt x="207102" y="99853"/>
                  <a:pt x="208193" y="96973"/>
                  <a:pt x="210374" y="96253"/>
                </a:cubicBezTo>
                <a:cubicBezTo>
                  <a:pt x="212919" y="95173"/>
                  <a:pt x="215464" y="96253"/>
                  <a:pt x="216191" y="98773"/>
                </a:cubicBezTo>
                <a:cubicBezTo>
                  <a:pt x="218372" y="103453"/>
                  <a:pt x="223826" y="107053"/>
                  <a:pt x="230006" y="107053"/>
                </a:cubicBezTo>
                <a:cubicBezTo>
                  <a:pt x="238368" y="107053"/>
                  <a:pt x="244912" y="101293"/>
                  <a:pt x="244912" y="94094"/>
                </a:cubicBezTo>
                <a:cubicBezTo>
                  <a:pt x="244912" y="88334"/>
                  <a:pt x="242367" y="81134"/>
                  <a:pt x="230006" y="81134"/>
                </a:cubicBezTo>
                <a:cubicBezTo>
                  <a:pt x="212556" y="81134"/>
                  <a:pt x="206375" y="70334"/>
                  <a:pt x="206375" y="59534"/>
                </a:cubicBezTo>
                <a:cubicBezTo>
                  <a:pt x="206375" y="49454"/>
                  <a:pt x="214737" y="40455"/>
                  <a:pt x="225643" y="38655"/>
                </a:cubicBezTo>
                <a:lnTo>
                  <a:pt x="225643" y="32895"/>
                </a:lnTo>
                <a:cubicBezTo>
                  <a:pt x="225643" y="30735"/>
                  <a:pt x="227461" y="28575"/>
                  <a:pt x="230006" y="28575"/>
                </a:cubicBezTo>
                <a:close/>
                <a:moveTo>
                  <a:pt x="22014" y="8661"/>
                </a:moveTo>
                <a:cubicBezTo>
                  <a:pt x="14796" y="8661"/>
                  <a:pt x="8661" y="14796"/>
                  <a:pt x="8661" y="22014"/>
                </a:cubicBezTo>
                <a:lnTo>
                  <a:pt x="8661" y="144354"/>
                </a:lnTo>
                <a:lnTo>
                  <a:pt x="30314" y="140384"/>
                </a:lnTo>
                <a:cubicBezTo>
                  <a:pt x="30675" y="131362"/>
                  <a:pt x="38615" y="123784"/>
                  <a:pt x="47637" y="123784"/>
                </a:cubicBezTo>
                <a:cubicBezTo>
                  <a:pt x="52328" y="123784"/>
                  <a:pt x="56298" y="125588"/>
                  <a:pt x="59546" y="128475"/>
                </a:cubicBezTo>
                <a:lnTo>
                  <a:pt x="89860" y="108987"/>
                </a:lnTo>
                <a:cubicBezTo>
                  <a:pt x="89139" y="107544"/>
                  <a:pt x="88778" y="105739"/>
                  <a:pt x="88778" y="103935"/>
                </a:cubicBezTo>
                <a:cubicBezTo>
                  <a:pt x="88778" y="94191"/>
                  <a:pt x="96717" y="86252"/>
                  <a:pt x="106100" y="86252"/>
                </a:cubicBezTo>
                <a:cubicBezTo>
                  <a:pt x="111874" y="86252"/>
                  <a:pt x="116566" y="88778"/>
                  <a:pt x="119814" y="92747"/>
                </a:cubicBezTo>
                <a:lnTo>
                  <a:pt x="147602" y="79756"/>
                </a:lnTo>
                <a:cubicBezTo>
                  <a:pt x="147602" y="78673"/>
                  <a:pt x="147241" y="77590"/>
                  <a:pt x="147241" y="76508"/>
                </a:cubicBezTo>
                <a:cubicBezTo>
                  <a:pt x="147241" y="66764"/>
                  <a:pt x="155181" y="58824"/>
                  <a:pt x="164925" y="58824"/>
                </a:cubicBezTo>
                <a:cubicBezTo>
                  <a:pt x="174668" y="58824"/>
                  <a:pt x="182608" y="66764"/>
                  <a:pt x="182608" y="76508"/>
                </a:cubicBezTo>
                <a:cubicBezTo>
                  <a:pt x="182608" y="86252"/>
                  <a:pt x="174668" y="94191"/>
                  <a:pt x="164925" y="94191"/>
                </a:cubicBezTo>
                <a:cubicBezTo>
                  <a:pt x="159511" y="94191"/>
                  <a:pt x="154459" y="91665"/>
                  <a:pt x="151572" y="87695"/>
                </a:cubicBezTo>
                <a:lnTo>
                  <a:pt x="123784" y="100687"/>
                </a:lnTo>
                <a:cubicBezTo>
                  <a:pt x="123784" y="101409"/>
                  <a:pt x="123784" y="102491"/>
                  <a:pt x="123784" y="103935"/>
                </a:cubicBezTo>
                <a:cubicBezTo>
                  <a:pt x="123784" y="113318"/>
                  <a:pt x="115844" y="121618"/>
                  <a:pt x="106100" y="121618"/>
                </a:cubicBezTo>
                <a:cubicBezTo>
                  <a:pt x="101770" y="121618"/>
                  <a:pt x="97439" y="119453"/>
                  <a:pt x="94552" y="116566"/>
                </a:cubicBezTo>
                <a:lnTo>
                  <a:pt x="64237" y="136054"/>
                </a:lnTo>
                <a:cubicBezTo>
                  <a:pt x="64959" y="137497"/>
                  <a:pt x="65320" y="139663"/>
                  <a:pt x="65320" y="141467"/>
                </a:cubicBezTo>
                <a:cubicBezTo>
                  <a:pt x="65320" y="150850"/>
                  <a:pt x="57381" y="158790"/>
                  <a:pt x="47637" y="158790"/>
                </a:cubicBezTo>
                <a:cubicBezTo>
                  <a:pt x="40780" y="158790"/>
                  <a:pt x="35006" y="154820"/>
                  <a:pt x="31758" y="149046"/>
                </a:cubicBezTo>
                <a:lnTo>
                  <a:pt x="8661" y="153737"/>
                </a:lnTo>
                <a:lnTo>
                  <a:pt x="8661" y="211118"/>
                </a:lnTo>
                <a:lnTo>
                  <a:pt x="30314" y="211118"/>
                </a:lnTo>
                <a:lnTo>
                  <a:pt x="30314" y="176834"/>
                </a:lnTo>
                <a:cubicBezTo>
                  <a:pt x="30314" y="174308"/>
                  <a:pt x="32119" y="172504"/>
                  <a:pt x="34284" y="172504"/>
                </a:cubicBezTo>
                <a:lnTo>
                  <a:pt x="60989" y="172504"/>
                </a:lnTo>
                <a:cubicBezTo>
                  <a:pt x="63155" y="172504"/>
                  <a:pt x="65320" y="174308"/>
                  <a:pt x="65320" y="176834"/>
                </a:cubicBezTo>
                <a:lnTo>
                  <a:pt x="65320" y="211118"/>
                </a:lnTo>
                <a:lnTo>
                  <a:pt x="88778" y="211118"/>
                </a:lnTo>
                <a:lnTo>
                  <a:pt x="88778" y="141467"/>
                </a:lnTo>
                <a:cubicBezTo>
                  <a:pt x="88778" y="139302"/>
                  <a:pt x="90943" y="137136"/>
                  <a:pt x="93108" y="137136"/>
                </a:cubicBezTo>
                <a:lnTo>
                  <a:pt x="119453" y="137136"/>
                </a:lnTo>
                <a:cubicBezTo>
                  <a:pt x="121979" y="137136"/>
                  <a:pt x="123784" y="139302"/>
                  <a:pt x="123784" y="141467"/>
                </a:cubicBezTo>
                <a:lnTo>
                  <a:pt x="123784" y="211118"/>
                </a:lnTo>
                <a:lnTo>
                  <a:pt x="147241" y="211118"/>
                </a:lnTo>
                <a:lnTo>
                  <a:pt x="147241" y="115844"/>
                </a:lnTo>
                <a:cubicBezTo>
                  <a:pt x="147241" y="113318"/>
                  <a:pt x="149406" y="111514"/>
                  <a:pt x="151933" y="111514"/>
                </a:cubicBezTo>
                <a:lnTo>
                  <a:pt x="178277" y="111514"/>
                </a:lnTo>
                <a:cubicBezTo>
                  <a:pt x="180804" y="111514"/>
                  <a:pt x="182608" y="113318"/>
                  <a:pt x="182608" y="115844"/>
                </a:cubicBezTo>
                <a:lnTo>
                  <a:pt x="182608" y="211118"/>
                </a:lnTo>
                <a:lnTo>
                  <a:pt x="281491" y="211118"/>
                </a:lnTo>
                <a:lnTo>
                  <a:pt x="281491" y="22014"/>
                </a:lnTo>
                <a:cubicBezTo>
                  <a:pt x="281491" y="14796"/>
                  <a:pt x="275717" y="8661"/>
                  <a:pt x="268138" y="8661"/>
                </a:cubicBezTo>
                <a:lnTo>
                  <a:pt x="22014" y="8661"/>
                </a:lnTo>
                <a:close/>
                <a:moveTo>
                  <a:pt x="22014" y="0"/>
                </a:moveTo>
                <a:lnTo>
                  <a:pt x="268138" y="0"/>
                </a:lnTo>
                <a:cubicBezTo>
                  <a:pt x="280408" y="0"/>
                  <a:pt x="290152" y="9744"/>
                  <a:pt x="290152" y="22014"/>
                </a:cubicBezTo>
                <a:lnTo>
                  <a:pt x="290152" y="215449"/>
                </a:lnTo>
                <a:lnTo>
                  <a:pt x="290152" y="232771"/>
                </a:lnTo>
                <a:cubicBezTo>
                  <a:pt x="290152" y="245402"/>
                  <a:pt x="280408" y="255146"/>
                  <a:pt x="268138" y="255146"/>
                </a:cubicBezTo>
                <a:lnTo>
                  <a:pt x="202457" y="255146"/>
                </a:lnTo>
                <a:lnTo>
                  <a:pt x="202457" y="281491"/>
                </a:lnTo>
                <a:lnTo>
                  <a:pt x="233132" y="281491"/>
                </a:lnTo>
                <a:cubicBezTo>
                  <a:pt x="235659" y="281491"/>
                  <a:pt x="237463" y="283295"/>
                  <a:pt x="237463" y="285822"/>
                </a:cubicBezTo>
                <a:cubicBezTo>
                  <a:pt x="237463" y="288348"/>
                  <a:pt x="235659" y="290152"/>
                  <a:pt x="233132" y="290152"/>
                </a:cubicBezTo>
                <a:lnTo>
                  <a:pt x="57381" y="290152"/>
                </a:lnTo>
                <a:cubicBezTo>
                  <a:pt x="54854" y="290152"/>
                  <a:pt x="53050" y="288348"/>
                  <a:pt x="53050" y="285822"/>
                </a:cubicBezTo>
                <a:cubicBezTo>
                  <a:pt x="53050" y="283295"/>
                  <a:pt x="54854" y="281491"/>
                  <a:pt x="57381" y="281491"/>
                </a:cubicBezTo>
                <a:lnTo>
                  <a:pt x="88056" y="281491"/>
                </a:lnTo>
                <a:lnTo>
                  <a:pt x="88056" y="255146"/>
                </a:lnTo>
                <a:lnTo>
                  <a:pt x="22014" y="255146"/>
                </a:lnTo>
                <a:cubicBezTo>
                  <a:pt x="10105" y="255146"/>
                  <a:pt x="0" y="245402"/>
                  <a:pt x="0" y="232771"/>
                </a:cubicBezTo>
                <a:lnTo>
                  <a:pt x="0" y="215449"/>
                </a:lnTo>
                <a:lnTo>
                  <a:pt x="0" y="22014"/>
                </a:lnTo>
                <a:cubicBezTo>
                  <a:pt x="0" y="9744"/>
                  <a:pt x="10105" y="0"/>
                  <a:pt x="22014"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35" name="Freeform 982">
            <a:extLst>
              <a:ext uri="{FF2B5EF4-FFF2-40B4-BE49-F238E27FC236}">
                <a16:creationId xmlns:a16="http://schemas.microsoft.com/office/drawing/2014/main" id="{304572E3-CE35-E84C-B8DE-46ABD71BF843}"/>
              </a:ext>
            </a:extLst>
          </p:cNvPr>
          <p:cNvSpPr>
            <a:spLocks noChangeAspect="1" noChangeArrowheads="1"/>
          </p:cNvSpPr>
          <p:nvPr/>
        </p:nvSpPr>
        <p:spPr bwMode="auto">
          <a:xfrm>
            <a:off x="5657851" y="7471701"/>
            <a:ext cx="835024" cy="829996"/>
          </a:xfrm>
          <a:custGeom>
            <a:avLst/>
            <a:gdLst>
              <a:gd name="T0" fmla="*/ 120216 w 290152"/>
              <a:gd name="T1" fmla="*/ 396833 h 288566"/>
              <a:gd name="T2" fmla="*/ 147102 w 290152"/>
              <a:gd name="T3" fmla="*/ 392852 h 288566"/>
              <a:gd name="T4" fmla="*/ 147102 w 290152"/>
              <a:gd name="T5" fmla="*/ 435285 h 288566"/>
              <a:gd name="T6" fmla="*/ 120216 w 290152"/>
              <a:gd name="T7" fmla="*/ 420037 h 288566"/>
              <a:gd name="T8" fmla="*/ 93327 w 290152"/>
              <a:gd name="T9" fmla="*/ 435285 h 288566"/>
              <a:gd name="T10" fmla="*/ 93327 w 290152"/>
              <a:gd name="T11" fmla="*/ 392852 h 288566"/>
              <a:gd name="T12" fmla="*/ 68659 w 290152"/>
              <a:gd name="T13" fmla="*/ 361742 h 288566"/>
              <a:gd name="T14" fmla="*/ 166903 w 290152"/>
              <a:gd name="T15" fmla="*/ 459989 h 288566"/>
              <a:gd name="T16" fmla="*/ 166903 w 290152"/>
              <a:gd name="T17" fmla="*/ 358467 h 288566"/>
              <a:gd name="T18" fmla="*/ 401989 w 290152"/>
              <a:gd name="T19" fmla="*/ 350275 h 288566"/>
              <a:gd name="T20" fmla="*/ 429982 w 290152"/>
              <a:gd name="T21" fmla="*/ 378514 h 288566"/>
              <a:gd name="T22" fmla="*/ 71280 w 290152"/>
              <a:gd name="T23" fmla="*/ 342749 h 288566"/>
              <a:gd name="T24" fmla="*/ 185238 w 290152"/>
              <a:gd name="T25" fmla="*/ 457369 h 288566"/>
              <a:gd name="T26" fmla="*/ 52287 w 290152"/>
              <a:gd name="T27" fmla="*/ 457369 h 288566"/>
              <a:gd name="T28" fmla="*/ 415987 w 290152"/>
              <a:gd name="T29" fmla="*/ 328769 h 288566"/>
              <a:gd name="T30" fmla="*/ 416312 w 290152"/>
              <a:gd name="T31" fmla="*/ 400183 h 288566"/>
              <a:gd name="T32" fmla="*/ 390921 w 290152"/>
              <a:gd name="T33" fmla="*/ 339111 h 288566"/>
              <a:gd name="T34" fmla="*/ 309230 w 290152"/>
              <a:gd name="T35" fmla="*/ 256219 h 288566"/>
              <a:gd name="T36" fmla="*/ 337466 w 290152"/>
              <a:gd name="T37" fmla="*/ 285369 h 288566"/>
              <a:gd name="T38" fmla="*/ 441434 w 290152"/>
              <a:gd name="T39" fmla="*/ 237895 h 288566"/>
              <a:gd name="T40" fmla="*/ 302149 w 290152"/>
              <a:gd name="T41" fmla="*/ 398222 h 288566"/>
              <a:gd name="T42" fmla="*/ 290212 w 290152"/>
              <a:gd name="T43" fmla="*/ 387100 h 288566"/>
              <a:gd name="T44" fmla="*/ 348632 w 290152"/>
              <a:gd name="T45" fmla="*/ 245620 h 288566"/>
              <a:gd name="T46" fmla="*/ 298064 w 290152"/>
              <a:gd name="T47" fmla="*/ 296631 h 288566"/>
              <a:gd name="T48" fmla="*/ 323348 w 290152"/>
              <a:gd name="T49" fmla="*/ 235683 h 288566"/>
              <a:gd name="T50" fmla="*/ 126580 w 290152"/>
              <a:gd name="T51" fmla="*/ 218671 h 288566"/>
              <a:gd name="T52" fmla="*/ 144826 w 290152"/>
              <a:gd name="T53" fmla="*/ 234453 h 288566"/>
              <a:gd name="T54" fmla="*/ 118765 w 290152"/>
              <a:gd name="T55" fmla="*/ 260759 h 288566"/>
              <a:gd name="T56" fmla="*/ 92056 w 290152"/>
              <a:gd name="T57" fmla="*/ 234453 h 288566"/>
              <a:gd name="T58" fmla="*/ 110293 w 290152"/>
              <a:gd name="T59" fmla="*/ 218671 h 288566"/>
              <a:gd name="T60" fmla="*/ 373075 w 290152"/>
              <a:gd name="T61" fmla="*/ 176874 h 288566"/>
              <a:gd name="T62" fmla="*/ 515039 w 290152"/>
              <a:gd name="T63" fmla="*/ 317580 h 288566"/>
              <a:gd name="T64" fmla="*/ 68659 w 290152"/>
              <a:gd name="T65" fmla="*/ 178183 h 288566"/>
              <a:gd name="T66" fmla="*/ 166903 w 290152"/>
              <a:gd name="T67" fmla="*/ 276914 h 288566"/>
              <a:gd name="T68" fmla="*/ 166903 w 290152"/>
              <a:gd name="T69" fmla="*/ 175552 h 288566"/>
              <a:gd name="T70" fmla="*/ 166903 w 290152"/>
              <a:gd name="T71" fmla="*/ 159755 h 288566"/>
              <a:gd name="T72" fmla="*/ 166903 w 290152"/>
              <a:gd name="T73" fmla="*/ 292710 h 288566"/>
              <a:gd name="T74" fmla="*/ 52287 w 290152"/>
              <a:gd name="T75" fmla="*/ 178183 h 288566"/>
              <a:gd name="T76" fmla="*/ 15849 w 290152"/>
              <a:gd name="T77" fmla="*/ 147284 h 288566"/>
              <a:gd name="T78" fmla="*/ 383639 w 290152"/>
              <a:gd name="T79" fmla="*/ 512208 h 288566"/>
              <a:gd name="T80" fmla="*/ 373075 w 290152"/>
              <a:gd name="T81" fmla="*/ 475386 h 288566"/>
              <a:gd name="T82" fmla="*/ 407410 w 290152"/>
              <a:gd name="T83" fmla="*/ 165036 h 288566"/>
              <a:gd name="T84" fmla="*/ 40274 w 290152"/>
              <a:gd name="T85" fmla="*/ 122957 h 288566"/>
              <a:gd name="T86" fmla="*/ 368216 w 290152"/>
              <a:gd name="T87" fmla="*/ 61322 h 288566"/>
              <a:gd name="T88" fmla="*/ 354142 w 290152"/>
              <a:gd name="T89" fmla="*/ 66480 h 288566"/>
              <a:gd name="T90" fmla="*/ 246081 w 290152"/>
              <a:gd name="T91" fmla="*/ 55513 h 288566"/>
              <a:gd name="T92" fmla="*/ 258626 w 290152"/>
              <a:gd name="T93" fmla="*/ 66480 h 288566"/>
              <a:gd name="T94" fmla="*/ 243987 w 290152"/>
              <a:gd name="T95" fmla="*/ 61322 h 288566"/>
              <a:gd name="T96" fmla="*/ 315908 w 290152"/>
              <a:gd name="T97" fmla="*/ 63549 h 288566"/>
              <a:gd name="T98" fmla="*/ 307543 w 290152"/>
              <a:gd name="T99" fmla="*/ 55191 h 288566"/>
              <a:gd name="T100" fmla="*/ 15849 w 290152"/>
              <a:gd name="T101" fmla="*/ 82847 h 288566"/>
              <a:gd name="T102" fmla="*/ 407410 w 290152"/>
              <a:gd name="T103" fmla="*/ 82847 h 288566"/>
              <a:gd name="T104" fmla="*/ 40274 w 290152"/>
              <a:gd name="T105" fmla="*/ 15784 h 288566"/>
              <a:gd name="T106" fmla="*/ 423916 w 290152"/>
              <a:gd name="T107" fmla="*/ 40105 h 288566"/>
              <a:gd name="T108" fmla="*/ 423916 w 290152"/>
              <a:gd name="T109" fmla="*/ 147284 h 288566"/>
              <a:gd name="T110" fmla="*/ 423916 w 290152"/>
              <a:gd name="T111" fmla="*/ 466838 h 288566"/>
              <a:gd name="T112" fmla="*/ 40274 w 290152"/>
              <a:gd name="T113" fmla="*/ 527988 h 288566"/>
              <a:gd name="T114" fmla="*/ 16505 w 290152"/>
              <a:gd name="T115" fmla="*/ 115066 h 288566"/>
              <a:gd name="T116" fmla="*/ 40274 w 290152"/>
              <a:gd name="T117" fmla="*/ 0 h 28856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90152" h="288566">
                <a:moveTo>
                  <a:pt x="51006" y="208187"/>
                </a:moveTo>
                <a:cubicBezTo>
                  <a:pt x="52798" y="206375"/>
                  <a:pt x="55307" y="206375"/>
                  <a:pt x="57099" y="208187"/>
                </a:cubicBezTo>
                <a:lnTo>
                  <a:pt x="65703" y="216884"/>
                </a:lnTo>
                <a:lnTo>
                  <a:pt x="74306" y="208187"/>
                </a:lnTo>
                <a:cubicBezTo>
                  <a:pt x="76098" y="206375"/>
                  <a:pt x="78607" y="206375"/>
                  <a:pt x="80399" y="208187"/>
                </a:cubicBezTo>
                <a:cubicBezTo>
                  <a:pt x="82192" y="209999"/>
                  <a:pt x="82192" y="212898"/>
                  <a:pt x="80399" y="214709"/>
                </a:cubicBezTo>
                <a:lnTo>
                  <a:pt x="71796" y="223044"/>
                </a:lnTo>
                <a:lnTo>
                  <a:pt x="80399" y="231740"/>
                </a:lnTo>
                <a:cubicBezTo>
                  <a:pt x="82192" y="233552"/>
                  <a:pt x="82192" y="236451"/>
                  <a:pt x="80399" y="237900"/>
                </a:cubicBezTo>
                <a:cubicBezTo>
                  <a:pt x="79683" y="238987"/>
                  <a:pt x="78607" y="239350"/>
                  <a:pt x="77173" y="239350"/>
                </a:cubicBezTo>
                <a:cubicBezTo>
                  <a:pt x="76098" y="239350"/>
                  <a:pt x="75023" y="238987"/>
                  <a:pt x="74306" y="237900"/>
                </a:cubicBezTo>
                <a:lnTo>
                  <a:pt x="65703" y="229566"/>
                </a:lnTo>
                <a:lnTo>
                  <a:pt x="57099" y="237900"/>
                </a:lnTo>
                <a:cubicBezTo>
                  <a:pt x="56024" y="238987"/>
                  <a:pt x="54949" y="239350"/>
                  <a:pt x="53873" y="239350"/>
                </a:cubicBezTo>
                <a:cubicBezTo>
                  <a:pt x="53156" y="239350"/>
                  <a:pt x="51722" y="238987"/>
                  <a:pt x="51006" y="237900"/>
                </a:cubicBezTo>
                <a:cubicBezTo>
                  <a:pt x="49213" y="236451"/>
                  <a:pt x="49213" y="233552"/>
                  <a:pt x="51006" y="231740"/>
                </a:cubicBezTo>
                <a:lnTo>
                  <a:pt x="59609" y="223044"/>
                </a:lnTo>
                <a:lnTo>
                  <a:pt x="51006" y="214709"/>
                </a:lnTo>
                <a:cubicBezTo>
                  <a:pt x="49213" y="212898"/>
                  <a:pt x="49213" y="209999"/>
                  <a:pt x="51006" y="208187"/>
                </a:cubicBezTo>
                <a:close/>
                <a:moveTo>
                  <a:pt x="38956" y="195916"/>
                </a:moveTo>
                <a:cubicBezTo>
                  <a:pt x="38240" y="195916"/>
                  <a:pt x="37524" y="196632"/>
                  <a:pt x="37524" y="197706"/>
                </a:cubicBezTo>
                <a:lnTo>
                  <a:pt x="37524" y="249969"/>
                </a:lnTo>
                <a:cubicBezTo>
                  <a:pt x="37524" y="250685"/>
                  <a:pt x="38240" y="251401"/>
                  <a:pt x="38956" y="251401"/>
                </a:cubicBezTo>
                <a:lnTo>
                  <a:pt x="91219" y="251401"/>
                </a:lnTo>
                <a:cubicBezTo>
                  <a:pt x="91935" y="251401"/>
                  <a:pt x="92651" y="250685"/>
                  <a:pt x="92651" y="249969"/>
                </a:cubicBezTo>
                <a:lnTo>
                  <a:pt x="92651" y="197706"/>
                </a:lnTo>
                <a:cubicBezTo>
                  <a:pt x="92651" y="196632"/>
                  <a:pt x="91935" y="195916"/>
                  <a:pt x="91219" y="195916"/>
                </a:cubicBezTo>
                <a:lnTo>
                  <a:pt x="38956" y="195916"/>
                </a:lnTo>
                <a:close/>
                <a:moveTo>
                  <a:pt x="227533" y="188208"/>
                </a:moveTo>
                <a:cubicBezTo>
                  <a:pt x="224687" y="188208"/>
                  <a:pt x="221840" y="189285"/>
                  <a:pt x="219705" y="191439"/>
                </a:cubicBezTo>
                <a:cubicBezTo>
                  <a:pt x="217926" y="193592"/>
                  <a:pt x="216503" y="196104"/>
                  <a:pt x="216503" y="198976"/>
                </a:cubicBezTo>
                <a:cubicBezTo>
                  <a:pt x="216503" y="202206"/>
                  <a:pt x="217926" y="204718"/>
                  <a:pt x="219705" y="206872"/>
                </a:cubicBezTo>
                <a:cubicBezTo>
                  <a:pt x="223975" y="211179"/>
                  <a:pt x="231091" y="211179"/>
                  <a:pt x="235005" y="206872"/>
                </a:cubicBezTo>
                <a:cubicBezTo>
                  <a:pt x="239275" y="202565"/>
                  <a:pt x="239275" y="195746"/>
                  <a:pt x="235005" y="191439"/>
                </a:cubicBezTo>
                <a:cubicBezTo>
                  <a:pt x="233226" y="189285"/>
                  <a:pt x="230024" y="188208"/>
                  <a:pt x="227533" y="188208"/>
                </a:cubicBezTo>
                <a:close/>
                <a:moveTo>
                  <a:pt x="38956" y="187325"/>
                </a:moveTo>
                <a:lnTo>
                  <a:pt x="91219" y="187325"/>
                </a:lnTo>
                <a:cubicBezTo>
                  <a:pt x="96589" y="187325"/>
                  <a:pt x="101242" y="191620"/>
                  <a:pt x="101242" y="197706"/>
                </a:cubicBezTo>
                <a:lnTo>
                  <a:pt x="101242" y="249969"/>
                </a:lnTo>
                <a:cubicBezTo>
                  <a:pt x="101242" y="255697"/>
                  <a:pt x="96589" y="259992"/>
                  <a:pt x="91219" y="259992"/>
                </a:cubicBezTo>
                <a:lnTo>
                  <a:pt x="38956" y="259992"/>
                </a:lnTo>
                <a:cubicBezTo>
                  <a:pt x="33228" y="259992"/>
                  <a:pt x="28575" y="255697"/>
                  <a:pt x="28575" y="249969"/>
                </a:cubicBezTo>
                <a:lnTo>
                  <a:pt x="28575" y="197706"/>
                </a:lnTo>
                <a:cubicBezTo>
                  <a:pt x="28575" y="191620"/>
                  <a:pt x="33228" y="187325"/>
                  <a:pt x="38956" y="187325"/>
                </a:cubicBezTo>
                <a:close/>
                <a:moveTo>
                  <a:pt x="227355" y="179684"/>
                </a:moveTo>
                <a:cubicBezTo>
                  <a:pt x="232426" y="179684"/>
                  <a:pt x="237496" y="181568"/>
                  <a:pt x="241054" y="185337"/>
                </a:cubicBezTo>
                <a:cubicBezTo>
                  <a:pt x="248882" y="192874"/>
                  <a:pt x="248882" y="205436"/>
                  <a:pt x="241054" y="212974"/>
                </a:cubicBezTo>
                <a:cubicBezTo>
                  <a:pt x="237496" y="216922"/>
                  <a:pt x="232515" y="218716"/>
                  <a:pt x="227533" y="218716"/>
                </a:cubicBezTo>
                <a:cubicBezTo>
                  <a:pt x="222552" y="218716"/>
                  <a:pt x="217215" y="216922"/>
                  <a:pt x="213656" y="212974"/>
                </a:cubicBezTo>
                <a:cubicBezTo>
                  <a:pt x="209742" y="209384"/>
                  <a:pt x="207963" y="204359"/>
                  <a:pt x="207963" y="198976"/>
                </a:cubicBezTo>
                <a:cubicBezTo>
                  <a:pt x="207963" y="193951"/>
                  <a:pt x="209742" y="188926"/>
                  <a:pt x="213656" y="185337"/>
                </a:cubicBezTo>
                <a:cubicBezTo>
                  <a:pt x="217214" y="181568"/>
                  <a:pt x="222285" y="179684"/>
                  <a:pt x="227355" y="179684"/>
                </a:cubicBezTo>
                <a:close/>
                <a:moveTo>
                  <a:pt x="176903" y="137138"/>
                </a:moveTo>
                <a:cubicBezTo>
                  <a:pt x="174032" y="137138"/>
                  <a:pt x="171161" y="138224"/>
                  <a:pt x="169007" y="140034"/>
                </a:cubicBezTo>
                <a:cubicBezTo>
                  <a:pt x="166854" y="142569"/>
                  <a:pt x="165777" y="145103"/>
                  <a:pt x="165777" y="147999"/>
                </a:cubicBezTo>
                <a:cubicBezTo>
                  <a:pt x="165777" y="150896"/>
                  <a:pt x="166854" y="153792"/>
                  <a:pt x="169007" y="155965"/>
                </a:cubicBezTo>
                <a:cubicBezTo>
                  <a:pt x="173314" y="160310"/>
                  <a:pt x="180493" y="160310"/>
                  <a:pt x="184441" y="155965"/>
                </a:cubicBezTo>
                <a:cubicBezTo>
                  <a:pt x="188748" y="151620"/>
                  <a:pt x="188748" y="144741"/>
                  <a:pt x="184441" y="140034"/>
                </a:cubicBezTo>
                <a:cubicBezTo>
                  <a:pt x="182287" y="138224"/>
                  <a:pt x="179416" y="137138"/>
                  <a:pt x="176903" y="137138"/>
                </a:cubicBezTo>
                <a:close/>
                <a:moveTo>
                  <a:pt x="241263" y="130018"/>
                </a:moveTo>
                <a:cubicBezTo>
                  <a:pt x="242713" y="128587"/>
                  <a:pt x="245613" y="128587"/>
                  <a:pt x="247426" y="130018"/>
                </a:cubicBezTo>
                <a:cubicBezTo>
                  <a:pt x="248876" y="131806"/>
                  <a:pt x="248876" y="134667"/>
                  <a:pt x="247426" y="136098"/>
                </a:cubicBezTo>
                <a:lnTo>
                  <a:pt x="165138" y="217644"/>
                </a:lnTo>
                <a:cubicBezTo>
                  <a:pt x="164051" y="218360"/>
                  <a:pt x="162963" y="218717"/>
                  <a:pt x="161876" y="218717"/>
                </a:cubicBezTo>
                <a:cubicBezTo>
                  <a:pt x="160788" y="218717"/>
                  <a:pt x="159701" y="218360"/>
                  <a:pt x="158613" y="217644"/>
                </a:cubicBezTo>
                <a:cubicBezTo>
                  <a:pt x="157163" y="215856"/>
                  <a:pt x="157163" y="212995"/>
                  <a:pt x="158613" y="211564"/>
                </a:cubicBezTo>
                <a:lnTo>
                  <a:pt x="241263" y="130018"/>
                </a:lnTo>
                <a:close/>
                <a:moveTo>
                  <a:pt x="176724" y="128810"/>
                </a:moveTo>
                <a:cubicBezTo>
                  <a:pt x="181838" y="128810"/>
                  <a:pt x="186953" y="130621"/>
                  <a:pt x="190542" y="134241"/>
                </a:cubicBezTo>
                <a:cubicBezTo>
                  <a:pt x="198079" y="141844"/>
                  <a:pt x="198079" y="154517"/>
                  <a:pt x="190542" y="162120"/>
                </a:cubicBezTo>
                <a:cubicBezTo>
                  <a:pt x="186953" y="166103"/>
                  <a:pt x="181928" y="167913"/>
                  <a:pt x="176903" y="167913"/>
                </a:cubicBezTo>
                <a:cubicBezTo>
                  <a:pt x="171520" y="167913"/>
                  <a:pt x="166495" y="166103"/>
                  <a:pt x="162906" y="162120"/>
                </a:cubicBezTo>
                <a:cubicBezTo>
                  <a:pt x="158958" y="158137"/>
                  <a:pt x="157163" y="153430"/>
                  <a:pt x="157163" y="147999"/>
                </a:cubicBezTo>
                <a:cubicBezTo>
                  <a:pt x="157163" y="142931"/>
                  <a:pt x="158958" y="137862"/>
                  <a:pt x="162906" y="134241"/>
                </a:cubicBezTo>
                <a:cubicBezTo>
                  <a:pt x="166495" y="130621"/>
                  <a:pt x="171609" y="128810"/>
                  <a:pt x="176724" y="128810"/>
                </a:cubicBezTo>
                <a:close/>
                <a:moveTo>
                  <a:pt x="64910" y="104775"/>
                </a:moveTo>
                <a:cubicBezTo>
                  <a:pt x="67403" y="104775"/>
                  <a:pt x="69183" y="106931"/>
                  <a:pt x="69183" y="109448"/>
                </a:cubicBezTo>
                <a:lnTo>
                  <a:pt x="69183" y="119512"/>
                </a:lnTo>
                <a:lnTo>
                  <a:pt x="79153" y="119512"/>
                </a:lnTo>
                <a:cubicBezTo>
                  <a:pt x="81646" y="119512"/>
                  <a:pt x="83782" y="121668"/>
                  <a:pt x="83782" y="123825"/>
                </a:cubicBezTo>
                <a:cubicBezTo>
                  <a:pt x="83782" y="126341"/>
                  <a:pt x="81646" y="128138"/>
                  <a:pt x="79153" y="128138"/>
                </a:cubicBezTo>
                <a:lnTo>
                  <a:pt x="69183" y="128138"/>
                </a:lnTo>
                <a:lnTo>
                  <a:pt x="69183" y="138202"/>
                </a:lnTo>
                <a:cubicBezTo>
                  <a:pt x="69183" y="140718"/>
                  <a:pt x="67403" y="142515"/>
                  <a:pt x="64910" y="142515"/>
                </a:cubicBezTo>
                <a:cubicBezTo>
                  <a:pt x="62418" y="142515"/>
                  <a:pt x="60281" y="140718"/>
                  <a:pt x="60281" y="138202"/>
                </a:cubicBezTo>
                <a:lnTo>
                  <a:pt x="60281" y="128138"/>
                </a:lnTo>
                <a:lnTo>
                  <a:pt x="50311" y="128138"/>
                </a:lnTo>
                <a:cubicBezTo>
                  <a:pt x="48174" y="128138"/>
                  <a:pt x="46038" y="126341"/>
                  <a:pt x="46038" y="123825"/>
                </a:cubicBezTo>
                <a:cubicBezTo>
                  <a:pt x="46038" y="121668"/>
                  <a:pt x="48174" y="119512"/>
                  <a:pt x="50311" y="119512"/>
                </a:cubicBezTo>
                <a:lnTo>
                  <a:pt x="60281" y="119512"/>
                </a:lnTo>
                <a:lnTo>
                  <a:pt x="60281" y="109448"/>
                </a:lnTo>
                <a:cubicBezTo>
                  <a:pt x="60281" y="106931"/>
                  <a:pt x="62418" y="104775"/>
                  <a:pt x="64910" y="104775"/>
                </a:cubicBezTo>
                <a:close/>
                <a:moveTo>
                  <a:pt x="203901" y="96668"/>
                </a:moveTo>
                <a:cubicBezTo>
                  <a:pt x="160955" y="96668"/>
                  <a:pt x="126310" y="131166"/>
                  <a:pt x="126310" y="173570"/>
                </a:cubicBezTo>
                <a:cubicBezTo>
                  <a:pt x="126310" y="216335"/>
                  <a:pt x="160955" y="250833"/>
                  <a:pt x="203901" y="250833"/>
                </a:cubicBezTo>
                <a:cubicBezTo>
                  <a:pt x="246485" y="250833"/>
                  <a:pt x="281491" y="216335"/>
                  <a:pt x="281491" y="173570"/>
                </a:cubicBezTo>
                <a:cubicBezTo>
                  <a:pt x="281491" y="131166"/>
                  <a:pt x="246485" y="96668"/>
                  <a:pt x="203901" y="96668"/>
                </a:cubicBezTo>
                <a:close/>
                <a:moveTo>
                  <a:pt x="38956" y="95945"/>
                </a:moveTo>
                <a:cubicBezTo>
                  <a:pt x="38240" y="95945"/>
                  <a:pt x="37524" y="96665"/>
                  <a:pt x="37524" y="97384"/>
                </a:cubicBezTo>
                <a:lnTo>
                  <a:pt x="37524" y="149905"/>
                </a:lnTo>
                <a:cubicBezTo>
                  <a:pt x="37524" y="150264"/>
                  <a:pt x="38240" y="151344"/>
                  <a:pt x="38956" y="151344"/>
                </a:cubicBezTo>
                <a:lnTo>
                  <a:pt x="91219" y="151344"/>
                </a:lnTo>
                <a:cubicBezTo>
                  <a:pt x="91935" y="151344"/>
                  <a:pt x="92651" y="150264"/>
                  <a:pt x="92651" y="149905"/>
                </a:cubicBezTo>
                <a:lnTo>
                  <a:pt x="92651" y="97384"/>
                </a:lnTo>
                <a:cubicBezTo>
                  <a:pt x="92651" y="96665"/>
                  <a:pt x="91935" y="95945"/>
                  <a:pt x="91219" y="95945"/>
                </a:cubicBezTo>
                <a:lnTo>
                  <a:pt x="38956" y="95945"/>
                </a:lnTo>
                <a:close/>
                <a:moveTo>
                  <a:pt x="38956" y="87312"/>
                </a:moveTo>
                <a:lnTo>
                  <a:pt x="91219" y="87312"/>
                </a:lnTo>
                <a:cubicBezTo>
                  <a:pt x="96589" y="87312"/>
                  <a:pt x="101242" y="91988"/>
                  <a:pt x="101242" y="97384"/>
                </a:cubicBezTo>
                <a:lnTo>
                  <a:pt x="101242" y="149905"/>
                </a:lnTo>
                <a:cubicBezTo>
                  <a:pt x="101242" y="155301"/>
                  <a:pt x="96589" y="159977"/>
                  <a:pt x="91219" y="159977"/>
                </a:cubicBezTo>
                <a:lnTo>
                  <a:pt x="38956" y="159977"/>
                </a:lnTo>
                <a:cubicBezTo>
                  <a:pt x="33228" y="159977"/>
                  <a:pt x="28575" y="155301"/>
                  <a:pt x="28575" y="149905"/>
                </a:cubicBezTo>
                <a:lnTo>
                  <a:pt x="28575" y="97384"/>
                </a:lnTo>
                <a:cubicBezTo>
                  <a:pt x="28575" y="91988"/>
                  <a:pt x="33228" y="87312"/>
                  <a:pt x="38956" y="87312"/>
                </a:cubicBezTo>
                <a:close/>
                <a:moveTo>
                  <a:pt x="22014" y="67200"/>
                </a:moveTo>
                <a:cubicBezTo>
                  <a:pt x="14796" y="67200"/>
                  <a:pt x="8661" y="72950"/>
                  <a:pt x="8661" y="80496"/>
                </a:cubicBezTo>
                <a:lnTo>
                  <a:pt x="8661" y="266645"/>
                </a:lnTo>
                <a:cubicBezTo>
                  <a:pt x="8661" y="273832"/>
                  <a:pt x="14796" y="279941"/>
                  <a:pt x="22014" y="279941"/>
                </a:cubicBezTo>
                <a:lnTo>
                  <a:pt x="209675" y="279941"/>
                </a:lnTo>
                <a:cubicBezTo>
                  <a:pt x="216893" y="279941"/>
                  <a:pt x="222667" y="273832"/>
                  <a:pt x="222667" y="266645"/>
                </a:cubicBezTo>
                <a:lnTo>
                  <a:pt x="222667" y="257661"/>
                </a:lnTo>
                <a:cubicBezTo>
                  <a:pt x="216532" y="259098"/>
                  <a:pt x="210397" y="259817"/>
                  <a:pt x="203901" y="259817"/>
                </a:cubicBezTo>
                <a:cubicBezTo>
                  <a:pt x="155903" y="259817"/>
                  <a:pt x="117288" y="221006"/>
                  <a:pt x="117288" y="173570"/>
                </a:cubicBezTo>
                <a:cubicBezTo>
                  <a:pt x="117288" y="126494"/>
                  <a:pt x="155903" y="88043"/>
                  <a:pt x="203901" y="88043"/>
                </a:cubicBezTo>
                <a:cubicBezTo>
                  <a:pt x="210397" y="88043"/>
                  <a:pt x="216532" y="88762"/>
                  <a:pt x="222667" y="90199"/>
                </a:cubicBezTo>
                <a:lnTo>
                  <a:pt x="222667" y="80496"/>
                </a:lnTo>
                <a:cubicBezTo>
                  <a:pt x="222667" y="72950"/>
                  <a:pt x="216893" y="67200"/>
                  <a:pt x="209675" y="67200"/>
                </a:cubicBezTo>
                <a:lnTo>
                  <a:pt x="22014" y="67200"/>
                </a:lnTo>
                <a:close/>
                <a:moveTo>
                  <a:pt x="193554" y="30339"/>
                </a:moveTo>
                <a:cubicBezTo>
                  <a:pt x="195019" y="28575"/>
                  <a:pt x="197950" y="28575"/>
                  <a:pt x="199782" y="30339"/>
                </a:cubicBezTo>
                <a:cubicBezTo>
                  <a:pt x="200514" y="31044"/>
                  <a:pt x="201247" y="32103"/>
                  <a:pt x="201247" y="33514"/>
                </a:cubicBezTo>
                <a:cubicBezTo>
                  <a:pt x="201247" y="34572"/>
                  <a:pt x="200514" y="35630"/>
                  <a:pt x="199782" y="36336"/>
                </a:cubicBezTo>
                <a:cubicBezTo>
                  <a:pt x="199049" y="37042"/>
                  <a:pt x="197950" y="37747"/>
                  <a:pt x="196484" y="37747"/>
                </a:cubicBezTo>
                <a:cubicBezTo>
                  <a:pt x="195385" y="37747"/>
                  <a:pt x="194286" y="37042"/>
                  <a:pt x="193554" y="36336"/>
                </a:cubicBezTo>
                <a:cubicBezTo>
                  <a:pt x="192455" y="35630"/>
                  <a:pt x="192088" y="34572"/>
                  <a:pt x="192088" y="33514"/>
                </a:cubicBezTo>
                <a:cubicBezTo>
                  <a:pt x="192088" y="32103"/>
                  <a:pt x="192455" y="31044"/>
                  <a:pt x="193554" y="30339"/>
                </a:cubicBezTo>
                <a:close/>
                <a:moveTo>
                  <a:pt x="134493" y="30339"/>
                </a:moveTo>
                <a:cubicBezTo>
                  <a:pt x="136398" y="28575"/>
                  <a:pt x="139446" y="28575"/>
                  <a:pt x="141351" y="30339"/>
                </a:cubicBezTo>
                <a:cubicBezTo>
                  <a:pt x="142113" y="31044"/>
                  <a:pt x="142494" y="32103"/>
                  <a:pt x="142494" y="33514"/>
                </a:cubicBezTo>
                <a:cubicBezTo>
                  <a:pt x="142494" y="34572"/>
                  <a:pt x="142113" y="35630"/>
                  <a:pt x="141351" y="36336"/>
                </a:cubicBezTo>
                <a:cubicBezTo>
                  <a:pt x="140589" y="37042"/>
                  <a:pt x="139065" y="37747"/>
                  <a:pt x="137922" y="37747"/>
                </a:cubicBezTo>
                <a:cubicBezTo>
                  <a:pt x="136779" y="37747"/>
                  <a:pt x="135636" y="37042"/>
                  <a:pt x="134493" y="36336"/>
                </a:cubicBezTo>
                <a:cubicBezTo>
                  <a:pt x="133731" y="35630"/>
                  <a:pt x="133350" y="34572"/>
                  <a:pt x="133350" y="33514"/>
                </a:cubicBezTo>
                <a:cubicBezTo>
                  <a:pt x="133350" y="32103"/>
                  <a:pt x="133731" y="31044"/>
                  <a:pt x="134493" y="30339"/>
                </a:cubicBezTo>
                <a:close/>
                <a:moveTo>
                  <a:pt x="168085" y="30162"/>
                </a:moveTo>
                <a:cubicBezTo>
                  <a:pt x="170752" y="30162"/>
                  <a:pt x="172657" y="32067"/>
                  <a:pt x="172657" y="34734"/>
                </a:cubicBezTo>
                <a:cubicBezTo>
                  <a:pt x="172657" y="37020"/>
                  <a:pt x="170752" y="39306"/>
                  <a:pt x="168085" y="39306"/>
                </a:cubicBezTo>
                <a:cubicBezTo>
                  <a:pt x="165799" y="39306"/>
                  <a:pt x="163513" y="37020"/>
                  <a:pt x="163513" y="34734"/>
                </a:cubicBezTo>
                <a:cubicBezTo>
                  <a:pt x="163513" y="32067"/>
                  <a:pt x="165799" y="30162"/>
                  <a:pt x="168085" y="30162"/>
                </a:cubicBezTo>
                <a:close/>
                <a:moveTo>
                  <a:pt x="22014" y="8625"/>
                </a:moveTo>
                <a:cubicBezTo>
                  <a:pt x="14796" y="8625"/>
                  <a:pt x="8661" y="14734"/>
                  <a:pt x="8661" y="21921"/>
                </a:cubicBezTo>
                <a:lnTo>
                  <a:pt x="8661" y="45279"/>
                </a:lnTo>
                <a:cubicBezTo>
                  <a:pt x="8661" y="52466"/>
                  <a:pt x="14796" y="58575"/>
                  <a:pt x="22014" y="58575"/>
                </a:cubicBezTo>
                <a:lnTo>
                  <a:pt x="209675" y="58575"/>
                </a:lnTo>
                <a:cubicBezTo>
                  <a:pt x="216893" y="58575"/>
                  <a:pt x="222667" y="52466"/>
                  <a:pt x="222667" y="45279"/>
                </a:cubicBezTo>
                <a:lnTo>
                  <a:pt x="222667" y="21921"/>
                </a:lnTo>
                <a:cubicBezTo>
                  <a:pt x="222667" y="14734"/>
                  <a:pt x="216893" y="8625"/>
                  <a:pt x="209675" y="8625"/>
                </a:cubicBezTo>
                <a:lnTo>
                  <a:pt x="22014" y="8625"/>
                </a:lnTo>
                <a:close/>
                <a:moveTo>
                  <a:pt x="22014" y="0"/>
                </a:moveTo>
                <a:lnTo>
                  <a:pt x="209675" y="0"/>
                </a:lnTo>
                <a:cubicBezTo>
                  <a:pt x="221945" y="0"/>
                  <a:pt x="231689" y="9703"/>
                  <a:pt x="231689" y="21921"/>
                </a:cubicBezTo>
                <a:lnTo>
                  <a:pt x="231689" y="45279"/>
                </a:lnTo>
                <a:cubicBezTo>
                  <a:pt x="231689" y="52466"/>
                  <a:pt x="228080" y="58935"/>
                  <a:pt x="222667" y="62888"/>
                </a:cubicBezTo>
                <a:cubicBezTo>
                  <a:pt x="228080" y="66841"/>
                  <a:pt x="231689" y="73309"/>
                  <a:pt x="231689" y="80496"/>
                </a:cubicBezTo>
                <a:lnTo>
                  <a:pt x="231689" y="92715"/>
                </a:lnTo>
                <a:cubicBezTo>
                  <a:pt x="265612" y="104214"/>
                  <a:pt x="290152" y="135838"/>
                  <a:pt x="290152" y="173570"/>
                </a:cubicBezTo>
                <a:cubicBezTo>
                  <a:pt x="290152" y="211663"/>
                  <a:pt x="265612" y="243646"/>
                  <a:pt x="231689" y="255145"/>
                </a:cubicBezTo>
                <a:lnTo>
                  <a:pt x="231689" y="266645"/>
                </a:lnTo>
                <a:cubicBezTo>
                  <a:pt x="231689" y="278863"/>
                  <a:pt x="221945" y="288566"/>
                  <a:pt x="209675" y="288566"/>
                </a:cubicBezTo>
                <a:lnTo>
                  <a:pt x="22014" y="288566"/>
                </a:lnTo>
                <a:cubicBezTo>
                  <a:pt x="10105" y="288566"/>
                  <a:pt x="0" y="278863"/>
                  <a:pt x="0" y="266645"/>
                </a:cubicBezTo>
                <a:lnTo>
                  <a:pt x="0" y="80496"/>
                </a:lnTo>
                <a:cubicBezTo>
                  <a:pt x="0" y="73309"/>
                  <a:pt x="3609" y="66841"/>
                  <a:pt x="9022" y="62888"/>
                </a:cubicBezTo>
                <a:cubicBezTo>
                  <a:pt x="3609" y="58935"/>
                  <a:pt x="0" y="52466"/>
                  <a:pt x="0" y="45279"/>
                </a:cubicBezTo>
                <a:lnTo>
                  <a:pt x="0" y="21921"/>
                </a:lnTo>
                <a:cubicBezTo>
                  <a:pt x="0" y="9703"/>
                  <a:pt x="10105" y="0"/>
                  <a:pt x="22014"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36" name="Freeform 995">
            <a:extLst>
              <a:ext uri="{FF2B5EF4-FFF2-40B4-BE49-F238E27FC236}">
                <a16:creationId xmlns:a16="http://schemas.microsoft.com/office/drawing/2014/main" id="{62BE017C-04A9-CA4F-AAA8-F2015F93889E}"/>
              </a:ext>
            </a:extLst>
          </p:cNvPr>
          <p:cNvSpPr>
            <a:spLocks noChangeAspect="1" noChangeArrowheads="1"/>
          </p:cNvSpPr>
          <p:nvPr/>
        </p:nvSpPr>
        <p:spPr bwMode="auto">
          <a:xfrm>
            <a:off x="17870488" y="5662399"/>
            <a:ext cx="835024" cy="835024"/>
          </a:xfrm>
          <a:custGeom>
            <a:avLst/>
            <a:gdLst>
              <a:gd name="T0" fmla="*/ 402125 w 290152"/>
              <a:gd name="T1" fmla="*/ 506459 h 290151"/>
              <a:gd name="T2" fmla="*/ 515039 w 290152"/>
              <a:gd name="T3" fmla="*/ 506459 h 290151"/>
              <a:gd name="T4" fmla="*/ 410709 w 290152"/>
              <a:gd name="T5" fmla="*/ 477405 h 290151"/>
              <a:gd name="T6" fmla="*/ 273366 w 290152"/>
              <a:gd name="T7" fmla="*/ 506459 h 290151"/>
              <a:gd name="T8" fmla="*/ 386279 w 290152"/>
              <a:gd name="T9" fmla="*/ 506459 h 290151"/>
              <a:gd name="T10" fmla="*/ 281291 w 290152"/>
              <a:gd name="T11" fmla="*/ 477405 h 290151"/>
              <a:gd name="T12" fmla="*/ 144608 w 290152"/>
              <a:gd name="T13" fmla="*/ 506459 h 290151"/>
              <a:gd name="T14" fmla="*/ 257518 w 290152"/>
              <a:gd name="T15" fmla="*/ 506459 h 290151"/>
              <a:gd name="T16" fmla="*/ 153189 w 290152"/>
              <a:gd name="T17" fmla="*/ 477405 h 290151"/>
              <a:gd name="T18" fmla="*/ 15849 w 290152"/>
              <a:gd name="T19" fmla="*/ 506459 h 290151"/>
              <a:gd name="T20" fmla="*/ 128761 w 290152"/>
              <a:gd name="T21" fmla="*/ 506459 h 290151"/>
              <a:gd name="T22" fmla="*/ 24436 w 290152"/>
              <a:gd name="T23" fmla="*/ 477405 h 290151"/>
              <a:gd name="T24" fmla="*/ 402125 w 290152"/>
              <a:gd name="T25" fmla="*/ 452973 h 290151"/>
              <a:gd name="T26" fmla="*/ 515039 w 290152"/>
              <a:gd name="T27" fmla="*/ 452973 h 290151"/>
              <a:gd name="T28" fmla="*/ 410709 w 290152"/>
              <a:gd name="T29" fmla="*/ 423919 h 290151"/>
              <a:gd name="T30" fmla="*/ 273366 w 290152"/>
              <a:gd name="T31" fmla="*/ 452973 h 290151"/>
              <a:gd name="T32" fmla="*/ 386279 w 290152"/>
              <a:gd name="T33" fmla="*/ 452973 h 290151"/>
              <a:gd name="T34" fmla="*/ 281291 w 290152"/>
              <a:gd name="T35" fmla="*/ 423919 h 290151"/>
              <a:gd name="T36" fmla="*/ 144608 w 290152"/>
              <a:gd name="T37" fmla="*/ 452973 h 290151"/>
              <a:gd name="T38" fmla="*/ 257518 w 290152"/>
              <a:gd name="T39" fmla="*/ 452973 h 290151"/>
              <a:gd name="T40" fmla="*/ 153189 w 290152"/>
              <a:gd name="T41" fmla="*/ 423919 h 290151"/>
              <a:gd name="T42" fmla="*/ 273366 w 290152"/>
              <a:gd name="T43" fmla="*/ 399487 h 290151"/>
              <a:gd name="T44" fmla="*/ 386279 w 290152"/>
              <a:gd name="T45" fmla="*/ 399487 h 290151"/>
              <a:gd name="T46" fmla="*/ 281291 w 290152"/>
              <a:gd name="T47" fmla="*/ 370433 h 290151"/>
              <a:gd name="T48" fmla="*/ 256857 w 290152"/>
              <a:gd name="T49" fmla="*/ 353927 h 290151"/>
              <a:gd name="T50" fmla="*/ 329494 w 290152"/>
              <a:gd name="T51" fmla="*/ 252240 h 290151"/>
              <a:gd name="T52" fmla="*/ 385618 w 290152"/>
              <a:gd name="T53" fmla="*/ 252240 h 290151"/>
              <a:gd name="T54" fmla="*/ 330456 w 290152"/>
              <a:gd name="T55" fmla="*/ 103897 h 290151"/>
              <a:gd name="T56" fmla="*/ 322415 w 290152"/>
              <a:gd name="T57" fmla="*/ 95852 h 290151"/>
              <a:gd name="T58" fmla="*/ 205878 w 290152"/>
              <a:gd name="T59" fmla="*/ 112613 h 290151"/>
              <a:gd name="T60" fmla="*/ 262545 w 290152"/>
              <a:gd name="T61" fmla="*/ 37762 h 290151"/>
              <a:gd name="T62" fmla="*/ 293675 w 290152"/>
              <a:gd name="T63" fmla="*/ 69854 h 290151"/>
              <a:gd name="T64" fmla="*/ 262545 w 290152"/>
              <a:gd name="T65" fmla="*/ 65923 h 290151"/>
              <a:gd name="T66" fmla="*/ 295622 w 290152"/>
              <a:gd name="T67" fmla="*/ 126835 h 290151"/>
              <a:gd name="T68" fmla="*/ 262545 w 290152"/>
              <a:gd name="T69" fmla="*/ 170719 h 290151"/>
              <a:gd name="T70" fmla="*/ 232059 w 290152"/>
              <a:gd name="T71" fmla="*/ 138625 h 290151"/>
              <a:gd name="T72" fmla="*/ 262545 w 290152"/>
              <a:gd name="T73" fmla="*/ 142555 h 290151"/>
              <a:gd name="T74" fmla="*/ 229465 w 290152"/>
              <a:gd name="T75" fmla="*/ 80985 h 290151"/>
              <a:gd name="T76" fmla="*/ 262545 w 290152"/>
              <a:gd name="T77" fmla="*/ 37762 h 290151"/>
              <a:gd name="T78" fmla="*/ 265444 w 290152"/>
              <a:gd name="T79" fmla="*/ 192810 h 290151"/>
              <a:gd name="T80" fmla="*/ 265444 w 290152"/>
              <a:gd name="T81" fmla="*/ 0 h 290151"/>
              <a:gd name="T82" fmla="*/ 273366 w 290152"/>
              <a:gd name="T83" fmla="*/ 262804 h 290151"/>
              <a:gd name="T84" fmla="*/ 402125 w 290152"/>
              <a:gd name="T85" fmla="*/ 244314 h 290151"/>
              <a:gd name="T86" fmla="*/ 273366 w 290152"/>
              <a:gd name="T87" fmla="*/ 355247 h 290151"/>
              <a:gd name="T88" fmla="*/ 402125 w 290152"/>
              <a:gd name="T89" fmla="*/ 377696 h 290151"/>
              <a:gd name="T90" fmla="*/ 410709 w 290152"/>
              <a:gd name="T91" fmla="*/ 407411 h 290151"/>
              <a:gd name="T92" fmla="*/ 530884 w 290152"/>
              <a:gd name="T93" fmla="*/ 452973 h 290151"/>
              <a:gd name="T94" fmla="*/ 530884 w 290152"/>
              <a:gd name="T95" fmla="*/ 506459 h 290151"/>
              <a:gd name="T96" fmla="*/ 394203 w 290152"/>
              <a:gd name="T97" fmla="*/ 524945 h 290151"/>
              <a:gd name="T98" fmla="*/ 265444 w 290152"/>
              <a:gd name="T99" fmla="*/ 524945 h 290151"/>
              <a:gd name="T100" fmla="*/ 137346 w 290152"/>
              <a:gd name="T101" fmla="*/ 524945 h 290151"/>
              <a:gd name="T102" fmla="*/ 0 w 290152"/>
              <a:gd name="T103" fmla="*/ 506459 h 290151"/>
              <a:gd name="T104" fmla="*/ 120832 w 290152"/>
              <a:gd name="T105" fmla="*/ 461556 h 290151"/>
              <a:gd name="T106" fmla="*/ 128761 w 290152"/>
              <a:gd name="T107" fmla="*/ 431843 h 290151"/>
              <a:gd name="T108" fmla="*/ 257518 w 290152"/>
              <a:gd name="T109" fmla="*/ 408733 h 290151"/>
              <a:gd name="T110" fmla="*/ 128761 w 290152"/>
              <a:gd name="T111" fmla="*/ 297802 h 290151"/>
              <a:gd name="T112" fmla="*/ 257518 w 290152"/>
              <a:gd name="T113" fmla="*/ 316951 h 290151"/>
              <a:gd name="T114" fmla="*/ 265444 w 290152"/>
              <a:gd name="T115" fmla="*/ 0 h 29015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90152" h="290151">
                <a:moveTo>
                  <a:pt x="224471" y="260920"/>
                </a:moveTo>
                <a:cubicBezTo>
                  <a:pt x="221945" y="260920"/>
                  <a:pt x="219780" y="262724"/>
                  <a:pt x="219780" y="265250"/>
                </a:cubicBezTo>
                <a:lnTo>
                  <a:pt x="219780" y="276799"/>
                </a:lnTo>
                <a:cubicBezTo>
                  <a:pt x="219780" y="279686"/>
                  <a:pt x="221945" y="281490"/>
                  <a:pt x="224471" y="281490"/>
                </a:cubicBezTo>
                <a:lnTo>
                  <a:pt x="277160" y="281490"/>
                </a:lnTo>
                <a:cubicBezTo>
                  <a:pt x="279326" y="281490"/>
                  <a:pt x="281491" y="279686"/>
                  <a:pt x="281491" y="276799"/>
                </a:cubicBezTo>
                <a:lnTo>
                  <a:pt x="281491" y="265250"/>
                </a:lnTo>
                <a:cubicBezTo>
                  <a:pt x="281491" y="262724"/>
                  <a:pt x="279326" y="260920"/>
                  <a:pt x="277160" y="260920"/>
                </a:cubicBezTo>
                <a:lnTo>
                  <a:pt x="224471" y="260920"/>
                </a:lnTo>
                <a:close/>
                <a:moveTo>
                  <a:pt x="153737" y="260920"/>
                </a:moveTo>
                <a:cubicBezTo>
                  <a:pt x="151572" y="260920"/>
                  <a:pt x="149406" y="262724"/>
                  <a:pt x="149406" y="265250"/>
                </a:cubicBezTo>
                <a:lnTo>
                  <a:pt x="149406" y="276799"/>
                </a:lnTo>
                <a:cubicBezTo>
                  <a:pt x="149406" y="279686"/>
                  <a:pt x="151572" y="281490"/>
                  <a:pt x="153737" y="281490"/>
                </a:cubicBezTo>
                <a:lnTo>
                  <a:pt x="206788" y="281490"/>
                </a:lnTo>
                <a:cubicBezTo>
                  <a:pt x="208953" y="281490"/>
                  <a:pt x="211118" y="279686"/>
                  <a:pt x="211118" y="276799"/>
                </a:cubicBezTo>
                <a:lnTo>
                  <a:pt x="211118" y="265250"/>
                </a:lnTo>
                <a:cubicBezTo>
                  <a:pt x="211118" y="262724"/>
                  <a:pt x="208953" y="260920"/>
                  <a:pt x="206788" y="260920"/>
                </a:cubicBezTo>
                <a:lnTo>
                  <a:pt x="153737" y="260920"/>
                </a:lnTo>
                <a:close/>
                <a:moveTo>
                  <a:pt x="83725" y="260920"/>
                </a:moveTo>
                <a:cubicBezTo>
                  <a:pt x="81199" y="260920"/>
                  <a:pt x="79034" y="262724"/>
                  <a:pt x="79034" y="265250"/>
                </a:cubicBezTo>
                <a:lnTo>
                  <a:pt x="79034" y="276799"/>
                </a:lnTo>
                <a:cubicBezTo>
                  <a:pt x="79034" y="279686"/>
                  <a:pt x="81199" y="281490"/>
                  <a:pt x="83725" y="281490"/>
                </a:cubicBezTo>
                <a:lnTo>
                  <a:pt x="136415" y="281490"/>
                </a:lnTo>
                <a:cubicBezTo>
                  <a:pt x="138580" y="281490"/>
                  <a:pt x="140745" y="279686"/>
                  <a:pt x="140745" y="276799"/>
                </a:cubicBezTo>
                <a:lnTo>
                  <a:pt x="140745" y="265250"/>
                </a:lnTo>
                <a:cubicBezTo>
                  <a:pt x="140745" y="262724"/>
                  <a:pt x="138580" y="260920"/>
                  <a:pt x="136415" y="260920"/>
                </a:cubicBezTo>
                <a:lnTo>
                  <a:pt x="83725" y="260920"/>
                </a:lnTo>
                <a:close/>
                <a:moveTo>
                  <a:pt x="13353" y="260920"/>
                </a:moveTo>
                <a:cubicBezTo>
                  <a:pt x="10826" y="260920"/>
                  <a:pt x="8661" y="262724"/>
                  <a:pt x="8661" y="265250"/>
                </a:cubicBezTo>
                <a:lnTo>
                  <a:pt x="8661" y="276799"/>
                </a:lnTo>
                <a:cubicBezTo>
                  <a:pt x="8661" y="279686"/>
                  <a:pt x="10826" y="281490"/>
                  <a:pt x="13353" y="281490"/>
                </a:cubicBezTo>
                <a:lnTo>
                  <a:pt x="66042" y="281490"/>
                </a:lnTo>
                <a:cubicBezTo>
                  <a:pt x="68568" y="281490"/>
                  <a:pt x="70372" y="279686"/>
                  <a:pt x="70372" y="276799"/>
                </a:cubicBezTo>
                <a:lnTo>
                  <a:pt x="70372" y="265250"/>
                </a:lnTo>
                <a:cubicBezTo>
                  <a:pt x="70372" y="262724"/>
                  <a:pt x="68568" y="260920"/>
                  <a:pt x="66042" y="260920"/>
                </a:cubicBezTo>
                <a:lnTo>
                  <a:pt x="13353" y="260920"/>
                </a:lnTo>
                <a:close/>
                <a:moveTo>
                  <a:pt x="224471" y="231688"/>
                </a:moveTo>
                <a:cubicBezTo>
                  <a:pt x="221945" y="231688"/>
                  <a:pt x="219780" y="233492"/>
                  <a:pt x="219780" y="236019"/>
                </a:cubicBezTo>
                <a:lnTo>
                  <a:pt x="219780" y="247567"/>
                </a:lnTo>
                <a:cubicBezTo>
                  <a:pt x="219780" y="250093"/>
                  <a:pt x="221945" y="252258"/>
                  <a:pt x="224471" y="252258"/>
                </a:cubicBezTo>
                <a:lnTo>
                  <a:pt x="277160" y="252258"/>
                </a:lnTo>
                <a:cubicBezTo>
                  <a:pt x="279326" y="252258"/>
                  <a:pt x="281491" y="250093"/>
                  <a:pt x="281491" y="247567"/>
                </a:cubicBezTo>
                <a:lnTo>
                  <a:pt x="281491" y="236019"/>
                </a:lnTo>
                <a:cubicBezTo>
                  <a:pt x="281491" y="233492"/>
                  <a:pt x="279326" y="231688"/>
                  <a:pt x="277160" y="231688"/>
                </a:cubicBezTo>
                <a:lnTo>
                  <a:pt x="224471" y="231688"/>
                </a:lnTo>
                <a:close/>
                <a:moveTo>
                  <a:pt x="153737" y="231688"/>
                </a:moveTo>
                <a:cubicBezTo>
                  <a:pt x="151572" y="231688"/>
                  <a:pt x="149406" y="233492"/>
                  <a:pt x="149406" y="236019"/>
                </a:cubicBezTo>
                <a:lnTo>
                  <a:pt x="149406" y="247567"/>
                </a:lnTo>
                <a:cubicBezTo>
                  <a:pt x="149406" y="250093"/>
                  <a:pt x="151572" y="252258"/>
                  <a:pt x="153737" y="252258"/>
                </a:cubicBezTo>
                <a:lnTo>
                  <a:pt x="206788" y="252258"/>
                </a:lnTo>
                <a:cubicBezTo>
                  <a:pt x="208953" y="252258"/>
                  <a:pt x="211118" y="250093"/>
                  <a:pt x="211118" y="247567"/>
                </a:cubicBezTo>
                <a:lnTo>
                  <a:pt x="211118" y="236019"/>
                </a:lnTo>
                <a:cubicBezTo>
                  <a:pt x="211118" y="233492"/>
                  <a:pt x="208953" y="231688"/>
                  <a:pt x="206788" y="231688"/>
                </a:cubicBezTo>
                <a:lnTo>
                  <a:pt x="153737" y="231688"/>
                </a:lnTo>
                <a:close/>
                <a:moveTo>
                  <a:pt x="83725" y="231688"/>
                </a:moveTo>
                <a:cubicBezTo>
                  <a:pt x="81199" y="231688"/>
                  <a:pt x="79034" y="233492"/>
                  <a:pt x="79034" y="236019"/>
                </a:cubicBezTo>
                <a:lnTo>
                  <a:pt x="79034" y="247567"/>
                </a:lnTo>
                <a:cubicBezTo>
                  <a:pt x="79034" y="250093"/>
                  <a:pt x="81199" y="252258"/>
                  <a:pt x="83725" y="252258"/>
                </a:cubicBezTo>
                <a:lnTo>
                  <a:pt x="136415" y="252258"/>
                </a:lnTo>
                <a:cubicBezTo>
                  <a:pt x="138580" y="252258"/>
                  <a:pt x="140745" y="250093"/>
                  <a:pt x="140745" y="247567"/>
                </a:cubicBezTo>
                <a:lnTo>
                  <a:pt x="140745" y="236019"/>
                </a:lnTo>
                <a:cubicBezTo>
                  <a:pt x="140745" y="233492"/>
                  <a:pt x="138580" y="231688"/>
                  <a:pt x="136415" y="231688"/>
                </a:cubicBezTo>
                <a:lnTo>
                  <a:pt x="83725" y="231688"/>
                </a:lnTo>
                <a:close/>
                <a:moveTo>
                  <a:pt x="153737" y="202456"/>
                </a:moveTo>
                <a:cubicBezTo>
                  <a:pt x="151572" y="202456"/>
                  <a:pt x="149406" y="204261"/>
                  <a:pt x="149406" y="206426"/>
                </a:cubicBezTo>
                <a:lnTo>
                  <a:pt x="149406" y="218335"/>
                </a:lnTo>
                <a:cubicBezTo>
                  <a:pt x="149406" y="220862"/>
                  <a:pt x="151572" y="222666"/>
                  <a:pt x="153737" y="222666"/>
                </a:cubicBezTo>
                <a:lnTo>
                  <a:pt x="206788" y="222666"/>
                </a:lnTo>
                <a:cubicBezTo>
                  <a:pt x="208953" y="222666"/>
                  <a:pt x="211118" y="220862"/>
                  <a:pt x="211118" y="218335"/>
                </a:cubicBezTo>
                <a:lnTo>
                  <a:pt x="211118" y="206426"/>
                </a:lnTo>
                <a:cubicBezTo>
                  <a:pt x="211118" y="204261"/>
                  <a:pt x="208953" y="202456"/>
                  <a:pt x="206788" y="202456"/>
                </a:cubicBezTo>
                <a:lnTo>
                  <a:pt x="153737" y="202456"/>
                </a:lnTo>
                <a:close/>
                <a:moveTo>
                  <a:pt x="79395" y="167090"/>
                </a:moveTo>
                <a:cubicBezTo>
                  <a:pt x="81560" y="181886"/>
                  <a:pt x="94552" y="193434"/>
                  <a:pt x="110070" y="193434"/>
                </a:cubicBezTo>
                <a:lnTo>
                  <a:pt x="140384" y="193434"/>
                </a:lnTo>
                <a:cubicBezTo>
                  <a:pt x="138219" y="178638"/>
                  <a:pt x="125588" y="167090"/>
                  <a:pt x="110070" y="167090"/>
                </a:cubicBezTo>
                <a:lnTo>
                  <a:pt x="79395" y="167090"/>
                </a:lnTo>
                <a:close/>
                <a:moveTo>
                  <a:pt x="180082" y="137858"/>
                </a:moveTo>
                <a:cubicBezTo>
                  <a:pt x="164564" y="137858"/>
                  <a:pt x="151933" y="149046"/>
                  <a:pt x="149767" y="164203"/>
                </a:cubicBezTo>
                <a:lnTo>
                  <a:pt x="180082" y="164203"/>
                </a:lnTo>
                <a:cubicBezTo>
                  <a:pt x="195600" y="164203"/>
                  <a:pt x="208592" y="152654"/>
                  <a:pt x="210757" y="137858"/>
                </a:cubicBezTo>
                <a:lnTo>
                  <a:pt x="180082" y="137858"/>
                </a:lnTo>
                <a:close/>
                <a:moveTo>
                  <a:pt x="176213" y="52387"/>
                </a:moveTo>
                <a:cubicBezTo>
                  <a:pt x="178411" y="52387"/>
                  <a:pt x="180609" y="54585"/>
                  <a:pt x="180609" y="56783"/>
                </a:cubicBezTo>
                <a:cubicBezTo>
                  <a:pt x="180609" y="59348"/>
                  <a:pt x="178411" y="61546"/>
                  <a:pt x="176213" y="61546"/>
                </a:cubicBezTo>
                <a:cubicBezTo>
                  <a:pt x="173648" y="61546"/>
                  <a:pt x="171450" y="59348"/>
                  <a:pt x="171450" y="56783"/>
                </a:cubicBezTo>
                <a:cubicBezTo>
                  <a:pt x="171450" y="54585"/>
                  <a:pt x="173648" y="52387"/>
                  <a:pt x="176213" y="52387"/>
                </a:cubicBezTo>
                <a:close/>
                <a:moveTo>
                  <a:pt x="112522" y="52387"/>
                </a:moveTo>
                <a:cubicBezTo>
                  <a:pt x="115189" y="52387"/>
                  <a:pt x="117094" y="54585"/>
                  <a:pt x="117094" y="56783"/>
                </a:cubicBezTo>
                <a:cubicBezTo>
                  <a:pt x="117094" y="59348"/>
                  <a:pt x="115189" y="61546"/>
                  <a:pt x="112522" y="61546"/>
                </a:cubicBezTo>
                <a:cubicBezTo>
                  <a:pt x="109855" y="61546"/>
                  <a:pt x="107950" y="59348"/>
                  <a:pt x="107950" y="56783"/>
                </a:cubicBezTo>
                <a:cubicBezTo>
                  <a:pt x="107950" y="54585"/>
                  <a:pt x="109855" y="52387"/>
                  <a:pt x="112522" y="52387"/>
                </a:cubicBezTo>
                <a:close/>
                <a:moveTo>
                  <a:pt x="143492" y="20637"/>
                </a:moveTo>
                <a:cubicBezTo>
                  <a:pt x="145973" y="20637"/>
                  <a:pt x="147745" y="22427"/>
                  <a:pt x="147745" y="24932"/>
                </a:cubicBezTo>
                <a:lnTo>
                  <a:pt x="147745" y="27796"/>
                </a:lnTo>
                <a:cubicBezTo>
                  <a:pt x="153417" y="29228"/>
                  <a:pt x="158025" y="32808"/>
                  <a:pt x="160507" y="38177"/>
                </a:cubicBezTo>
                <a:cubicBezTo>
                  <a:pt x="161216" y="40325"/>
                  <a:pt x="160152" y="43189"/>
                  <a:pt x="158025" y="43905"/>
                </a:cubicBezTo>
                <a:cubicBezTo>
                  <a:pt x="155544" y="44979"/>
                  <a:pt x="153417" y="43905"/>
                  <a:pt x="152354" y="41757"/>
                </a:cubicBezTo>
                <a:cubicBezTo>
                  <a:pt x="150936" y="38535"/>
                  <a:pt x="147391" y="36029"/>
                  <a:pt x="143492" y="36029"/>
                </a:cubicBezTo>
                <a:cubicBezTo>
                  <a:pt x="138529" y="36029"/>
                  <a:pt x="133920" y="39967"/>
                  <a:pt x="133920" y="44263"/>
                </a:cubicBezTo>
                <a:cubicBezTo>
                  <a:pt x="133920" y="49990"/>
                  <a:pt x="137111" y="52496"/>
                  <a:pt x="143492" y="52496"/>
                </a:cubicBezTo>
                <a:cubicBezTo>
                  <a:pt x="154481" y="52496"/>
                  <a:pt x="161570" y="59297"/>
                  <a:pt x="161570" y="69320"/>
                </a:cubicBezTo>
                <a:cubicBezTo>
                  <a:pt x="161570" y="77196"/>
                  <a:pt x="155544" y="83997"/>
                  <a:pt x="147745" y="85787"/>
                </a:cubicBezTo>
                <a:lnTo>
                  <a:pt x="147745" y="89009"/>
                </a:lnTo>
                <a:cubicBezTo>
                  <a:pt x="147745" y="91514"/>
                  <a:pt x="145973" y="93304"/>
                  <a:pt x="143492" y="93304"/>
                </a:cubicBezTo>
                <a:cubicBezTo>
                  <a:pt x="141010" y="93304"/>
                  <a:pt x="139238" y="91514"/>
                  <a:pt x="139238" y="89009"/>
                </a:cubicBezTo>
                <a:lnTo>
                  <a:pt x="139238" y="85787"/>
                </a:lnTo>
                <a:cubicBezTo>
                  <a:pt x="133566" y="84355"/>
                  <a:pt x="128958" y="80775"/>
                  <a:pt x="126831" y="75764"/>
                </a:cubicBezTo>
                <a:cubicBezTo>
                  <a:pt x="126122" y="73258"/>
                  <a:pt x="126831" y="70752"/>
                  <a:pt x="128958" y="70036"/>
                </a:cubicBezTo>
                <a:cubicBezTo>
                  <a:pt x="131439" y="68962"/>
                  <a:pt x="133920" y="70036"/>
                  <a:pt x="134629" y="72184"/>
                </a:cubicBezTo>
                <a:cubicBezTo>
                  <a:pt x="136047" y="75406"/>
                  <a:pt x="139592" y="77912"/>
                  <a:pt x="143492" y="77912"/>
                </a:cubicBezTo>
                <a:cubicBezTo>
                  <a:pt x="148454" y="77912"/>
                  <a:pt x="153063" y="73974"/>
                  <a:pt x="153063" y="69320"/>
                </a:cubicBezTo>
                <a:cubicBezTo>
                  <a:pt x="153063" y="63951"/>
                  <a:pt x="149872" y="61445"/>
                  <a:pt x="143492" y="61445"/>
                </a:cubicBezTo>
                <a:cubicBezTo>
                  <a:pt x="130376" y="61445"/>
                  <a:pt x="125413" y="52496"/>
                  <a:pt x="125413" y="44263"/>
                </a:cubicBezTo>
                <a:cubicBezTo>
                  <a:pt x="125413" y="36387"/>
                  <a:pt x="131439" y="29586"/>
                  <a:pt x="139238" y="28154"/>
                </a:cubicBezTo>
                <a:lnTo>
                  <a:pt x="139238" y="24932"/>
                </a:lnTo>
                <a:cubicBezTo>
                  <a:pt x="139238" y="22427"/>
                  <a:pt x="141010" y="20637"/>
                  <a:pt x="143492" y="20637"/>
                </a:cubicBezTo>
                <a:close/>
                <a:moveTo>
                  <a:pt x="145076" y="8661"/>
                </a:moveTo>
                <a:cubicBezTo>
                  <a:pt x="118731" y="8661"/>
                  <a:pt x="96717" y="30314"/>
                  <a:pt x="96717" y="57020"/>
                </a:cubicBezTo>
                <a:cubicBezTo>
                  <a:pt x="96717" y="83725"/>
                  <a:pt x="118731" y="105378"/>
                  <a:pt x="145076" y="105378"/>
                </a:cubicBezTo>
                <a:cubicBezTo>
                  <a:pt x="171782" y="105378"/>
                  <a:pt x="193435" y="83725"/>
                  <a:pt x="193435" y="57020"/>
                </a:cubicBezTo>
                <a:cubicBezTo>
                  <a:pt x="193435" y="30314"/>
                  <a:pt x="171782" y="8661"/>
                  <a:pt x="145076" y="8661"/>
                </a:cubicBezTo>
                <a:close/>
                <a:moveTo>
                  <a:pt x="145076" y="0"/>
                </a:moveTo>
                <a:cubicBezTo>
                  <a:pt x="176473" y="0"/>
                  <a:pt x="202457" y="25623"/>
                  <a:pt x="202457" y="57020"/>
                </a:cubicBezTo>
                <a:cubicBezTo>
                  <a:pt x="202457" y="87334"/>
                  <a:pt x="179000" y="111874"/>
                  <a:pt x="149406" y="114040"/>
                </a:cubicBezTo>
                <a:lnTo>
                  <a:pt x="149406" y="143632"/>
                </a:lnTo>
                <a:cubicBezTo>
                  <a:pt x="156624" y="134610"/>
                  <a:pt x="167812" y="128836"/>
                  <a:pt x="180082" y="128836"/>
                </a:cubicBezTo>
                <a:lnTo>
                  <a:pt x="215449" y="128836"/>
                </a:lnTo>
                <a:cubicBezTo>
                  <a:pt x="217975" y="128836"/>
                  <a:pt x="219780" y="131001"/>
                  <a:pt x="219780" y="133527"/>
                </a:cubicBezTo>
                <a:cubicBezTo>
                  <a:pt x="219780" y="155181"/>
                  <a:pt x="202096" y="172864"/>
                  <a:pt x="180082" y="172864"/>
                </a:cubicBezTo>
                <a:lnTo>
                  <a:pt x="149406" y="172864"/>
                </a:lnTo>
                <a:lnTo>
                  <a:pt x="149406" y="194156"/>
                </a:lnTo>
                <a:cubicBezTo>
                  <a:pt x="150850" y="193795"/>
                  <a:pt x="152294" y="193434"/>
                  <a:pt x="153737" y="193434"/>
                </a:cubicBezTo>
                <a:lnTo>
                  <a:pt x="206788" y="193434"/>
                </a:lnTo>
                <a:cubicBezTo>
                  <a:pt x="214005" y="193434"/>
                  <a:pt x="219780" y="199569"/>
                  <a:pt x="219780" y="206426"/>
                </a:cubicBezTo>
                <a:lnTo>
                  <a:pt x="219780" y="218335"/>
                </a:lnTo>
                <a:cubicBezTo>
                  <a:pt x="219780" y="220501"/>
                  <a:pt x="219419" y="222305"/>
                  <a:pt x="218697" y="224109"/>
                </a:cubicBezTo>
                <a:cubicBezTo>
                  <a:pt x="220141" y="223388"/>
                  <a:pt x="222306" y="222666"/>
                  <a:pt x="224471" y="222666"/>
                </a:cubicBezTo>
                <a:lnTo>
                  <a:pt x="277160" y="222666"/>
                </a:lnTo>
                <a:cubicBezTo>
                  <a:pt x="284378" y="222666"/>
                  <a:pt x="290152" y="228801"/>
                  <a:pt x="290152" y="236019"/>
                </a:cubicBezTo>
                <a:lnTo>
                  <a:pt x="290152" y="247567"/>
                </a:lnTo>
                <a:cubicBezTo>
                  <a:pt x="290152" y="251176"/>
                  <a:pt x="289070" y="254063"/>
                  <a:pt x="286904" y="256228"/>
                </a:cubicBezTo>
                <a:cubicBezTo>
                  <a:pt x="289070" y="258754"/>
                  <a:pt x="290152" y="262002"/>
                  <a:pt x="290152" y="265250"/>
                </a:cubicBezTo>
                <a:lnTo>
                  <a:pt x="290152" y="276799"/>
                </a:lnTo>
                <a:cubicBezTo>
                  <a:pt x="290152" y="284016"/>
                  <a:pt x="284378" y="290151"/>
                  <a:pt x="277160" y="290151"/>
                </a:cubicBezTo>
                <a:lnTo>
                  <a:pt x="224471" y="290151"/>
                </a:lnTo>
                <a:cubicBezTo>
                  <a:pt x="220862" y="290151"/>
                  <a:pt x="217614" y="288708"/>
                  <a:pt x="215449" y="286903"/>
                </a:cubicBezTo>
                <a:cubicBezTo>
                  <a:pt x="212923" y="288708"/>
                  <a:pt x="210036" y="290151"/>
                  <a:pt x="206788" y="290151"/>
                </a:cubicBezTo>
                <a:lnTo>
                  <a:pt x="153737" y="290151"/>
                </a:lnTo>
                <a:cubicBezTo>
                  <a:pt x="150489" y="290151"/>
                  <a:pt x="147602" y="288708"/>
                  <a:pt x="145076" y="286903"/>
                </a:cubicBezTo>
                <a:cubicBezTo>
                  <a:pt x="142550" y="288708"/>
                  <a:pt x="139663" y="290151"/>
                  <a:pt x="136415" y="290151"/>
                </a:cubicBezTo>
                <a:lnTo>
                  <a:pt x="83725" y="290151"/>
                </a:lnTo>
                <a:cubicBezTo>
                  <a:pt x="80116" y="290151"/>
                  <a:pt x="77229" y="288708"/>
                  <a:pt x="75064" y="286903"/>
                </a:cubicBezTo>
                <a:cubicBezTo>
                  <a:pt x="72538" y="288708"/>
                  <a:pt x="69290" y="290151"/>
                  <a:pt x="66042" y="290151"/>
                </a:cubicBezTo>
                <a:lnTo>
                  <a:pt x="13353" y="290151"/>
                </a:lnTo>
                <a:cubicBezTo>
                  <a:pt x="6135" y="290151"/>
                  <a:pt x="0" y="284016"/>
                  <a:pt x="0" y="276799"/>
                </a:cubicBezTo>
                <a:lnTo>
                  <a:pt x="0" y="265250"/>
                </a:lnTo>
                <a:cubicBezTo>
                  <a:pt x="0" y="258033"/>
                  <a:pt x="6135" y="252258"/>
                  <a:pt x="13353" y="252258"/>
                </a:cubicBezTo>
                <a:lnTo>
                  <a:pt x="66042" y="252258"/>
                </a:lnTo>
                <a:cubicBezTo>
                  <a:pt x="68207" y="252258"/>
                  <a:pt x="70012" y="252619"/>
                  <a:pt x="71816" y="253341"/>
                </a:cubicBezTo>
                <a:cubicBezTo>
                  <a:pt x="70733" y="251537"/>
                  <a:pt x="70372" y="249732"/>
                  <a:pt x="70372" y="247567"/>
                </a:cubicBezTo>
                <a:lnTo>
                  <a:pt x="70372" y="236019"/>
                </a:lnTo>
                <a:cubicBezTo>
                  <a:pt x="70372" y="228801"/>
                  <a:pt x="76508" y="222666"/>
                  <a:pt x="83725" y="222666"/>
                </a:cubicBezTo>
                <a:lnTo>
                  <a:pt x="136415" y="222666"/>
                </a:lnTo>
                <a:cubicBezTo>
                  <a:pt x="137858" y="222666"/>
                  <a:pt x="139302" y="223027"/>
                  <a:pt x="140745" y="223388"/>
                </a:cubicBezTo>
                <a:lnTo>
                  <a:pt x="140745" y="202456"/>
                </a:lnTo>
                <a:lnTo>
                  <a:pt x="110070" y="202456"/>
                </a:lnTo>
                <a:cubicBezTo>
                  <a:pt x="88056" y="202456"/>
                  <a:pt x="70372" y="184412"/>
                  <a:pt x="70372" y="162759"/>
                </a:cubicBezTo>
                <a:cubicBezTo>
                  <a:pt x="70372" y="160233"/>
                  <a:pt x="72177" y="158068"/>
                  <a:pt x="75064" y="158068"/>
                </a:cubicBezTo>
                <a:lnTo>
                  <a:pt x="110070" y="158068"/>
                </a:lnTo>
                <a:cubicBezTo>
                  <a:pt x="122340" y="158068"/>
                  <a:pt x="133527" y="163842"/>
                  <a:pt x="140745" y="173225"/>
                </a:cubicBezTo>
                <a:lnTo>
                  <a:pt x="140745" y="114040"/>
                </a:lnTo>
                <a:cubicBezTo>
                  <a:pt x="111513" y="111874"/>
                  <a:pt x="88056" y="87334"/>
                  <a:pt x="88056" y="57020"/>
                </a:cubicBezTo>
                <a:cubicBezTo>
                  <a:pt x="88056" y="25623"/>
                  <a:pt x="113679" y="0"/>
                  <a:pt x="145076"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37" name="Freeform 1000">
            <a:extLst>
              <a:ext uri="{FF2B5EF4-FFF2-40B4-BE49-F238E27FC236}">
                <a16:creationId xmlns:a16="http://schemas.microsoft.com/office/drawing/2014/main" id="{29CFED83-3D4C-C242-A9ED-6D5AABB3757B}"/>
              </a:ext>
            </a:extLst>
          </p:cNvPr>
          <p:cNvSpPr>
            <a:spLocks noChangeAspect="1" noChangeArrowheads="1"/>
          </p:cNvSpPr>
          <p:nvPr/>
        </p:nvSpPr>
        <p:spPr bwMode="auto">
          <a:xfrm>
            <a:off x="17870488" y="9277641"/>
            <a:ext cx="835024" cy="829996"/>
          </a:xfrm>
          <a:custGeom>
            <a:avLst/>
            <a:gdLst>
              <a:gd name="T0" fmla="*/ 40681 w 290132"/>
              <a:gd name="T1" fmla="*/ 391214 h 289197"/>
              <a:gd name="T2" fmla="*/ 478361 w 290132"/>
              <a:gd name="T3" fmla="*/ 372034 h 289197"/>
              <a:gd name="T4" fmla="*/ 374771 w 290132"/>
              <a:gd name="T5" fmla="*/ 420438 h 289197"/>
              <a:gd name="T6" fmla="*/ 473741 w 290132"/>
              <a:gd name="T7" fmla="*/ 393330 h 289197"/>
              <a:gd name="T8" fmla="*/ 83793 w 290132"/>
              <a:gd name="T9" fmla="*/ 355899 h 289197"/>
              <a:gd name="T10" fmla="*/ 514649 w 290132"/>
              <a:gd name="T11" fmla="*/ 406883 h 289197"/>
              <a:gd name="T12" fmla="*/ 348378 w 290132"/>
              <a:gd name="T13" fmla="*/ 449477 h 289197"/>
              <a:gd name="T14" fmla="*/ 220378 w 290132"/>
              <a:gd name="T15" fmla="*/ 451413 h 289197"/>
              <a:gd name="T16" fmla="*/ 343759 w 290132"/>
              <a:gd name="T17" fmla="*/ 434634 h 289197"/>
              <a:gd name="T18" fmla="*/ 352997 w 290132"/>
              <a:gd name="T19" fmla="*/ 398493 h 289197"/>
              <a:gd name="T20" fmla="*/ 83793 w 290132"/>
              <a:gd name="T21" fmla="*/ 355899 h 289197"/>
              <a:gd name="T22" fmla="*/ 67295 w 290132"/>
              <a:gd name="T23" fmla="*/ 481746 h 289197"/>
              <a:gd name="T24" fmla="*/ 7921 w 290132"/>
              <a:gd name="T25" fmla="*/ 340408 h 289197"/>
              <a:gd name="T26" fmla="*/ 337163 w 290132"/>
              <a:gd name="T27" fmla="*/ 376550 h 289197"/>
              <a:gd name="T28" fmla="*/ 433491 w 290132"/>
              <a:gd name="T29" fmla="*/ 370097 h 289197"/>
              <a:gd name="T30" fmla="*/ 498152 w 290132"/>
              <a:gd name="T31" fmla="*/ 384295 h 289197"/>
              <a:gd name="T32" fmla="*/ 510688 w 290132"/>
              <a:gd name="T33" fmla="*/ 436570 h 289197"/>
              <a:gd name="T34" fmla="*/ 7921 w 290132"/>
              <a:gd name="T35" fmla="*/ 497234 h 289197"/>
              <a:gd name="T36" fmla="*/ 7921 w 290132"/>
              <a:gd name="T37" fmla="*/ 340408 h 289197"/>
              <a:gd name="T38" fmla="*/ 228907 w 290132"/>
              <a:gd name="T39" fmla="*/ 334167 h 289197"/>
              <a:gd name="T40" fmla="*/ 212142 w 290132"/>
              <a:gd name="T41" fmla="*/ 293209 h 289197"/>
              <a:gd name="T42" fmla="*/ 304434 w 290132"/>
              <a:gd name="T43" fmla="*/ 230928 h 289197"/>
              <a:gd name="T44" fmla="*/ 287696 w 290132"/>
              <a:gd name="T45" fmla="*/ 357702 h 289197"/>
              <a:gd name="T46" fmla="*/ 371974 w 290132"/>
              <a:gd name="T47" fmla="*/ 180215 h 289197"/>
              <a:gd name="T48" fmla="*/ 371974 w 290132"/>
              <a:gd name="T49" fmla="*/ 374092 h 289197"/>
              <a:gd name="T50" fmla="*/ 371974 w 290132"/>
              <a:gd name="T51" fmla="*/ 180215 h 289197"/>
              <a:gd name="T52" fmla="*/ 455549 w 290132"/>
              <a:gd name="T53" fmla="*/ 345636 h 289197"/>
              <a:gd name="T54" fmla="*/ 438811 w 290132"/>
              <a:gd name="T55" fmla="*/ 147948 h 289197"/>
              <a:gd name="T56" fmla="*/ 531108 w 290132"/>
              <a:gd name="T57" fmla="*/ 73576 h 289197"/>
              <a:gd name="T58" fmla="*/ 514364 w 290132"/>
              <a:gd name="T59" fmla="*/ 368522 h 289197"/>
              <a:gd name="T60" fmla="*/ 514431 w 290132"/>
              <a:gd name="T61" fmla="*/ 17551 h 289197"/>
              <a:gd name="T62" fmla="*/ 391486 w 290132"/>
              <a:gd name="T63" fmla="*/ 160338 h 289197"/>
              <a:gd name="T64" fmla="*/ 225146 w 290132"/>
              <a:gd name="T65" fmla="*/ 261588 h 289197"/>
              <a:gd name="T66" fmla="*/ 107455 w 290132"/>
              <a:gd name="T67" fmla="*/ 320000 h 289197"/>
              <a:gd name="T68" fmla="*/ 96278 w 290132"/>
              <a:gd name="T69" fmla="*/ 308966 h 289197"/>
              <a:gd name="T70" fmla="*/ 219884 w 290132"/>
              <a:gd name="T71" fmla="*/ 244713 h 289197"/>
              <a:gd name="T72" fmla="*/ 386224 w 290132"/>
              <a:gd name="T73" fmla="*/ 144112 h 289197"/>
              <a:gd name="T74" fmla="*/ 94821 w 290132"/>
              <a:gd name="T75" fmla="*/ 106414 h 289197"/>
              <a:gd name="T76" fmla="*/ 259062 w 290132"/>
              <a:gd name="T77" fmla="*/ 132525 h 289197"/>
              <a:gd name="T78" fmla="*/ 86316 w 290132"/>
              <a:gd name="T79" fmla="*/ 0 h 289197"/>
              <a:gd name="T80" fmla="*/ 275419 w 290132"/>
              <a:gd name="T81" fmla="*/ 148845 h 289197"/>
              <a:gd name="T82" fmla="*/ 262333 w 290132"/>
              <a:gd name="T83" fmla="*/ 155373 h 289197"/>
              <a:gd name="T84" fmla="*/ 78462 w 290132"/>
              <a:gd name="T85" fmla="*/ 114246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38" name="Freeform 1013">
            <a:extLst>
              <a:ext uri="{FF2B5EF4-FFF2-40B4-BE49-F238E27FC236}">
                <a16:creationId xmlns:a16="http://schemas.microsoft.com/office/drawing/2014/main" id="{9BB3FF81-0AC7-1D4B-9D20-5519143223F1}"/>
              </a:ext>
            </a:extLst>
          </p:cNvPr>
          <p:cNvSpPr>
            <a:spLocks noChangeAspect="1" noChangeArrowheads="1"/>
          </p:cNvSpPr>
          <p:nvPr/>
        </p:nvSpPr>
        <p:spPr bwMode="auto">
          <a:xfrm>
            <a:off x="5657851" y="11081067"/>
            <a:ext cx="835024" cy="835024"/>
          </a:xfrm>
          <a:custGeom>
            <a:avLst/>
            <a:gdLst>
              <a:gd name="T0" fmla="*/ 421076 w 290152"/>
              <a:gd name="T1" fmla="*/ 478893 h 290151"/>
              <a:gd name="T2" fmla="*/ 348931 w 290152"/>
              <a:gd name="T3" fmla="*/ 407400 h 290151"/>
              <a:gd name="T4" fmla="*/ 219428 w 290152"/>
              <a:gd name="T5" fmla="*/ 305956 h 290151"/>
              <a:gd name="T6" fmla="*/ 327322 w 290152"/>
              <a:gd name="T7" fmla="*/ 337488 h 290151"/>
              <a:gd name="T8" fmla="*/ 264163 w 290152"/>
              <a:gd name="T9" fmla="*/ 218589 h 290151"/>
              <a:gd name="T10" fmla="*/ 264163 w 290152"/>
              <a:gd name="T11" fmla="*/ 218589 h 290151"/>
              <a:gd name="T12" fmla="*/ 312847 w 290152"/>
              <a:gd name="T13" fmla="*/ 301358 h 290151"/>
              <a:gd name="T14" fmla="*/ 376009 w 290152"/>
              <a:gd name="T15" fmla="*/ 169322 h 290151"/>
              <a:gd name="T16" fmla="*/ 365480 w 290152"/>
              <a:gd name="T17" fmla="*/ 157496 h 290151"/>
              <a:gd name="T18" fmla="*/ 140480 w 290152"/>
              <a:gd name="T19" fmla="*/ 342743 h 290151"/>
              <a:gd name="T20" fmla="*/ 256269 w 290152"/>
              <a:gd name="T21" fmla="*/ 117425 h 290151"/>
              <a:gd name="T22" fmla="*/ 495087 w 290152"/>
              <a:gd name="T23" fmla="*/ 332232 h 290151"/>
              <a:gd name="T24" fmla="*/ 314823 w 290152"/>
              <a:gd name="T25" fmla="*/ 413689 h 290151"/>
              <a:gd name="T26" fmla="*/ 527324 w 290152"/>
              <a:gd name="T27" fmla="*/ 429453 h 290151"/>
              <a:gd name="T28" fmla="*/ 101659 w 290152"/>
              <a:gd name="T29" fmla="*/ 263916 h 290151"/>
              <a:gd name="T30" fmla="*/ 305721 w 290152"/>
              <a:gd name="T31" fmla="*/ 21125 h 290151"/>
              <a:gd name="T32" fmla="*/ 365810 w 290152"/>
              <a:gd name="T33" fmla="*/ 23769 h 290151"/>
              <a:gd name="T34" fmla="*/ 422594 w 290152"/>
              <a:gd name="T35" fmla="*/ 73953 h 290151"/>
              <a:gd name="T36" fmla="*/ 473439 w 290152"/>
              <a:gd name="T37" fmla="*/ 106309 h 290151"/>
              <a:gd name="T38" fmla="*/ 473439 w 290152"/>
              <a:gd name="T39" fmla="*/ 192149 h 290151"/>
              <a:gd name="T40" fmla="*/ 530884 w 290152"/>
              <a:gd name="T41" fmla="*/ 284594 h 290151"/>
              <a:gd name="T42" fmla="*/ 486646 w 290152"/>
              <a:gd name="T43" fmla="*/ 289875 h 290151"/>
              <a:gd name="T44" fmla="*/ 509755 w 290152"/>
              <a:gd name="T45" fmla="*/ 241013 h 290151"/>
              <a:gd name="T46" fmla="*/ 459575 w 290152"/>
              <a:gd name="T47" fmla="*/ 181584 h 290151"/>
              <a:gd name="T48" fmla="*/ 468817 w 290152"/>
              <a:gd name="T49" fmla="*/ 122154 h 290151"/>
              <a:gd name="T50" fmla="*/ 393544 w 290152"/>
              <a:gd name="T51" fmla="*/ 105648 h 290151"/>
              <a:gd name="T52" fmla="*/ 406750 w 290152"/>
              <a:gd name="T53" fmla="*/ 58765 h 290151"/>
              <a:gd name="T54" fmla="*/ 349302 w 290152"/>
              <a:gd name="T55" fmla="*/ 71315 h 290151"/>
              <a:gd name="T56" fmla="*/ 289876 w 290152"/>
              <a:gd name="T57" fmla="*/ 21125 h 290151"/>
              <a:gd name="T58" fmla="*/ 241008 w 290152"/>
              <a:gd name="T59" fmla="*/ 55467 h 290151"/>
              <a:gd name="T60" fmla="*/ 164415 w 290152"/>
              <a:gd name="T61" fmla="*/ 41594 h 290151"/>
              <a:gd name="T62" fmla="*/ 122154 w 290152"/>
              <a:gd name="T63" fmla="*/ 65372 h 290151"/>
              <a:gd name="T64" fmla="*/ 95741 w 290152"/>
              <a:gd name="T65" fmla="*/ 139324 h 290151"/>
              <a:gd name="T66" fmla="*/ 40274 w 290152"/>
              <a:gd name="T67" fmla="*/ 157153 h 290151"/>
              <a:gd name="T68" fmla="*/ 64054 w 290152"/>
              <a:gd name="T69" fmla="*/ 234409 h 290151"/>
              <a:gd name="T70" fmla="*/ 15849 w 290152"/>
              <a:gd name="T71" fmla="*/ 284594 h 290151"/>
              <a:gd name="T72" fmla="*/ 75272 w 290152"/>
              <a:gd name="T73" fmla="*/ 339398 h 290151"/>
              <a:gd name="T74" fmla="*/ 40274 w 290152"/>
              <a:gd name="T75" fmla="*/ 373076 h 290151"/>
              <a:gd name="T76" fmla="*/ 95741 w 290152"/>
              <a:gd name="T77" fmla="*/ 391566 h 290151"/>
              <a:gd name="T78" fmla="*/ 122154 w 290152"/>
              <a:gd name="T79" fmla="*/ 464858 h 290151"/>
              <a:gd name="T80" fmla="*/ 181584 w 290152"/>
              <a:gd name="T81" fmla="*/ 458916 h 290151"/>
              <a:gd name="T82" fmla="*/ 241008 w 290152"/>
              <a:gd name="T83" fmla="*/ 509759 h 290151"/>
              <a:gd name="T84" fmla="*/ 289876 w 290152"/>
              <a:gd name="T85" fmla="*/ 485988 h 290151"/>
              <a:gd name="T86" fmla="*/ 284593 w 290152"/>
              <a:gd name="T87" fmla="*/ 530888 h 290151"/>
              <a:gd name="T88" fmla="*/ 192148 w 290152"/>
              <a:gd name="T89" fmla="*/ 472781 h 290151"/>
              <a:gd name="T90" fmla="*/ 108292 w 290152"/>
              <a:gd name="T91" fmla="*/ 457595 h 290151"/>
              <a:gd name="T92" fmla="*/ 58111 w 290152"/>
              <a:gd name="T93" fmla="*/ 424580 h 290151"/>
              <a:gd name="T94" fmla="*/ 33676 w 290152"/>
              <a:gd name="T95" fmla="*/ 352605 h 290151"/>
              <a:gd name="T96" fmla="*/ 0 w 290152"/>
              <a:gd name="T97" fmla="*/ 284594 h 290151"/>
              <a:gd name="T98" fmla="*/ 58111 w 290152"/>
              <a:gd name="T99" fmla="*/ 192149 h 290151"/>
              <a:gd name="T100" fmla="*/ 58111 w 290152"/>
              <a:gd name="T101" fmla="*/ 106309 h 290151"/>
              <a:gd name="T102" fmla="*/ 108292 w 290152"/>
              <a:gd name="T103" fmla="*/ 73953 h 290151"/>
              <a:gd name="T104" fmla="*/ 178282 w 290152"/>
              <a:gd name="T105" fmla="*/ 33017 h 290151"/>
              <a:gd name="T106" fmla="*/ 246293 w 290152"/>
              <a:gd name="T107" fmla="*/ 0 h 29015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0152" h="290151">
                <a:moveTo>
                  <a:pt x="281039" y="198284"/>
                </a:moveTo>
                <a:cubicBezTo>
                  <a:pt x="282473" y="196850"/>
                  <a:pt x="285341" y="196850"/>
                  <a:pt x="287133" y="198284"/>
                </a:cubicBezTo>
                <a:cubicBezTo>
                  <a:pt x="288567" y="200076"/>
                  <a:pt x="288567" y="202586"/>
                  <a:pt x="287133" y="204378"/>
                </a:cubicBezTo>
                <a:lnTo>
                  <a:pt x="230137" y="261733"/>
                </a:lnTo>
                <a:cubicBezTo>
                  <a:pt x="229061" y="262450"/>
                  <a:pt x="227986" y="263167"/>
                  <a:pt x="226911" y="263167"/>
                </a:cubicBezTo>
                <a:cubicBezTo>
                  <a:pt x="225835" y="263167"/>
                  <a:pt x="224401" y="262450"/>
                  <a:pt x="223684" y="261733"/>
                </a:cubicBezTo>
                <a:lnTo>
                  <a:pt x="190706" y="228754"/>
                </a:lnTo>
                <a:cubicBezTo>
                  <a:pt x="188913" y="226962"/>
                  <a:pt x="188913" y="224094"/>
                  <a:pt x="190706" y="222660"/>
                </a:cubicBezTo>
                <a:cubicBezTo>
                  <a:pt x="192498" y="220868"/>
                  <a:pt x="195366" y="220868"/>
                  <a:pt x="196800" y="222660"/>
                </a:cubicBezTo>
                <a:lnTo>
                  <a:pt x="226911" y="252413"/>
                </a:lnTo>
                <a:lnTo>
                  <a:pt x="281039" y="198284"/>
                </a:lnTo>
                <a:close/>
                <a:moveTo>
                  <a:pt x="119926" y="167217"/>
                </a:moveTo>
                <a:lnTo>
                  <a:pt x="81811" y="194502"/>
                </a:lnTo>
                <a:cubicBezTo>
                  <a:pt x="96554" y="212813"/>
                  <a:pt x="119207" y="224302"/>
                  <a:pt x="144377" y="224302"/>
                </a:cubicBezTo>
                <a:cubicBezTo>
                  <a:pt x="151209" y="224302"/>
                  <a:pt x="157322" y="223584"/>
                  <a:pt x="163434" y="222148"/>
                </a:cubicBezTo>
                <a:cubicBezTo>
                  <a:pt x="164153" y="207787"/>
                  <a:pt x="169907" y="194862"/>
                  <a:pt x="178896" y="184450"/>
                </a:cubicBezTo>
                <a:lnTo>
                  <a:pt x="164873" y="170807"/>
                </a:lnTo>
                <a:cubicBezTo>
                  <a:pt x="159119" y="175115"/>
                  <a:pt x="152288" y="177629"/>
                  <a:pt x="144377" y="177629"/>
                </a:cubicBezTo>
                <a:cubicBezTo>
                  <a:pt x="134669" y="177629"/>
                  <a:pt x="126039" y="173679"/>
                  <a:pt x="119926" y="167217"/>
                </a:cubicBezTo>
                <a:close/>
                <a:moveTo>
                  <a:pt x="144377" y="119467"/>
                </a:moveTo>
                <a:cubicBezTo>
                  <a:pt x="130713" y="119467"/>
                  <a:pt x="119567" y="130597"/>
                  <a:pt x="119567" y="144240"/>
                </a:cubicBezTo>
                <a:cubicBezTo>
                  <a:pt x="119567" y="157882"/>
                  <a:pt x="130713" y="169012"/>
                  <a:pt x="144377" y="169012"/>
                </a:cubicBezTo>
                <a:cubicBezTo>
                  <a:pt x="158041" y="169012"/>
                  <a:pt x="169187" y="157882"/>
                  <a:pt x="169187" y="144240"/>
                </a:cubicBezTo>
                <a:cubicBezTo>
                  <a:pt x="169187" y="130597"/>
                  <a:pt x="158041" y="119467"/>
                  <a:pt x="144377" y="119467"/>
                </a:cubicBezTo>
                <a:close/>
                <a:moveTo>
                  <a:pt x="205505" y="92541"/>
                </a:moveTo>
                <a:lnTo>
                  <a:pt x="171704" y="124494"/>
                </a:lnTo>
                <a:cubicBezTo>
                  <a:pt x="175660" y="129879"/>
                  <a:pt x="178177" y="137059"/>
                  <a:pt x="178177" y="144240"/>
                </a:cubicBezTo>
                <a:cubicBezTo>
                  <a:pt x="178177" y="151779"/>
                  <a:pt x="175300" y="158960"/>
                  <a:pt x="170985" y="164704"/>
                </a:cubicBezTo>
                <a:lnTo>
                  <a:pt x="185009" y="178706"/>
                </a:lnTo>
                <a:cubicBezTo>
                  <a:pt x="195077" y="169730"/>
                  <a:pt x="208022" y="164345"/>
                  <a:pt x="222404" y="163268"/>
                </a:cubicBezTo>
                <a:cubicBezTo>
                  <a:pt x="223843" y="157164"/>
                  <a:pt x="224921" y="151061"/>
                  <a:pt x="224921" y="144240"/>
                </a:cubicBezTo>
                <a:cubicBezTo>
                  <a:pt x="224921" y="124494"/>
                  <a:pt x="217730" y="106543"/>
                  <a:pt x="205505" y="92541"/>
                </a:cubicBezTo>
                <a:close/>
                <a:moveTo>
                  <a:pt x="148692" y="64178"/>
                </a:moveTo>
                <a:lnTo>
                  <a:pt x="148692" y="110851"/>
                </a:lnTo>
                <a:cubicBezTo>
                  <a:pt x="155164" y="111928"/>
                  <a:pt x="160917" y="114441"/>
                  <a:pt x="165592" y="118031"/>
                </a:cubicBezTo>
                <a:lnTo>
                  <a:pt x="199751" y="86078"/>
                </a:lnTo>
                <a:cubicBezTo>
                  <a:pt x="186087" y="73154"/>
                  <a:pt x="168468" y="65255"/>
                  <a:pt x="148692" y="64178"/>
                </a:cubicBezTo>
                <a:close/>
                <a:moveTo>
                  <a:pt x="140062" y="64178"/>
                </a:moveTo>
                <a:cubicBezTo>
                  <a:pt x="97992" y="66691"/>
                  <a:pt x="64192" y="101516"/>
                  <a:pt x="64192" y="144240"/>
                </a:cubicBezTo>
                <a:cubicBezTo>
                  <a:pt x="64192" y="160037"/>
                  <a:pt x="68867" y="175115"/>
                  <a:pt x="76777" y="187322"/>
                </a:cubicBezTo>
                <a:lnTo>
                  <a:pt x="114892" y="160037"/>
                </a:lnTo>
                <a:cubicBezTo>
                  <a:pt x="112375" y="155369"/>
                  <a:pt x="110937" y="149984"/>
                  <a:pt x="110937" y="144240"/>
                </a:cubicBezTo>
                <a:cubicBezTo>
                  <a:pt x="110937" y="127366"/>
                  <a:pt x="123522" y="113005"/>
                  <a:pt x="140062" y="110851"/>
                </a:cubicBezTo>
                <a:lnTo>
                  <a:pt x="140062" y="64178"/>
                </a:lnTo>
                <a:close/>
                <a:moveTo>
                  <a:pt x="144377" y="55562"/>
                </a:moveTo>
                <a:cubicBezTo>
                  <a:pt x="193639" y="55562"/>
                  <a:pt x="233551" y="95413"/>
                  <a:pt x="233551" y="144240"/>
                </a:cubicBezTo>
                <a:cubicBezTo>
                  <a:pt x="233551" y="151061"/>
                  <a:pt x="232472" y="157164"/>
                  <a:pt x="231394" y="163627"/>
                </a:cubicBezTo>
                <a:cubicBezTo>
                  <a:pt x="246136" y="164704"/>
                  <a:pt x="259800" y="170807"/>
                  <a:pt x="270587" y="181578"/>
                </a:cubicBezTo>
                <a:cubicBezTo>
                  <a:pt x="272025" y="183014"/>
                  <a:pt x="272025" y="185886"/>
                  <a:pt x="270587" y="187681"/>
                </a:cubicBezTo>
                <a:cubicBezTo>
                  <a:pt x="268789" y="189117"/>
                  <a:pt x="265553" y="189117"/>
                  <a:pt x="264115" y="187681"/>
                </a:cubicBezTo>
                <a:cubicBezTo>
                  <a:pt x="254047" y="177270"/>
                  <a:pt x="240383" y="171884"/>
                  <a:pt x="226000" y="171884"/>
                </a:cubicBezTo>
                <a:cubicBezTo>
                  <a:pt x="196156" y="171884"/>
                  <a:pt x="172064" y="196298"/>
                  <a:pt x="172064" y="226097"/>
                </a:cubicBezTo>
                <a:cubicBezTo>
                  <a:pt x="172064" y="255895"/>
                  <a:pt x="196156" y="279591"/>
                  <a:pt x="226000" y="279591"/>
                </a:cubicBezTo>
                <a:cubicBezTo>
                  <a:pt x="252968" y="279591"/>
                  <a:pt x="275981" y="259845"/>
                  <a:pt x="279576" y="233277"/>
                </a:cubicBezTo>
                <a:cubicBezTo>
                  <a:pt x="279936" y="231123"/>
                  <a:pt x="282093" y="229328"/>
                  <a:pt x="284610" y="229687"/>
                </a:cubicBezTo>
                <a:cubicBezTo>
                  <a:pt x="286768" y="230046"/>
                  <a:pt x="288566" y="232200"/>
                  <a:pt x="288206" y="234713"/>
                </a:cubicBezTo>
                <a:cubicBezTo>
                  <a:pt x="283891" y="265230"/>
                  <a:pt x="257283" y="288566"/>
                  <a:pt x="226000" y="288566"/>
                </a:cubicBezTo>
                <a:cubicBezTo>
                  <a:pt x="192920" y="288566"/>
                  <a:pt x="165951" y="263435"/>
                  <a:pt x="163434" y="231123"/>
                </a:cubicBezTo>
                <a:cubicBezTo>
                  <a:pt x="157322" y="232559"/>
                  <a:pt x="151209" y="233277"/>
                  <a:pt x="144377" y="233277"/>
                </a:cubicBezTo>
                <a:cubicBezTo>
                  <a:pt x="95475" y="233277"/>
                  <a:pt x="55563" y="193425"/>
                  <a:pt x="55563" y="144240"/>
                </a:cubicBezTo>
                <a:cubicBezTo>
                  <a:pt x="55563" y="95413"/>
                  <a:pt x="95475" y="55562"/>
                  <a:pt x="144377" y="55562"/>
                </a:cubicBezTo>
                <a:close/>
                <a:moveTo>
                  <a:pt x="134610" y="0"/>
                </a:moveTo>
                <a:lnTo>
                  <a:pt x="155542" y="0"/>
                </a:lnTo>
                <a:cubicBezTo>
                  <a:pt x="162037" y="0"/>
                  <a:pt x="167090" y="5052"/>
                  <a:pt x="167090" y="11548"/>
                </a:cubicBezTo>
                <a:lnTo>
                  <a:pt x="167090" y="26705"/>
                </a:lnTo>
                <a:cubicBezTo>
                  <a:pt x="173225" y="27788"/>
                  <a:pt x="179360" y="29592"/>
                  <a:pt x="185495" y="31397"/>
                </a:cubicBezTo>
                <a:lnTo>
                  <a:pt x="193074" y="18044"/>
                </a:lnTo>
                <a:cubicBezTo>
                  <a:pt x="194518" y="15879"/>
                  <a:pt x="197044" y="13713"/>
                  <a:pt x="199931" y="12992"/>
                </a:cubicBezTo>
                <a:cubicBezTo>
                  <a:pt x="202818" y="12270"/>
                  <a:pt x="205705" y="12631"/>
                  <a:pt x="208592" y="14074"/>
                </a:cubicBezTo>
                <a:lnTo>
                  <a:pt x="226636" y="24540"/>
                </a:lnTo>
                <a:cubicBezTo>
                  <a:pt x="229524" y="26344"/>
                  <a:pt x="231328" y="28510"/>
                  <a:pt x="232050" y="31397"/>
                </a:cubicBezTo>
                <a:cubicBezTo>
                  <a:pt x="233132" y="34645"/>
                  <a:pt x="232772" y="37893"/>
                  <a:pt x="230967" y="40419"/>
                </a:cubicBezTo>
                <a:lnTo>
                  <a:pt x="223388" y="53411"/>
                </a:lnTo>
                <a:cubicBezTo>
                  <a:pt x="228080" y="57741"/>
                  <a:pt x="232772" y="62072"/>
                  <a:pt x="236741" y="66763"/>
                </a:cubicBezTo>
                <a:lnTo>
                  <a:pt x="250094" y="59185"/>
                </a:lnTo>
                <a:cubicBezTo>
                  <a:pt x="252620" y="57741"/>
                  <a:pt x="255507" y="57019"/>
                  <a:pt x="258755" y="58102"/>
                </a:cubicBezTo>
                <a:cubicBezTo>
                  <a:pt x="261642" y="58824"/>
                  <a:pt x="263808" y="60628"/>
                  <a:pt x="265612" y="63515"/>
                </a:cubicBezTo>
                <a:lnTo>
                  <a:pt x="276078" y="81560"/>
                </a:lnTo>
                <a:cubicBezTo>
                  <a:pt x="279326" y="86973"/>
                  <a:pt x="277160" y="94191"/>
                  <a:pt x="271747" y="97439"/>
                </a:cubicBezTo>
                <a:lnTo>
                  <a:pt x="258755" y="105017"/>
                </a:lnTo>
                <a:cubicBezTo>
                  <a:pt x="260921" y="110791"/>
                  <a:pt x="262364" y="116926"/>
                  <a:pt x="263447" y="123061"/>
                </a:cubicBezTo>
                <a:lnTo>
                  <a:pt x="278604" y="123061"/>
                </a:lnTo>
                <a:cubicBezTo>
                  <a:pt x="285100" y="123061"/>
                  <a:pt x="290152" y="128114"/>
                  <a:pt x="290152" y="134610"/>
                </a:cubicBezTo>
                <a:lnTo>
                  <a:pt x="290152" y="155541"/>
                </a:lnTo>
                <a:cubicBezTo>
                  <a:pt x="290152" y="162037"/>
                  <a:pt x="285100" y="167089"/>
                  <a:pt x="278604" y="167089"/>
                </a:cubicBezTo>
                <a:lnTo>
                  <a:pt x="265973" y="167089"/>
                </a:lnTo>
                <a:cubicBezTo>
                  <a:pt x="263086" y="167089"/>
                  <a:pt x="261281" y="165285"/>
                  <a:pt x="261281" y="162398"/>
                </a:cubicBezTo>
                <a:cubicBezTo>
                  <a:pt x="261281" y="160232"/>
                  <a:pt x="263086" y="158428"/>
                  <a:pt x="265973" y="158428"/>
                </a:cubicBezTo>
                <a:lnTo>
                  <a:pt x="278604" y="158428"/>
                </a:lnTo>
                <a:cubicBezTo>
                  <a:pt x="280408" y="158428"/>
                  <a:pt x="281491" y="156985"/>
                  <a:pt x="281491" y="155541"/>
                </a:cubicBezTo>
                <a:lnTo>
                  <a:pt x="281491" y="134610"/>
                </a:lnTo>
                <a:cubicBezTo>
                  <a:pt x="281491" y="133166"/>
                  <a:pt x="280408" y="131723"/>
                  <a:pt x="278604" y="131723"/>
                </a:cubicBezTo>
                <a:lnTo>
                  <a:pt x="259838" y="131723"/>
                </a:lnTo>
                <a:cubicBezTo>
                  <a:pt x="257673" y="131723"/>
                  <a:pt x="255868" y="130279"/>
                  <a:pt x="255507" y="128114"/>
                </a:cubicBezTo>
                <a:cubicBezTo>
                  <a:pt x="254425" y="120174"/>
                  <a:pt x="252259" y="112235"/>
                  <a:pt x="249011" y="104656"/>
                </a:cubicBezTo>
                <a:cubicBezTo>
                  <a:pt x="248290" y="102491"/>
                  <a:pt x="249372" y="100326"/>
                  <a:pt x="251177" y="99243"/>
                </a:cubicBezTo>
                <a:lnTo>
                  <a:pt x="267417" y="89499"/>
                </a:lnTo>
                <a:cubicBezTo>
                  <a:pt x="268860" y="89138"/>
                  <a:pt x="269221" y="87334"/>
                  <a:pt x="268499" y="85890"/>
                </a:cubicBezTo>
                <a:lnTo>
                  <a:pt x="258034" y="67846"/>
                </a:lnTo>
                <a:cubicBezTo>
                  <a:pt x="257673" y="67124"/>
                  <a:pt x="256951" y="66763"/>
                  <a:pt x="256229" y="66763"/>
                </a:cubicBezTo>
                <a:cubicBezTo>
                  <a:pt x="255507" y="66402"/>
                  <a:pt x="254786" y="66763"/>
                  <a:pt x="254425" y="66763"/>
                </a:cubicBezTo>
                <a:lnTo>
                  <a:pt x="237824" y="76146"/>
                </a:lnTo>
                <a:cubicBezTo>
                  <a:pt x="236019" y="77229"/>
                  <a:pt x="233493" y="76868"/>
                  <a:pt x="232411" y="75064"/>
                </a:cubicBezTo>
                <a:cubicBezTo>
                  <a:pt x="226997" y="68929"/>
                  <a:pt x="221223" y="63155"/>
                  <a:pt x="215088" y="57741"/>
                </a:cubicBezTo>
                <a:cubicBezTo>
                  <a:pt x="213284" y="56659"/>
                  <a:pt x="212923" y="54132"/>
                  <a:pt x="214005" y="52328"/>
                </a:cubicBezTo>
                <a:lnTo>
                  <a:pt x="223388" y="35727"/>
                </a:lnTo>
                <a:cubicBezTo>
                  <a:pt x="223749" y="35006"/>
                  <a:pt x="223749" y="34645"/>
                  <a:pt x="223749" y="33923"/>
                </a:cubicBezTo>
                <a:cubicBezTo>
                  <a:pt x="223388" y="33201"/>
                  <a:pt x="223028" y="32479"/>
                  <a:pt x="222306" y="32118"/>
                </a:cubicBezTo>
                <a:lnTo>
                  <a:pt x="204262" y="21653"/>
                </a:lnTo>
                <a:cubicBezTo>
                  <a:pt x="203540" y="21292"/>
                  <a:pt x="202818" y="21292"/>
                  <a:pt x="202096" y="21292"/>
                </a:cubicBezTo>
                <a:cubicBezTo>
                  <a:pt x="201374" y="21653"/>
                  <a:pt x="201014" y="22014"/>
                  <a:pt x="200653" y="22735"/>
                </a:cubicBezTo>
                <a:lnTo>
                  <a:pt x="190909" y="38975"/>
                </a:lnTo>
                <a:cubicBezTo>
                  <a:pt x="189826" y="40780"/>
                  <a:pt x="187660" y="41862"/>
                  <a:pt x="185856" y="40780"/>
                </a:cubicBezTo>
                <a:cubicBezTo>
                  <a:pt x="178277" y="37893"/>
                  <a:pt x="169977" y="35727"/>
                  <a:pt x="162037" y="34645"/>
                </a:cubicBezTo>
                <a:cubicBezTo>
                  <a:pt x="159872" y="34284"/>
                  <a:pt x="158429" y="32479"/>
                  <a:pt x="158429" y="30314"/>
                </a:cubicBezTo>
                <a:lnTo>
                  <a:pt x="158429" y="11548"/>
                </a:lnTo>
                <a:cubicBezTo>
                  <a:pt x="158429" y="9744"/>
                  <a:pt x="156985" y="8661"/>
                  <a:pt x="155542" y="8661"/>
                </a:cubicBezTo>
                <a:lnTo>
                  <a:pt x="134610" y="8661"/>
                </a:lnTo>
                <a:cubicBezTo>
                  <a:pt x="133167" y="8661"/>
                  <a:pt x="131723" y="9744"/>
                  <a:pt x="131723" y="11548"/>
                </a:cubicBezTo>
                <a:lnTo>
                  <a:pt x="131723" y="30314"/>
                </a:lnTo>
                <a:cubicBezTo>
                  <a:pt x="131723" y="32479"/>
                  <a:pt x="130279" y="34284"/>
                  <a:pt x="128114" y="34645"/>
                </a:cubicBezTo>
                <a:cubicBezTo>
                  <a:pt x="120175" y="35727"/>
                  <a:pt x="112235" y="37893"/>
                  <a:pt x="104657" y="40780"/>
                </a:cubicBezTo>
                <a:cubicBezTo>
                  <a:pt x="102491" y="41862"/>
                  <a:pt x="100326" y="40780"/>
                  <a:pt x="99243" y="38975"/>
                </a:cubicBezTo>
                <a:lnTo>
                  <a:pt x="89860" y="22735"/>
                </a:lnTo>
                <a:cubicBezTo>
                  <a:pt x="89139" y="21292"/>
                  <a:pt x="87334" y="20931"/>
                  <a:pt x="86251" y="21653"/>
                </a:cubicBezTo>
                <a:lnTo>
                  <a:pt x="67846" y="32118"/>
                </a:lnTo>
                <a:cubicBezTo>
                  <a:pt x="67124" y="32479"/>
                  <a:pt x="66764" y="33201"/>
                  <a:pt x="66764" y="33923"/>
                </a:cubicBezTo>
                <a:cubicBezTo>
                  <a:pt x="66403" y="34645"/>
                  <a:pt x="66764" y="35006"/>
                  <a:pt x="66764" y="35727"/>
                </a:cubicBezTo>
                <a:lnTo>
                  <a:pt x="76508" y="52328"/>
                </a:lnTo>
                <a:cubicBezTo>
                  <a:pt x="77229" y="54132"/>
                  <a:pt x="76868" y="56659"/>
                  <a:pt x="75425" y="57741"/>
                </a:cubicBezTo>
                <a:cubicBezTo>
                  <a:pt x="68929" y="63155"/>
                  <a:pt x="63155" y="68929"/>
                  <a:pt x="57741" y="75064"/>
                </a:cubicBezTo>
                <a:cubicBezTo>
                  <a:pt x="56659" y="76868"/>
                  <a:pt x="54133" y="77229"/>
                  <a:pt x="52328" y="76146"/>
                </a:cubicBezTo>
                <a:lnTo>
                  <a:pt x="36088" y="66763"/>
                </a:lnTo>
                <a:cubicBezTo>
                  <a:pt x="35367" y="66763"/>
                  <a:pt x="34645" y="66402"/>
                  <a:pt x="33923" y="66763"/>
                </a:cubicBezTo>
                <a:cubicBezTo>
                  <a:pt x="33201" y="66763"/>
                  <a:pt x="32840" y="67124"/>
                  <a:pt x="32119" y="67846"/>
                </a:cubicBezTo>
                <a:lnTo>
                  <a:pt x="22014" y="85890"/>
                </a:lnTo>
                <a:cubicBezTo>
                  <a:pt x="20931" y="87334"/>
                  <a:pt x="21292" y="89138"/>
                  <a:pt x="22736" y="89499"/>
                </a:cubicBezTo>
                <a:lnTo>
                  <a:pt x="39336" y="99243"/>
                </a:lnTo>
                <a:cubicBezTo>
                  <a:pt x="40780" y="100326"/>
                  <a:pt x="41862" y="102491"/>
                  <a:pt x="41141" y="104656"/>
                </a:cubicBezTo>
                <a:cubicBezTo>
                  <a:pt x="37893" y="112235"/>
                  <a:pt x="35727" y="120174"/>
                  <a:pt x="35006" y="128114"/>
                </a:cubicBezTo>
                <a:cubicBezTo>
                  <a:pt x="34284" y="130279"/>
                  <a:pt x="32479" y="131723"/>
                  <a:pt x="30314" y="131723"/>
                </a:cubicBezTo>
                <a:lnTo>
                  <a:pt x="11548" y="131723"/>
                </a:lnTo>
                <a:cubicBezTo>
                  <a:pt x="10105" y="131723"/>
                  <a:pt x="8661" y="133166"/>
                  <a:pt x="8661" y="134610"/>
                </a:cubicBezTo>
                <a:lnTo>
                  <a:pt x="8661" y="155541"/>
                </a:lnTo>
                <a:cubicBezTo>
                  <a:pt x="8661" y="156985"/>
                  <a:pt x="10105" y="158428"/>
                  <a:pt x="11548" y="158428"/>
                </a:cubicBezTo>
                <a:lnTo>
                  <a:pt x="30314" y="158428"/>
                </a:lnTo>
                <a:cubicBezTo>
                  <a:pt x="32479" y="158428"/>
                  <a:pt x="34284" y="159872"/>
                  <a:pt x="35006" y="162037"/>
                </a:cubicBezTo>
                <a:cubicBezTo>
                  <a:pt x="35727" y="169976"/>
                  <a:pt x="37893" y="177916"/>
                  <a:pt x="41141" y="185494"/>
                </a:cubicBezTo>
                <a:cubicBezTo>
                  <a:pt x="41862" y="187660"/>
                  <a:pt x="40780" y="189825"/>
                  <a:pt x="39336" y="190908"/>
                </a:cubicBezTo>
                <a:lnTo>
                  <a:pt x="22736" y="200291"/>
                </a:lnTo>
                <a:cubicBezTo>
                  <a:pt x="22014" y="200652"/>
                  <a:pt x="21653" y="201374"/>
                  <a:pt x="21292" y="202096"/>
                </a:cubicBezTo>
                <a:cubicBezTo>
                  <a:pt x="21292" y="202817"/>
                  <a:pt x="21292" y="203539"/>
                  <a:pt x="22014" y="203900"/>
                </a:cubicBezTo>
                <a:lnTo>
                  <a:pt x="32119" y="222305"/>
                </a:lnTo>
                <a:cubicBezTo>
                  <a:pt x="32840" y="223027"/>
                  <a:pt x="33201" y="223388"/>
                  <a:pt x="33923" y="223749"/>
                </a:cubicBezTo>
                <a:cubicBezTo>
                  <a:pt x="34645" y="223749"/>
                  <a:pt x="35367" y="223749"/>
                  <a:pt x="36088" y="223388"/>
                </a:cubicBezTo>
                <a:lnTo>
                  <a:pt x="52328" y="214005"/>
                </a:lnTo>
                <a:cubicBezTo>
                  <a:pt x="54133" y="212922"/>
                  <a:pt x="56659" y="213283"/>
                  <a:pt x="57741" y="214727"/>
                </a:cubicBezTo>
                <a:cubicBezTo>
                  <a:pt x="63155" y="221222"/>
                  <a:pt x="68929" y="226997"/>
                  <a:pt x="75425" y="232049"/>
                </a:cubicBezTo>
                <a:cubicBezTo>
                  <a:pt x="76868" y="233492"/>
                  <a:pt x="77229" y="236019"/>
                  <a:pt x="76508" y="237823"/>
                </a:cubicBezTo>
                <a:lnTo>
                  <a:pt x="66764" y="254063"/>
                </a:lnTo>
                <a:cubicBezTo>
                  <a:pt x="66042" y="255506"/>
                  <a:pt x="66764" y="257311"/>
                  <a:pt x="67846" y="257672"/>
                </a:cubicBezTo>
                <a:lnTo>
                  <a:pt x="86251" y="268498"/>
                </a:lnTo>
                <a:cubicBezTo>
                  <a:pt x="87334" y="269220"/>
                  <a:pt x="89139" y="268859"/>
                  <a:pt x="89860" y="267416"/>
                </a:cubicBezTo>
                <a:lnTo>
                  <a:pt x="99243" y="250815"/>
                </a:lnTo>
                <a:cubicBezTo>
                  <a:pt x="100326" y="249011"/>
                  <a:pt x="102491" y="248289"/>
                  <a:pt x="104657" y="249011"/>
                </a:cubicBezTo>
                <a:cubicBezTo>
                  <a:pt x="112235" y="251898"/>
                  <a:pt x="120175" y="254424"/>
                  <a:pt x="128114" y="255506"/>
                </a:cubicBezTo>
                <a:cubicBezTo>
                  <a:pt x="130279" y="255867"/>
                  <a:pt x="131723" y="257672"/>
                  <a:pt x="131723" y="259837"/>
                </a:cubicBezTo>
                <a:lnTo>
                  <a:pt x="131723" y="278603"/>
                </a:lnTo>
                <a:cubicBezTo>
                  <a:pt x="131723" y="280047"/>
                  <a:pt x="133167" y="281129"/>
                  <a:pt x="134610" y="281129"/>
                </a:cubicBezTo>
                <a:lnTo>
                  <a:pt x="155542" y="281129"/>
                </a:lnTo>
                <a:cubicBezTo>
                  <a:pt x="156985" y="281129"/>
                  <a:pt x="158429" y="280047"/>
                  <a:pt x="158429" y="278603"/>
                </a:cubicBezTo>
                <a:lnTo>
                  <a:pt x="158429" y="265611"/>
                </a:lnTo>
                <a:cubicBezTo>
                  <a:pt x="158429" y="263085"/>
                  <a:pt x="160233" y="261281"/>
                  <a:pt x="162759" y="261281"/>
                </a:cubicBezTo>
                <a:cubicBezTo>
                  <a:pt x="165285" y="261281"/>
                  <a:pt x="167090" y="263085"/>
                  <a:pt x="167090" y="265611"/>
                </a:cubicBezTo>
                <a:lnTo>
                  <a:pt x="167090" y="278603"/>
                </a:lnTo>
                <a:cubicBezTo>
                  <a:pt x="167090" y="285099"/>
                  <a:pt x="162037" y="290151"/>
                  <a:pt x="155542" y="290151"/>
                </a:cubicBezTo>
                <a:lnTo>
                  <a:pt x="134610" y="290151"/>
                </a:lnTo>
                <a:cubicBezTo>
                  <a:pt x="128114" y="290151"/>
                  <a:pt x="123062" y="285099"/>
                  <a:pt x="123062" y="278603"/>
                </a:cubicBezTo>
                <a:lnTo>
                  <a:pt x="123062" y="263446"/>
                </a:lnTo>
                <a:cubicBezTo>
                  <a:pt x="116927" y="262363"/>
                  <a:pt x="110792" y="260920"/>
                  <a:pt x="105017" y="258394"/>
                </a:cubicBezTo>
                <a:lnTo>
                  <a:pt x="97439" y="271746"/>
                </a:lnTo>
                <a:cubicBezTo>
                  <a:pt x="94191" y="277160"/>
                  <a:pt x="87334" y="279325"/>
                  <a:pt x="81560" y="276077"/>
                </a:cubicBezTo>
                <a:lnTo>
                  <a:pt x="63516" y="265250"/>
                </a:lnTo>
                <a:cubicBezTo>
                  <a:pt x="57741" y="262002"/>
                  <a:pt x="56298" y="255146"/>
                  <a:pt x="59185" y="250093"/>
                </a:cubicBezTo>
                <a:lnTo>
                  <a:pt x="66764" y="236380"/>
                </a:lnTo>
                <a:cubicBezTo>
                  <a:pt x="62072" y="232410"/>
                  <a:pt x="57741" y="228079"/>
                  <a:pt x="53772" y="223388"/>
                </a:cubicBezTo>
                <a:lnTo>
                  <a:pt x="40419" y="230966"/>
                </a:lnTo>
                <a:cubicBezTo>
                  <a:pt x="37893" y="232410"/>
                  <a:pt x="34645" y="232771"/>
                  <a:pt x="31758" y="232049"/>
                </a:cubicBezTo>
                <a:cubicBezTo>
                  <a:pt x="28510" y="231327"/>
                  <a:pt x="26344" y="229162"/>
                  <a:pt x="24901" y="226636"/>
                </a:cubicBezTo>
                <a:lnTo>
                  <a:pt x="14074" y="208591"/>
                </a:lnTo>
                <a:cubicBezTo>
                  <a:pt x="12992" y="205704"/>
                  <a:pt x="12270" y="202817"/>
                  <a:pt x="12992" y="199930"/>
                </a:cubicBezTo>
                <a:cubicBezTo>
                  <a:pt x="13713" y="197043"/>
                  <a:pt x="15879" y="194516"/>
                  <a:pt x="18405" y="192712"/>
                </a:cubicBezTo>
                <a:lnTo>
                  <a:pt x="31758" y="185133"/>
                </a:lnTo>
                <a:cubicBezTo>
                  <a:pt x="29592" y="179359"/>
                  <a:pt x="27788" y="173224"/>
                  <a:pt x="26705" y="167089"/>
                </a:cubicBezTo>
                <a:lnTo>
                  <a:pt x="11548" y="167089"/>
                </a:lnTo>
                <a:cubicBezTo>
                  <a:pt x="5052" y="167089"/>
                  <a:pt x="0" y="162037"/>
                  <a:pt x="0" y="155541"/>
                </a:cubicBezTo>
                <a:lnTo>
                  <a:pt x="0" y="134610"/>
                </a:lnTo>
                <a:cubicBezTo>
                  <a:pt x="0" y="128114"/>
                  <a:pt x="5052" y="123061"/>
                  <a:pt x="11548" y="123061"/>
                </a:cubicBezTo>
                <a:lnTo>
                  <a:pt x="26705" y="123061"/>
                </a:lnTo>
                <a:cubicBezTo>
                  <a:pt x="27788" y="116926"/>
                  <a:pt x="29592" y="110791"/>
                  <a:pt x="31758" y="105017"/>
                </a:cubicBezTo>
                <a:lnTo>
                  <a:pt x="18405" y="97439"/>
                </a:lnTo>
                <a:cubicBezTo>
                  <a:pt x="12992" y="94191"/>
                  <a:pt x="11187" y="86973"/>
                  <a:pt x="14074" y="81560"/>
                </a:cubicBezTo>
                <a:lnTo>
                  <a:pt x="24901" y="63515"/>
                </a:lnTo>
                <a:cubicBezTo>
                  <a:pt x="26344" y="60628"/>
                  <a:pt x="28510" y="58824"/>
                  <a:pt x="31758" y="58102"/>
                </a:cubicBezTo>
                <a:cubicBezTo>
                  <a:pt x="34645" y="57019"/>
                  <a:pt x="37893" y="57741"/>
                  <a:pt x="40419" y="59185"/>
                </a:cubicBezTo>
                <a:lnTo>
                  <a:pt x="53772" y="66763"/>
                </a:lnTo>
                <a:cubicBezTo>
                  <a:pt x="57741" y="62072"/>
                  <a:pt x="62072" y="57741"/>
                  <a:pt x="66764" y="53411"/>
                </a:cubicBezTo>
                <a:lnTo>
                  <a:pt x="59185" y="40419"/>
                </a:lnTo>
                <a:cubicBezTo>
                  <a:pt x="57741" y="37893"/>
                  <a:pt x="57381" y="34645"/>
                  <a:pt x="58102" y="31397"/>
                </a:cubicBezTo>
                <a:cubicBezTo>
                  <a:pt x="58824" y="28510"/>
                  <a:pt x="60989" y="26344"/>
                  <a:pt x="63516" y="24540"/>
                </a:cubicBezTo>
                <a:lnTo>
                  <a:pt x="81560" y="14074"/>
                </a:lnTo>
                <a:cubicBezTo>
                  <a:pt x="87334" y="11187"/>
                  <a:pt x="94191" y="12992"/>
                  <a:pt x="97439" y="18044"/>
                </a:cubicBezTo>
                <a:lnTo>
                  <a:pt x="105017" y="31397"/>
                </a:lnTo>
                <a:cubicBezTo>
                  <a:pt x="110792" y="29592"/>
                  <a:pt x="116927" y="27788"/>
                  <a:pt x="123062" y="26705"/>
                </a:cubicBezTo>
                <a:lnTo>
                  <a:pt x="123062" y="11548"/>
                </a:lnTo>
                <a:cubicBezTo>
                  <a:pt x="123062" y="5052"/>
                  <a:pt x="128114" y="0"/>
                  <a:pt x="134610" y="0"/>
                </a:cubicBezTo>
                <a:close/>
              </a:path>
            </a:pathLst>
          </a:custGeom>
          <a:solidFill>
            <a:schemeClr val="accent5"/>
          </a:solidFill>
          <a:ln>
            <a:noFill/>
          </a:ln>
          <a:effectLst/>
        </p:spPr>
        <p:txBody>
          <a:bodyPr anchor="ctr"/>
          <a:lstStyle/>
          <a:p>
            <a:endParaRPr lang="en-US" dirty="0">
              <a:latin typeface="Lato Light" panose="020F0502020204030203" pitchFamily="34" charset="0"/>
            </a:endParaRPr>
          </a:p>
        </p:txBody>
      </p:sp>
      <p:sp>
        <p:nvSpPr>
          <p:cNvPr id="39" name="TextBox 38">
            <a:extLst>
              <a:ext uri="{FF2B5EF4-FFF2-40B4-BE49-F238E27FC236}">
                <a16:creationId xmlns:a16="http://schemas.microsoft.com/office/drawing/2014/main" id="{0C18615A-B54E-F541-B450-D3223266C3C1}"/>
              </a:ext>
            </a:extLst>
          </p:cNvPr>
          <p:cNvSpPr txBox="1"/>
          <p:nvPr/>
        </p:nvSpPr>
        <p:spPr>
          <a:xfrm>
            <a:off x="6785772" y="1141614"/>
            <a:ext cx="1080616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BUSINESS MODEL</a:t>
            </a:r>
          </a:p>
        </p:txBody>
      </p:sp>
    </p:spTree>
    <p:extLst>
      <p:ext uri="{BB962C8B-B14F-4D97-AF65-F5344CB8AC3E}">
        <p14:creationId xmlns:p14="http://schemas.microsoft.com/office/powerpoint/2010/main" val="1171476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09D1146-A596-2E40-A56E-DCF6E93418C2}"/>
              </a:ext>
            </a:extLst>
          </p:cNvPr>
          <p:cNvSpPr txBox="1"/>
          <p:nvPr/>
        </p:nvSpPr>
        <p:spPr>
          <a:xfrm>
            <a:off x="7923104" y="1141614"/>
            <a:ext cx="8531503"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3 EASY STEPS</a:t>
            </a:r>
          </a:p>
        </p:txBody>
      </p:sp>
      <p:cxnSp>
        <p:nvCxnSpPr>
          <p:cNvPr id="6" name="Straight Connector 5">
            <a:extLst>
              <a:ext uri="{FF2B5EF4-FFF2-40B4-BE49-F238E27FC236}">
                <a16:creationId xmlns:a16="http://schemas.microsoft.com/office/drawing/2014/main" id="{79CD3B2B-5FD0-CF4F-B50A-83BC9ED9119E}"/>
              </a:ext>
            </a:extLst>
          </p:cNvPr>
          <p:cNvCxnSpPr>
            <a:cxnSpLocks/>
          </p:cNvCxnSpPr>
          <p:nvPr/>
        </p:nvCxnSpPr>
        <p:spPr>
          <a:xfrm>
            <a:off x="4467497" y="0"/>
            <a:ext cx="0" cy="1371600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FE88DE34-9382-9F47-BD64-368E4128E1CA}"/>
              </a:ext>
            </a:extLst>
          </p:cNvPr>
          <p:cNvSpPr/>
          <p:nvPr/>
        </p:nvSpPr>
        <p:spPr>
          <a:xfrm>
            <a:off x="4320540" y="4309773"/>
            <a:ext cx="293914" cy="293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Oval 7">
            <a:extLst>
              <a:ext uri="{FF2B5EF4-FFF2-40B4-BE49-F238E27FC236}">
                <a16:creationId xmlns:a16="http://schemas.microsoft.com/office/drawing/2014/main" id="{67AD138A-EF73-A04F-A80E-198885CB7EF1}"/>
              </a:ext>
            </a:extLst>
          </p:cNvPr>
          <p:cNvSpPr/>
          <p:nvPr/>
        </p:nvSpPr>
        <p:spPr>
          <a:xfrm>
            <a:off x="4320540" y="7943307"/>
            <a:ext cx="293914" cy="2939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Oval 8">
            <a:extLst>
              <a:ext uri="{FF2B5EF4-FFF2-40B4-BE49-F238E27FC236}">
                <a16:creationId xmlns:a16="http://schemas.microsoft.com/office/drawing/2014/main" id="{E379CB97-8C24-7947-9BFD-1A35764AA73E}"/>
              </a:ext>
            </a:extLst>
          </p:cNvPr>
          <p:cNvSpPr/>
          <p:nvPr/>
        </p:nvSpPr>
        <p:spPr>
          <a:xfrm>
            <a:off x="4320540" y="11576841"/>
            <a:ext cx="293914" cy="2939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TextBox 9">
            <a:extLst>
              <a:ext uri="{FF2B5EF4-FFF2-40B4-BE49-F238E27FC236}">
                <a16:creationId xmlns:a16="http://schemas.microsoft.com/office/drawing/2014/main" id="{0089E44C-AB6D-8349-9DE0-AEA49EDB2989}"/>
              </a:ext>
            </a:extLst>
          </p:cNvPr>
          <p:cNvSpPr txBox="1"/>
          <p:nvPr/>
        </p:nvSpPr>
        <p:spPr>
          <a:xfrm>
            <a:off x="7245141" y="3629034"/>
            <a:ext cx="3456395"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YOUR TITLE 01</a:t>
            </a:r>
          </a:p>
        </p:txBody>
      </p:sp>
      <p:sp>
        <p:nvSpPr>
          <p:cNvPr id="11" name="Subtitle 2">
            <a:extLst>
              <a:ext uri="{FF2B5EF4-FFF2-40B4-BE49-F238E27FC236}">
                <a16:creationId xmlns:a16="http://schemas.microsoft.com/office/drawing/2014/main" id="{245C7FA9-214C-804D-AE6E-3B80DE10E7BC}"/>
              </a:ext>
            </a:extLst>
          </p:cNvPr>
          <p:cNvSpPr txBox="1">
            <a:spLocks/>
          </p:cNvSpPr>
          <p:nvPr/>
        </p:nvSpPr>
        <p:spPr>
          <a:xfrm>
            <a:off x="7197854" y="4267597"/>
            <a:ext cx="1287767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a:t>
            </a:r>
          </a:p>
        </p:txBody>
      </p:sp>
      <p:sp>
        <p:nvSpPr>
          <p:cNvPr id="14" name="TextBox 13">
            <a:extLst>
              <a:ext uri="{FF2B5EF4-FFF2-40B4-BE49-F238E27FC236}">
                <a16:creationId xmlns:a16="http://schemas.microsoft.com/office/drawing/2014/main" id="{C985941C-B29F-054D-9E28-6789D27AA1B8}"/>
              </a:ext>
            </a:extLst>
          </p:cNvPr>
          <p:cNvSpPr txBox="1"/>
          <p:nvPr/>
        </p:nvSpPr>
        <p:spPr>
          <a:xfrm>
            <a:off x="7205066" y="7262568"/>
            <a:ext cx="3536546"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YOUR TITLE 02</a:t>
            </a:r>
          </a:p>
        </p:txBody>
      </p:sp>
      <p:sp>
        <p:nvSpPr>
          <p:cNvPr id="15" name="Subtitle 2">
            <a:extLst>
              <a:ext uri="{FF2B5EF4-FFF2-40B4-BE49-F238E27FC236}">
                <a16:creationId xmlns:a16="http://schemas.microsoft.com/office/drawing/2014/main" id="{0E82992E-A8D9-F745-8B4B-F8B5758CFAB7}"/>
              </a:ext>
            </a:extLst>
          </p:cNvPr>
          <p:cNvSpPr txBox="1">
            <a:spLocks/>
          </p:cNvSpPr>
          <p:nvPr/>
        </p:nvSpPr>
        <p:spPr>
          <a:xfrm>
            <a:off x="7197854" y="7901131"/>
            <a:ext cx="1287767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a:t>
            </a:r>
          </a:p>
        </p:txBody>
      </p:sp>
      <p:sp>
        <p:nvSpPr>
          <p:cNvPr id="17" name="TextBox 16">
            <a:extLst>
              <a:ext uri="{FF2B5EF4-FFF2-40B4-BE49-F238E27FC236}">
                <a16:creationId xmlns:a16="http://schemas.microsoft.com/office/drawing/2014/main" id="{519053E5-14E6-E44D-9F63-6172C2E03ECC}"/>
              </a:ext>
            </a:extLst>
          </p:cNvPr>
          <p:cNvSpPr txBox="1"/>
          <p:nvPr/>
        </p:nvSpPr>
        <p:spPr>
          <a:xfrm>
            <a:off x="7197853" y="10896102"/>
            <a:ext cx="3550972"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YOUR TITLE 03</a:t>
            </a:r>
          </a:p>
        </p:txBody>
      </p:sp>
      <p:sp>
        <p:nvSpPr>
          <p:cNvPr id="18" name="Subtitle 2">
            <a:extLst>
              <a:ext uri="{FF2B5EF4-FFF2-40B4-BE49-F238E27FC236}">
                <a16:creationId xmlns:a16="http://schemas.microsoft.com/office/drawing/2014/main" id="{B99E7E1D-5743-8B44-B1F0-114B33EE9E6C}"/>
              </a:ext>
            </a:extLst>
          </p:cNvPr>
          <p:cNvSpPr txBox="1">
            <a:spLocks/>
          </p:cNvSpPr>
          <p:nvPr/>
        </p:nvSpPr>
        <p:spPr>
          <a:xfrm>
            <a:off x="7197854" y="11534665"/>
            <a:ext cx="1287767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a:t>
            </a:r>
          </a:p>
        </p:txBody>
      </p:sp>
      <p:sp>
        <p:nvSpPr>
          <p:cNvPr id="19" name="Freeform 978">
            <a:extLst>
              <a:ext uri="{FF2B5EF4-FFF2-40B4-BE49-F238E27FC236}">
                <a16:creationId xmlns:a16="http://schemas.microsoft.com/office/drawing/2014/main" id="{AE11C9F6-CF2D-3645-95A6-A0954555BCFF}"/>
              </a:ext>
            </a:extLst>
          </p:cNvPr>
          <p:cNvSpPr>
            <a:spLocks noChangeAspect="1" noChangeArrowheads="1"/>
          </p:cNvSpPr>
          <p:nvPr/>
        </p:nvSpPr>
        <p:spPr bwMode="auto">
          <a:xfrm>
            <a:off x="5278210" y="7460011"/>
            <a:ext cx="1260506" cy="1260506"/>
          </a:xfrm>
          <a:custGeom>
            <a:avLst/>
            <a:gdLst>
              <a:gd name="T0" fmla="*/ 353222 w 290152"/>
              <a:gd name="T1" fmla="*/ 397007 h 290153"/>
              <a:gd name="T2" fmla="*/ 390358 w 290152"/>
              <a:gd name="T3" fmla="*/ 397007 h 290153"/>
              <a:gd name="T4" fmla="*/ 366251 w 290152"/>
              <a:gd name="T5" fmla="*/ 373552 h 290153"/>
              <a:gd name="T6" fmla="*/ 405993 w 290152"/>
              <a:gd name="T7" fmla="*/ 386579 h 290153"/>
              <a:gd name="T8" fmla="*/ 366251 w 290152"/>
              <a:gd name="T9" fmla="*/ 426323 h 290153"/>
              <a:gd name="T10" fmla="*/ 366251 w 290152"/>
              <a:gd name="T11" fmla="*/ 357264 h 290153"/>
              <a:gd name="T12" fmla="*/ 79038 w 290152"/>
              <a:gd name="T13" fmla="*/ 515041 h 290153"/>
              <a:gd name="T14" fmla="*/ 106040 w 290152"/>
              <a:gd name="T15" fmla="*/ 332231 h 290153"/>
              <a:gd name="T16" fmla="*/ 133703 w 290152"/>
              <a:gd name="T17" fmla="*/ 515041 h 290153"/>
              <a:gd name="T18" fmla="*/ 59277 w 290152"/>
              <a:gd name="T19" fmla="*/ 312432 h 290153"/>
              <a:gd name="T20" fmla="*/ 441574 w 290152"/>
              <a:gd name="T21" fmla="*/ 279088 h 290153"/>
              <a:gd name="T22" fmla="*/ 433597 w 290152"/>
              <a:gd name="T23" fmla="*/ 295366 h 290153"/>
              <a:gd name="T24" fmla="*/ 405684 w 290152"/>
              <a:gd name="T25" fmla="*/ 307735 h 290153"/>
              <a:gd name="T26" fmla="*/ 379766 w 290152"/>
              <a:gd name="T27" fmla="*/ 287553 h 290153"/>
              <a:gd name="T28" fmla="*/ 301340 w 290152"/>
              <a:gd name="T29" fmla="*/ 295366 h 290153"/>
              <a:gd name="T30" fmla="*/ 309316 w 290152"/>
              <a:gd name="T31" fmla="*/ 279088 h 290153"/>
              <a:gd name="T32" fmla="*/ 337230 w 290152"/>
              <a:gd name="T33" fmla="*/ 266721 h 290153"/>
              <a:gd name="T34" fmla="*/ 363147 w 290152"/>
              <a:gd name="T35" fmla="*/ 287553 h 290153"/>
              <a:gd name="T36" fmla="*/ 115515 w 290152"/>
              <a:gd name="T37" fmla="*/ 257186 h 290153"/>
              <a:gd name="T38" fmla="*/ 98756 w 290152"/>
              <a:gd name="T39" fmla="*/ 262117 h 290153"/>
              <a:gd name="T40" fmla="*/ 106801 w 290152"/>
              <a:gd name="T41" fmla="*/ 200417 h 290153"/>
              <a:gd name="T42" fmla="*/ 106801 w 290152"/>
              <a:gd name="T43" fmla="*/ 228802 h 290153"/>
              <a:gd name="T44" fmla="*/ 106801 w 290152"/>
              <a:gd name="T45" fmla="*/ 200417 h 290153"/>
              <a:gd name="T46" fmla="*/ 353222 w 290152"/>
              <a:gd name="T47" fmla="*/ 184969 h 290153"/>
              <a:gd name="T48" fmla="*/ 390358 w 290152"/>
              <a:gd name="T49" fmla="*/ 184969 h 290153"/>
              <a:gd name="T50" fmla="*/ 366251 w 290152"/>
              <a:gd name="T51" fmla="*/ 161518 h 290153"/>
              <a:gd name="T52" fmla="*/ 115515 w 290152"/>
              <a:gd name="T53" fmla="*/ 171503 h 290153"/>
              <a:gd name="T54" fmla="*/ 98756 w 290152"/>
              <a:gd name="T55" fmla="*/ 159620 h 290153"/>
              <a:gd name="T56" fmla="*/ 376675 w 290152"/>
              <a:gd name="T57" fmla="*/ 145229 h 290153"/>
              <a:gd name="T58" fmla="*/ 376675 w 290152"/>
              <a:gd name="T59" fmla="*/ 214286 h 290153"/>
              <a:gd name="T60" fmla="*/ 336934 w 290152"/>
              <a:gd name="T61" fmla="*/ 174547 h 290153"/>
              <a:gd name="T62" fmla="*/ 277275 w 290152"/>
              <a:gd name="T63" fmla="*/ 137573 h 290153"/>
              <a:gd name="T64" fmla="*/ 433919 w 290152"/>
              <a:gd name="T65" fmla="*/ 465657 h 290153"/>
              <a:gd name="T66" fmla="*/ 433919 w 290152"/>
              <a:gd name="T67" fmla="*/ 105886 h 290153"/>
              <a:gd name="T68" fmla="*/ 441187 w 290152"/>
              <a:gd name="T69" fmla="*/ 90040 h 290153"/>
              <a:gd name="T70" fmla="*/ 481504 w 290152"/>
              <a:gd name="T71" fmla="*/ 130310 h 290153"/>
              <a:gd name="T72" fmla="*/ 449120 w 290152"/>
              <a:gd name="T73" fmla="*/ 473579 h 290153"/>
              <a:gd name="T74" fmla="*/ 293800 w 290152"/>
              <a:gd name="T75" fmla="*/ 473579 h 290153"/>
              <a:gd name="T76" fmla="*/ 261415 w 290152"/>
              <a:gd name="T77" fmla="*/ 130310 h 290153"/>
              <a:gd name="T78" fmla="*/ 301730 w 290152"/>
              <a:gd name="T79" fmla="*/ 90040 h 290153"/>
              <a:gd name="T80" fmla="*/ 530882 w 290152"/>
              <a:gd name="T81" fmla="*/ 51483 h 290153"/>
              <a:gd name="T82" fmla="*/ 222854 w 290152"/>
              <a:gd name="T83" fmla="*/ 530879 h 290153"/>
              <a:gd name="T84" fmla="*/ 222854 w 290152"/>
              <a:gd name="T85" fmla="*/ 161605 h 290153"/>
              <a:gd name="T86" fmla="*/ 515053 w 290152"/>
              <a:gd name="T87" fmla="*/ 515053 h 290153"/>
              <a:gd name="T88" fmla="*/ 311241 w 290152"/>
              <a:gd name="T89" fmla="*/ 51483 h 290153"/>
              <a:gd name="T90" fmla="*/ 179808 w 290152"/>
              <a:gd name="T91" fmla="*/ 111143 h 290153"/>
              <a:gd name="T92" fmla="*/ 106040 w 290152"/>
              <a:gd name="T93" fmla="*/ 131601 h 290153"/>
              <a:gd name="T94" fmla="*/ 15809 w 290152"/>
              <a:gd name="T95" fmla="*/ 161959 h 290153"/>
              <a:gd name="T96" fmla="*/ 42809 w 290152"/>
              <a:gd name="T97" fmla="*/ 306491 h 290153"/>
              <a:gd name="T98" fmla="*/ 59277 w 290152"/>
              <a:gd name="T99" fmla="*/ 169218 h 290153"/>
              <a:gd name="T100" fmla="*/ 153462 w 290152"/>
              <a:gd name="T101" fmla="*/ 195617 h 290153"/>
              <a:gd name="T102" fmla="*/ 273991 w 290152"/>
              <a:gd name="T103" fmla="*/ 49766 h 290153"/>
              <a:gd name="T104" fmla="*/ 260245 w 290152"/>
              <a:gd name="T105" fmla="*/ 20235 h 290153"/>
              <a:gd name="T106" fmla="*/ 281238 w 290152"/>
              <a:gd name="T107" fmla="*/ 70882 h 290153"/>
              <a:gd name="T108" fmla="*/ 169271 w 290152"/>
              <a:gd name="T109" fmla="*/ 495901 h 290153"/>
              <a:gd name="T110" fmla="*/ 79038 w 290152"/>
              <a:gd name="T111" fmla="*/ 530877 h 290153"/>
              <a:gd name="T112" fmla="*/ 29637 w 290152"/>
              <a:gd name="T113" fmla="*/ 336190 h 290153"/>
              <a:gd name="T114" fmla="*/ 51374 w 290152"/>
              <a:gd name="T115" fmla="*/ 110480 h 290153"/>
              <a:gd name="T116" fmla="*/ 239747 w 290152"/>
              <a:gd name="T117" fmla="*/ 28645 h 290153"/>
              <a:gd name="T118" fmla="*/ 74575 w 290152"/>
              <a:gd name="T119" fmla="*/ 46477 h 290153"/>
              <a:gd name="T120" fmla="*/ 104237 w 290152"/>
              <a:gd name="T121" fmla="*/ 15934 h 290153"/>
              <a:gd name="T122" fmla="*/ 104237 w 290152"/>
              <a:gd name="T123" fmla="*/ 92285 h 2901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90152" h="290153">
                <a:moveTo>
                  <a:pt x="200173" y="204165"/>
                </a:moveTo>
                <a:cubicBezTo>
                  <a:pt x="196257" y="204165"/>
                  <a:pt x="193052" y="207014"/>
                  <a:pt x="193052" y="211286"/>
                </a:cubicBezTo>
                <a:lnTo>
                  <a:pt x="193052" y="216984"/>
                </a:lnTo>
                <a:cubicBezTo>
                  <a:pt x="193052" y="220901"/>
                  <a:pt x="196257" y="224105"/>
                  <a:pt x="200173" y="224105"/>
                </a:cubicBezTo>
                <a:lnTo>
                  <a:pt x="205871" y="224105"/>
                </a:lnTo>
                <a:cubicBezTo>
                  <a:pt x="210144" y="224105"/>
                  <a:pt x="213348" y="220901"/>
                  <a:pt x="213348" y="216984"/>
                </a:cubicBezTo>
                <a:lnTo>
                  <a:pt x="213348" y="211286"/>
                </a:lnTo>
                <a:cubicBezTo>
                  <a:pt x="213348" y="207014"/>
                  <a:pt x="210144" y="204165"/>
                  <a:pt x="205871" y="204165"/>
                </a:cubicBezTo>
                <a:lnTo>
                  <a:pt x="200173" y="204165"/>
                </a:lnTo>
                <a:close/>
                <a:moveTo>
                  <a:pt x="200173" y="195263"/>
                </a:moveTo>
                <a:lnTo>
                  <a:pt x="205871" y="195263"/>
                </a:lnTo>
                <a:cubicBezTo>
                  <a:pt x="214773" y="195263"/>
                  <a:pt x="221894" y="202385"/>
                  <a:pt x="221894" y="211286"/>
                </a:cubicBezTo>
                <a:lnTo>
                  <a:pt x="221894" y="216984"/>
                </a:lnTo>
                <a:cubicBezTo>
                  <a:pt x="221894" y="225886"/>
                  <a:pt x="214773" y="233007"/>
                  <a:pt x="205871" y="233007"/>
                </a:cubicBezTo>
                <a:lnTo>
                  <a:pt x="200173" y="233007"/>
                </a:lnTo>
                <a:cubicBezTo>
                  <a:pt x="191628" y="233007"/>
                  <a:pt x="184150" y="225886"/>
                  <a:pt x="184150" y="216984"/>
                </a:cubicBezTo>
                <a:lnTo>
                  <a:pt x="184150" y="211286"/>
                </a:lnTo>
                <a:cubicBezTo>
                  <a:pt x="184150" y="202385"/>
                  <a:pt x="191628" y="195263"/>
                  <a:pt x="200173" y="195263"/>
                </a:cubicBezTo>
                <a:close/>
                <a:moveTo>
                  <a:pt x="32398" y="170760"/>
                </a:moveTo>
                <a:lnTo>
                  <a:pt x="32398" y="271035"/>
                </a:lnTo>
                <a:cubicBezTo>
                  <a:pt x="32398" y="276446"/>
                  <a:pt x="37078" y="281496"/>
                  <a:pt x="43197" y="281496"/>
                </a:cubicBezTo>
                <a:cubicBezTo>
                  <a:pt x="48957" y="281496"/>
                  <a:pt x="53637" y="276446"/>
                  <a:pt x="53637" y="271035"/>
                </a:cubicBezTo>
                <a:lnTo>
                  <a:pt x="53637" y="186270"/>
                </a:lnTo>
                <a:cubicBezTo>
                  <a:pt x="53637" y="183745"/>
                  <a:pt x="55796" y="181581"/>
                  <a:pt x="57956" y="181581"/>
                </a:cubicBezTo>
                <a:cubicBezTo>
                  <a:pt x="60476" y="181581"/>
                  <a:pt x="62636" y="183745"/>
                  <a:pt x="62636" y="186270"/>
                </a:cubicBezTo>
                <a:lnTo>
                  <a:pt x="62636" y="271035"/>
                </a:lnTo>
                <a:cubicBezTo>
                  <a:pt x="62636" y="276446"/>
                  <a:pt x="66956" y="281496"/>
                  <a:pt x="73075" y="281496"/>
                </a:cubicBezTo>
                <a:cubicBezTo>
                  <a:pt x="78835" y="281496"/>
                  <a:pt x="83875" y="276446"/>
                  <a:pt x="83875" y="271035"/>
                </a:cubicBezTo>
                <a:lnTo>
                  <a:pt x="83875" y="170760"/>
                </a:lnTo>
                <a:lnTo>
                  <a:pt x="32398" y="170760"/>
                </a:lnTo>
                <a:close/>
                <a:moveTo>
                  <a:pt x="218093" y="136525"/>
                </a:moveTo>
                <a:cubicBezTo>
                  <a:pt x="227537" y="136525"/>
                  <a:pt x="235165" y="143642"/>
                  <a:pt x="236981" y="152537"/>
                </a:cubicBezTo>
                <a:lnTo>
                  <a:pt x="241340" y="152537"/>
                </a:lnTo>
                <a:cubicBezTo>
                  <a:pt x="243883" y="152537"/>
                  <a:pt x="245699" y="154672"/>
                  <a:pt x="245699" y="157163"/>
                </a:cubicBezTo>
                <a:cubicBezTo>
                  <a:pt x="245699" y="159298"/>
                  <a:pt x="243883" y="161432"/>
                  <a:pt x="241340" y="161432"/>
                </a:cubicBezTo>
                <a:lnTo>
                  <a:pt x="236981" y="161432"/>
                </a:lnTo>
                <a:cubicBezTo>
                  <a:pt x="235528" y="167837"/>
                  <a:pt x="231169" y="173530"/>
                  <a:pt x="224994" y="176021"/>
                </a:cubicBezTo>
                <a:cubicBezTo>
                  <a:pt x="222815" y="177088"/>
                  <a:pt x="220272" y="176021"/>
                  <a:pt x="219182" y="173886"/>
                </a:cubicBezTo>
                <a:cubicBezTo>
                  <a:pt x="218456" y="171751"/>
                  <a:pt x="219182" y="169260"/>
                  <a:pt x="221725" y="168193"/>
                </a:cubicBezTo>
                <a:cubicBezTo>
                  <a:pt x="225721" y="166414"/>
                  <a:pt x="228627" y="161788"/>
                  <a:pt x="228627" y="157163"/>
                </a:cubicBezTo>
                <a:cubicBezTo>
                  <a:pt x="228627" y="150402"/>
                  <a:pt x="223904" y="145065"/>
                  <a:pt x="218093" y="145065"/>
                </a:cubicBezTo>
                <a:cubicBezTo>
                  <a:pt x="211191" y="145065"/>
                  <a:pt x="207559" y="148979"/>
                  <a:pt x="207559" y="157163"/>
                </a:cubicBezTo>
                <a:cubicBezTo>
                  <a:pt x="207559" y="172107"/>
                  <a:pt x="197388" y="177444"/>
                  <a:pt x="187943" y="177444"/>
                </a:cubicBezTo>
                <a:cubicBezTo>
                  <a:pt x="178499" y="177444"/>
                  <a:pt x="170871" y="170684"/>
                  <a:pt x="169055" y="161432"/>
                </a:cubicBezTo>
                <a:lnTo>
                  <a:pt x="164696" y="161432"/>
                </a:lnTo>
                <a:cubicBezTo>
                  <a:pt x="162153" y="161432"/>
                  <a:pt x="160337" y="159298"/>
                  <a:pt x="160337" y="157163"/>
                </a:cubicBezTo>
                <a:cubicBezTo>
                  <a:pt x="160337" y="154672"/>
                  <a:pt x="162153" y="152537"/>
                  <a:pt x="164696" y="152537"/>
                </a:cubicBezTo>
                <a:lnTo>
                  <a:pt x="169055" y="152537"/>
                </a:lnTo>
                <a:cubicBezTo>
                  <a:pt x="170145" y="145776"/>
                  <a:pt x="174867" y="140439"/>
                  <a:pt x="181042" y="137593"/>
                </a:cubicBezTo>
                <a:cubicBezTo>
                  <a:pt x="182858" y="136881"/>
                  <a:pt x="185764" y="137948"/>
                  <a:pt x="186491" y="140083"/>
                </a:cubicBezTo>
                <a:cubicBezTo>
                  <a:pt x="187580" y="142574"/>
                  <a:pt x="186491" y="144709"/>
                  <a:pt x="184311" y="145776"/>
                </a:cubicBezTo>
                <a:cubicBezTo>
                  <a:pt x="179952" y="147556"/>
                  <a:pt x="177409" y="151825"/>
                  <a:pt x="177409" y="157163"/>
                </a:cubicBezTo>
                <a:cubicBezTo>
                  <a:pt x="177409" y="163567"/>
                  <a:pt x="182132" y="168905"/>
                  <a:pt x="187943" y="168905"/>
                </a:cubicBezTo>
                <a:cubicBezTo>
                  <a:pt x="194845" y="168905"/>
                  <a:pt x="198477" y="164991"/>
                  <a:pt x="198477" y="157163"/>
                </a:cubicBezTo>
                <a:cubicBezTo>
                  <a:pt x="198477" y="141862"/>
                  <a:pt x="208648" y="136525"/>
                  <a:pt x="218093" y="136525"/>
                </a:cubicBezTo>
                <a:close/>
                <a:moveTo>
                  <a:pt x="58371" y="136525"/>
                </a:moveTo>
                <a:cubicBezTo>
                  <a:pt x="60936" y="136525"/>
                  <a:pt x="63134" y="138209"/>
                  <a:pt x="63134" y="140566"/>
                </a:cubicBezTo>
                <a:lnTo>
                  <a:pt x="63134" y="143260"/>
                </a:lnTo>
                <a:cubicBezTo>
                  <a:pt x="63134" y="145618"/>
                  <a:pt x="60936" y="147301"/>
                  <a:pt x="58371" y="147301"/>
                </a:cubicBezTo>
                <a:cubicBezTo>
                  <a:pt x="56173" y="147301"/>
                  <a:pt x="53975" y="145618"/>
                  <a:pt x="53975" y="143260"/>
                </a:cubicBezTo>
                <a:lnTo>
                  <a:pt x="53975" y="140566"/>
                </a:lnTo>
                <a:cubicBezTo>
                  <a:pt x="53975" y="138209"/>
                  <a:pt x="56173" y="136525"/>
                  <a:pt x="58371" y="136525"/>
                </a:cubicBezTo>
                <a:close/>
                <a:moveTo>
                  <a:pt x="58371" y="109538"/>
                </a:moveTo>
                <a:cubicBezTo>
                  <a:pt x="60936" y="109538"/>
                  <a:pt x="63134" y="111342"/>
                  <a:pt x="63134" y="113867"/>
                </a:cubicBezTo>
                <a:lnTo>
                  <a:pt x="63134" y="120723"/>
                </a:lnTo>
                <a:cubicBezTo>
                  <a:pt x="63134" y="122887"/>
                  <a:pt x="60936" y="125052"/>
                  <a:pt x="58371" y="125052"/>
                </a:cubicBezTo>
                <a:cubicBezTo>
                  <a:pt x="56173" y="125052"/>
                  <a:pt x="53975" y="122887"/>
                  <a:pt x="53975" y="120723"/>
                </a:cubicBezTo>
                <a:lnTo>
                  <a:pt x="53975" y="113867"/>
                </a:lnTo>
                <a:cubicBezTo>
                  <a:pt x="53975" y="111342"/>
                  <a:pt x="56173" y="109538"/>
                  <a:pt x="58371" y="109538"/>
                </a:cubicBezTo>
                <a:close/>
                <a:moveTo>
                  <a:pt x="200173" y="88277"/>
                </a:moveTo>
                <a:cubicBezTo>
                  <a:pt x="196257" y="88277"/>
                  <a:pt x="193052" y="91481"/>
                  <a:pt x="193052" y="95398"/>
                </a:cubicBezTo>
                <a:lnTo>
                  <a:pt x="193052" y="101095"/>
                </a:lnTo>
                <a:cubicBezTo>
                  <a:pt x="193052" y="105012"/>
                  <a:pt x="196257" y="108573"/>
                  <a:pt x="200173" y="108573"/>
                </a:cubicBezTo>
                <a:lnTo>
                  <a:pt x="205871" y="108573"/>
                </a:lnTo>
                <a:cubicBezTo>
                  <a:pt x="210144" y="108573"/>
                  <a:pt x="213348" y="105012"/>
                  <a:pt x="213348" y="101095"/>
                </a:cubicBezTo>
                <a:lnTo>
                  <a:pt x="213348" y="95398"/>
                </a:lnTo>
                <a:cubicBezTo>
                  <a:pt x="213348" y="91481"/>
                  <a:pt x="210144" y="88277"/>
                  <a:pt x="205871" y="88277"/>
                </a:cubicBezTo>
                <a:lnTo>
                  <a:pt x="200173" y="88277"/>
                </a:lnTo>
                <a:close/>
                <a:moveTo>
                  <a:pt x="58371" y="82550"/>
                </a:moveTo>
                <a:cubicBezTo>
                  <a:pt x="60936" y="82550"/>
                  <a:pt x="63134" y="84715"/>
                  <a:pt x="63134" y="87240"/>
                </a:cubicBezTo>
                <a:lnTo>
                  <a:pt x="63134" y="93735"/>
                </a:lnTo>
                <a:cubicBezTo>
                  <a:pt x="63134" y="96260"/>
                  <a:pt x="60936" y="98064"/>
                  <a:pt x="58371" y="98064"/>
                </a:cubicBezTo>
                <a:cubicBezTo>
                  <a:pt x="56173" y="98064"/>
                  <a:pt x="53975" y="96260"/>
                  <a:pt x="53975" y="93735"/>
                </a:cubicBezTo>
                <a:lnTo>
                  <a:pt x="53975" y="87240"/>
                </a:lnTo>
                <a:cubicBezTo>
                  <a:pt x="53975" y="84715"/>
                  <a:pt x="56173" y="82550"/>
                  <a:pt x="58371" y="82550"/>
                </a:cubicBezTo>
                <a:close/>
                <a:moveTo>
                  <a:pt x="200173" y="79375"/>
                </a:moveTo>
                <a:lnTo>
                  <a:pt x="205871" y="79375"/>
                </a:lnTo>
                <a:cubicBezTo>
                  <a:pt x="214773" y="79375"/>
                  <a:pt x="221894" y="86496"/>
                  <a:pt x="221894" y="95398"/>
                </a:cubicBezTo>
                <a:lnTo>
                  <a:pt x="221894" y="101095"/>
                </a:lnTo>
                <a:cubicBezTo>
                  <a:pt x="221894" y="109997"/>
                  <a:pt x="214773" y="117119"/>
                  <a:pt x="205871" y="117119"/>
                </a:cubicBezTo>
                <a:lnTo>
                  <a:pt x="200173" y="117119"/>
                </a:lnTo>
                <a:cubicBezTo>
                  <a:pt x="191628" y="117119"/>
                  <a:pt x="184150" y="109997"/>
                  <a:pt x="184150" y="101095"/>
                </a:cubicBezTo>
                <a:lnTo>
                  <a:pt x="184150" y="95398"/>
                </a:lnTo>
                <a:cubicBezTo>
                  <a:pt x="184150" y="86496"/>
                  <a:pt x="191628" y="79375"/>
                  <a:pt x="200173" y="79375"/>
                </a:cubicBezTo>
                <a:close/>
                <a:moveTo>
                  <a:pt x="168522" y="57872"/>
                </a:moveTo>
                <a:cubicBezTo>
                  <a:pt x="167077" y="66531"/>
                  <a:pt x="160214" y="73386"/>
                  <a:pt x="151544" y="75190"/>
                </a:cubicBezTo>
                <a:lnTo>
                  <a:pt x="151544" y="237187"/>
                </a:lnTo>
                <a:cubicBezTo>
                  <a:pt x="160214" y="238991"/>
                  <a:pt x="167077" y="245485"/>
                  <a:pt x="168522" y="254505"/>
                </a:cubicBezTo>
                <a:lnTo>
                  <a:pt x="237156" y="254505"/>
                </a:lnTo>
                <a:cubicBezTo>
                  <a:pt x="238962" y="245485"/>
                  <a:pt x="245825" y="238991"/>
                  <a:pt x="254133" y="237187"/>
                </a:cubicBezTo>
                <a:lnTo>
                  <a:pt x="254133" y="75190"/>
                </a:lnTo>
                <a:cubicBezTo>
                  <a:pt x="245825" y="73386"/>
                  <a:pt x="238962" y="66531"/>
                  <a:pt x="237156" y="57872"/>
                </a:cubicBezTo>
                <a:lnTo>
                  <a:pt x="168522" y="57872"/>
                </a:lnTo>
                <a:close/>
                <a:moveTo>
                  <a:pt x="164910" y="49213"/>
                </a:moveTo>
                <a:lnTo>
                  <a:pt x="241129" y="49213"/>
                </a:lnTo>
                <a:cubicBezTo>
                  <a:pt x="243658" y="49213"/>
                  <a:pt x="245464" y="51017"/>
                  <a:pt x="245464" y="53542"/>
                </a:cubicBezTo>
                <a:cubicBezTo>
                  <a:pt x="245464" y="60758"/>
                  <a:pt x="251605" y="66892"/>
                  <a:pt x="258829" y="66892"/>
                </a:cubicBezTo>
                <a:cubicBezTo>
                  <a:pt x="260997" y="66892"/>
                  <a:pt x="263164" y="68696"/>
                  <a:pt x="263164" y="71221"/>
                </a:cubicBezTo>
                <a:lnTo>
                  <a:pt x="263164" y="241156"/>
                </a:lnTo>
                <a:cubicBezTo>
                  <a:pt x="263164" y="243681"/>
                  <a:pt x="260997" y="245485"/>
                  <a:pt x="258829" y="245485"/>
                </a:cubicBezTo>
                <a:cubicBezTo>
                  <a:pt x="251605" y="245485"/>
                  <a:pt x="245464" y="251258"/>
                  <a:pt x="245464" y="258835"/>
                </a:cubicBezTo>
                <a:cubicBezTo>
                  <a:pt x="245464" y="261000"/>
                  <a:pt x="243658" y="263164"/>
                  <a:pt x="241129" y="263164"/>
                </a:cubicBezTo>
                <a:lnTo>
                  <a:pt x="164910" y="263164"/>
                </a:lnTo>
                <a:cubicBezTo>
                  <a:pt x="162381" y="263164"/>
                  <a:pt x="160575" y="261000"/>
                  <a:pt x="160575" y="258835"/>
                </a:cubicBezTo>
                <a:cubicBezTo>
                  <a:pt x="160575" y="251258"/>
                  <a:pt x="154434" y="245485"/>
                  <a:pt x="147210" y="245485"/>
                </a:cubicBezTo>
                <a:cubicBezTo>
                  <a:pt x="144681" y="245485"/>
                  <a:pt x="142875" y="243681"/>
                  <a:pt x="142875" y="241156"/>
                </a:cubicBezTo>
                <a:lnTo>
                  <a:pt x="142875" y="71221"/>
                </a:lnTo>
                <a:cubicBezTo>
                  <a:pt x="142875" y="68696"/>
                  <a:pt x="144681" y="66892"/>
                  <a:pt x="147210" y="66892"/>
                </a:cubicBezTo>
                <a:cubicBezTo>
                  <a:pt x="154434" y="66892"/>
                  <a:pt x="160575" y="60758"/>
                  <a:pt x="160575" y="53542"/>
                </a:cubicBezTo>
                <a:cubicBezTo>
                  <a:pt x="160575" y="51017"/>
                  <a:pt x="162381" y="49213"/>
                  <a:pt x="164910" y="49213"/>
                </a:cubicBezTo>
                <a:close/>
                <a:moveTo>
                  <a:pt x="174433" y="23813"/>
                </a:moveTo>
                <a:lnTo>
                  <a:pt x="285826" y="23813"/>
                </a:lnTo>
                <a:cubicBezTo>
                  <a:pt x="288349" y="23813"/>
                  <a:pt x="290152" y="25975"/>
                  <a:pt x="290152" y="28138"/>
                </a:cubicBezTo>
                <a:lnTo>
                  <a:pt x="290152" y="285828"/>
                </a:lnTo>
                <a:cubicBezTo>
                  <a:pt x="290152" y="288351"/>
                  <a:pt x="288349" y="290153"/>
                  <a:pt x="285826" y="290153"/>
                </a:cubicBezTo>
                <a:lnTo>
                  <a:pt x="121801" y="290153"/>
                </a:lnTo>
                <a:cubicBezTo>
                  <a:pt x="119277" y="290153"/>
                  <a:pt x="117475" y="288351"/>
                  <a:pt x="117475" y="285828"/>
                </a:cubicBezTo>
                <a:lnTo>
                  <a:pt x="117475" y="92650"/>
                </a:lnTo>
                <a:cubicBezTo>
                  <a:pt x="117475" y="90127"/>
                  <a:pt x="119277" y="88325"/>
                  <a:pt x="121801" y="88325"/>
                </a:cubicBezTo>
                <a:cubicBezTo>
                  <a:pt x="124324" y="88325"/>
                  <a:pt x="126127" y="90127"/>
                  <a:pt x="126127" y="92650"/>
                </a:cubicBezTo>
                <a:lnTo>
                  <a:pt x="126127" y="281503"/>
                </a:lnTo>
                <a:lnTo>
                  <a:pt x="281500" y="281503"/>
                </a:lnTo>
                <a:lnTo>
                  <a:pt x="281500" y="32463"/>
                </a:lnTo>
                <a:lnTo>
                  <a:pt x="174433" y="32463"/>
                </a:lnTo>
                <a:cubicBezTo>
                  <a:pt x="172270" y="32463"/>
                  <a:pt x="170107" y="30661"/>
                  <a:pt x="170107" y="28138"/>
                </a:cubicBezTo>
                <a:cubicBezTo>
                  <a:pt x="170107" y="25975"/>
                  <a:pt x="172270" y="23813"/>
                  <a:pt x="174433" y="23813"/>
                </a:cubicBezTo>
                <a:close/>
                <a:moveTo>
                  <a:pt x="137151" y="22149"/>
                </a:moveTo>
                <a:lnTo>
                  <a:pt x="98274" y="60745"/>
                </a:lnTo>
                <a:cubicBezTo>
                  <a:pt x="92874" y="66155"/>
                  <a:pt x="85674" y="69402"/>
                  <a:pt x="77755" y="69402"/>
                </a:cubicBezTo>
                <a:lnTo>
                  <a:pt x="61916" y="69402"/>
                </a:lnTo>
                <a:cubicBezTo>
                  <a:pt x="61556" y="70844"/>
                  <a:pt x="59756" y="71927"/>
                  <a:pt x="57956" y="71927"/>
                </a:cubicBezTo>
                <a:cubicBezTo>
                  <a:pt x="56156" y="71927"/>
                  <a:pt x="54716" y="70844"/>
                  <a:pt x="53997" y="69402"/>
                </a:cubicBezTo>
                <a:lnTo>
                  <a:pt x="28078" y="69402"/>
                </a:lnTo>
                <a:cubicBezTo>
                  <a:pt x="17279" y="69402"/>
                  <a:pt x="8639" y="77698"/>
                  <a:pt x="8639" y="88519"/>
                </a:cubicBezTo>
                <a:lnTo>
                  <a:pt x="8639" y="167513"/>
                </a:lnTo>
                <a:cubicBezTo>
                  <a:pt x="8639" y="171481"/>
                  <a:pt x="11879" y="175088"/>
                  <a:pt x="16199" y="175088"/>
                </a:cubicBezTo>
                <a:cubicBezTo>
                  <a:pt x="20159" y="175088"/>
                  <a:pt x="23398" y="171481"/>
                  <a:pt x="23398" y="167513"/>
                </a:cubicBezTo>
                <a:lnTo>
                  <a:pt x="23398" y="92487"/>
                </a:lnTo>
                <a:cubicBezTo>
                  <a:pt x="23398" y="89962"/>
                  <a:pt x="25558" y="88158"/>
                  <a:pt x="28078" y="88158"/>
                </a:cubicBezTo>
                <a:cubicBezTo>
                  <a:pt x="30238" y="88158"/>
                  <a:pt x="32398" y="89962"/>
                  <a:pt x="32398" y="92487"/>
                </a:cubicBezTo>
                <a:lnTo>
                  <a:pt x="32398" y="161742"/>
                </a:lnTo>
                <a:lnTo>
                  <a:pt x="83875" y="161742"/>
                </a:lnTo>
                <a:lnTo>
                  <a:pt x="83875" y="106915"/>
                </a:lnTo>
                <a:cubicBezTo>
                  <a:pt x="83875" y="100422"/>
                  <a:pt x="86394" y="94290"/>
                  <a:pt x="91074" y="89240"/>
                </a:cubicBezTo>
                <a:lnTo>
                  <a:pt x="147591" y="32249"/>
                </a:lnTo>
                <a:cubicBezTo>
                  <a:pt x="149030" y="31167"/>
                  <a:pt x="149750" y="29364"/>
                  <a:pt x="149750" y="27199"/>
                </a:cubicBezTo>
                <a:cubicBezTo>
                  <a:pt x="149750" y="25035"/>
                  <a:pt x="149030" y="23232"/>
                  <a:pt x="147591" y="22149"/>
                </a:cubicBezTo>
                <a:cubicBezTo>
                  <a:pt x="144711" y="18903"/>
                  <a:pt x="140031" y="18903"/>
                  <a:pt x="137151" y="22149"/>
                </a:cubicBezTo>
                <a:close/>
                <a:moveTo>
                  <a:pt x="142236" y="11058"/>
                </a:moveTo>
                <a:cubicBezTo>
                  <a:pt x="146421" y="11058"/>
                  <a:pt x="150650" y="12591"/>
                  <a:pt x="153710" y="15657"/>
                </a:cubicBezTo>
                <a:cubicBezTo>
                  <a:pt x="156950" y="18903"/>
                  <a:pt x="158390" y="22871"/>
                  <a:pt x="158390" y="27199"/>
                </a:cubicBezTo>
                <a:cubicBezTo>
                  <a:pt x="158390" y="31528"/>
                  <a:pt x="156950" y="35496"/>
                  <a:pt x="153710" y="38742"/>
                </a:cubicBezTo>
                <a:lnTo>
                  <a:pt x="97194" y="95733"/>
                </a:lnTo>
                <a:cubicBezTo>
                  <a:pt x="94314" y="98619"/>
                  <a:pt x="92514" y="102586"/>
                  <a:pt x="92514" y="106915"/>
                </a:cubicBezTo>
                <a:lnTo>
                  <a:pt x="92514" y="271035"/>
                </a:lnTo>
                <a:cubicBezTo>
                  <a:pt x="92514" y="281496"/>
                  <a:pt x="83875" y="290152"/>
                  <a:pt x="73075" y="290152"/>
                </a:cubicBezTo>
                <a:cubicBezTo>
                  <a:pt x="66956" y="290152"/>
                  <a:pt x="61556" y="287267"/>
                  <a:pt x="57956" y="282938"/>
                </a:cubicBezTo>
                <a:cubicBezTo>
                  <a:pt x="54357" y="287267"/>
                  <a:pt x="49317" y="290152"/>
                  <a:pt x="43197" y="290152"/>
                </a:cubicBezTo>
                <a:cubicBezTo>
                  <a:pt x="32398" y="290152"/>
                  <a:pt x="23398" y="281496"/>
                  <a:pt x="23398" y="271035"/>
                </a:cubicBezTo>
                <a:lnTo>
                  <a:pt x="23398" y="181941"/>
                </a:lnTo>
                <a:cubicBezTo>
                  <a:pt x="21599" y="183023"/>
                  <a:pt x="19079" y="183745"/>
                  <a:pt x="16199" y="183745"/>
                </a:cubicBezTo>
                <a:cubicBezTo>
                  <a:pt x="7199" y="183745"/>
                  <a:pt x="0" y="176531"/>
                  <a:pt x="0" y="167513"/>
                </a:cubicBezTo>
                <a:lnTo>
                  <a:pt x="0" y="88519"/>
                </a:lnTo>
                <a:cubicBezTo>
                  <a:pt x="0" y="73009"/>
                  <a:pt x="12599" y="60384"/>
                  <a:pt x="28078" y="60384"/>
                </a:cubicBezTo>
                <a:lnTo>
                  <a:pt x="77755" y="60384"/>
                </a:lnTo>
                <a:cubicBezTo>
                  <a:pt x="83155" y="60384"/>
                  <a:pt x="88554" y="58220"/>
                  <a:pt x="92154" y="54252"/>
                </a:cubicBezTo>
                <a:lnTo>
                  <a:pt x="131032" y="15657"/>
                </a:lnTo>
                <a:cubicBezTo>
                  <a:pt x="133912" y="12591"/>
                  <a:pt x="138051" y="11058"/>
                  <a:pt x="142236" y="11058"/>
                </a:cubicBezTo>
                <a:close/>
                <a:moveTo>
                  <a:pt x="56970" y="8708"/>
                </a:moveTo>
                <a:cubicBezTo>
                  <a:pt x="47963" y="8708"/>
                  <a:pt x="40757" y="16328"/>
                  <a:pt x="40757" y="25400"/>
                </a:cubicBezTo>
                <a:cubicBezTo>
                  <a:pt x="40757" y="34471"/>
                  <a:pt x="47963" y="41728"/>
                  <a:pt x="56970" y="41728"/>
                </a:cubicBezTo>
                <a:cubicBezTo>
                  <a:pt x="65977" y="41728"/>
                  <a:pt x="73183" y="34471"/>
                  <a:pt x="73183" y="25400"/>
                </a:cubicBezTo>
                <a:cubicBezTo>
                  <a:pt x="73183" y="16328"/>
                  <a:pt x="65977" y="8708"/>
                  <a:pt x="56970" y="8708"/>
                </a:cubicBezTo>
                <a:close/>
                <a:moveTo>
                  <a:pt x="56970" y="0"/>
                </a:moveTo>
                <a:cubicBezTo>
                  <a:pt x="71021" y="0"/>
                  <a:pt x="82190" y="11248"/>
                  <a:pt x="82190" y="25400"/>
                </a:cubicBezTo>
                <a:cubicBezTo>
                  <a:pt x="82190" y="39188"/>
                  <a:pt x="71021" y="50437"/>
                  <a:pt x="56970" y="50437"/>
                </a:cubicBezTo>
                <a:cubicBezTo>
                  <a:pt x="43279" y="50437"/>
                  <a:pt x="31750" y="39188"/>
                  <a:pt x="31750" y="25400"/>
                </a:cubicBezTo>
                <a:cubicBezTo>
                  <a:pt x="31750" y="11248"/>
                  <a:pt x="43279" y="0"/>
                  <a:pt x="56970"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20" name="Freeform 977">
            <a:extLst>
              <a:ext uri="{FF2B5EF4-FFF2-40B4-BE49-F238E27FC236}">
                <a16:creationId xmlns:a16="http://schemas.microsoft.com/office/drawing/2014/main" id="{DE9B38E6-4FBB-C14E-929D-1BC3C79545C7}"/>
              </a:ext>
            </a:extLst>
          </p:cNvPr>
          <p:cNvSpPr>
            <a:spLocks noChangeAspect="1" noChangeArrowheads="1"/>
          </p:cNvSpPr>
          <p:nvPr/>
        </p:nvSpPr>
        <p:spPr bwMode="auto">
          <a:xfrm>
            <a:off x="5275900" y="11088646"/>
            <a:ext cx="1260506" cy="1260506"/>
          </a:xfrm>
          <a:custGeom>
            <a:avLst/>
            <a:gdLst>
              <a:gd name="T0" fmla="*/ 481495 w 290152"/>
              <a:gd name="T1" fmla="*/ 396715 h 289934"/>
              <a:gd name="T2" fmla="*/ 464738 w 290152"/>
              <a:gd name="T3" fmla="*/ 396715 h 289934"/>
              <a:gd name="T4" fmla="*/ 322062 w 290152"/>
              <a:gd name="T5" fmla="*/ 387954 h 289934"/>
              <a:gd name="T6" fmla="*/ 322062 w 290152"/>
              <a:gd name="T7" fmla="*/ 404799 h 289934"/>
              <a:gd name="T8" fmla="*/ 322062 w 290152"/>
              <a:gd name="T9" fmla="*/ 387954 h 289934"/>
              <a:gd name="T10" fmla="*/ 402179 w 290152"/>
              <a:gd name="T11" fmla="*/ 314094 h 289934"/>
              <a:gd name="T12" fmla="*/ 434693 w 290152"/>
              <a:gd name="T13" fmla="*/ 349644 h 289934"/>
              <a:gd name="T14" fmla="*/ 419737 w 290152"/>
              <a:gd name="T15" fmla="*/ 355569 h 289934"/>
              <a:gd name="T16" fmla="*/ 367065 w 290152"/>
              <a:gd name="T17" fmla="*/ 364127 h 289934"/>
              <a:gd name="T18" fmla="*/ 437943 w 290152"/>
              <a:gd name="T19" fmla="*/ 428640 h 289934"/>
              <a:gd name="T20" fmla="*/ 402179 w 290152"/>
              <a:gd name="T21" fmla="*/ 478677 h 289934"/>
              <a:gd name="T22" fmla="*/ 386571 w 290152"/>
              <a:gd name="T23" fmla="*/ 478677 h 289934"/>
              <a:gd name="T24" fmla="*/ 354058 w 290152"/>
              <a:gd name="T25" fmla="*/ 443125 h 289934"/>
              <a:gd name="T26" fmla="*/ 369013 w 290152"/>
              <a:gd name="T27" fmla="*/ 436544 h 289934"/>
              <a:gd name="T28" fmla="*/ 421687 w 290152"/>
              <a:gd name="T29" fmla="*/ 428640 h 289934"/>
              <a:gd name="T30" fmla="*/ 351455 w 290152"/>
              <a:gd name="T31" fmla="*/ 364127 h 289934"/>
              <a:gd name="T32" fmla="*/ 386571 w 290152"/>
              <a:gd name="T33" fmla="*/ 314094 h 289934"/>
              <a:gd name="T34" fmla="*/ 201660 w 290152"/>
              <a:gd name="T35" fmla="*/ 278952 h 289934"/>
              <a:gd name="T36" fmla="*/ 285282 w 290152"/>
              <a:gd name="T37" fmla="*/ 358431 h 289934"/>
              <a:gd name="T38" fmla="*/ 396560 w 290152"/>
              <a:gd name="T39" fmla="*/ 517394 h 289934"/>
              <a:gd name="T40" fmla="*/ 396560 w 290152"/>
              <a:gd name="T41" fmla="*/ 278952 h 289934"/>
              <a:gd name="T42" fmla="*/ 179928 w 290152"/>
              <a:gd name="T43" fmla="*/ 262395 h 289934"/>
              <a:gd name="T44" fmla="*/ 530882 w 290152"/>
              <a:gd name="T45" fmla="*/ 398174 h 289934"/>
              <a:gd name="T46" fmla="*/ 262234 w 290152"/>
              <a:gd name="T47" fmla="*/ 398174 h 289934"/>
              <a:gd name="T48" fmla="*/ 175321 w 290152"/>
              <a:gd name="T49" fmla="*/ 276967 h 289934"/>
              <a:gd name="T50" fmla="*/ 179928 w 290152"/>
              <a:gd name="T51" fmla="*/ 262395 h 289934"/>
              <a:gd name="T52" fmla="*/ 180800 w 290152"/>
              <a:gd name="T53" fmla="*/ 123573 h 289934"/>
              <a:gd name="T54" fmla="*/ 230285 w 290152"/>
              <a:gd name="T55" fmla="*/ 112966 h 289934"/>
              <a:gd name="T56" fmla="*/ 70603 w 290152"/>
              <a:gd name="T57" fmla="*/ 923 h 289934"/>
              <a:gd name="T58" fmla="*/ 81823 w 290152"/>
              <a:gd name="T59" fmla="*/ 8217 h 289934"/>
              <a:gd name="T60" fmla="*/ 164962 w 290152"/>
              <a:gd name="T61" fmla="*/ 123573 h 289934"/>
              <a:gd name="T62" fmla="*/ 168260 w 290152"/>
              <a:gd name="T63" fmla="*/ 1588 h 289934"/>
              <a:gd name="T64" fmla="*/ 246121 w 290152"/>
              <a:gd name="T65" fmla="*/ 112966 h 289934"/>
              <a:gd name="T66" fmla="*/ 287694 w 290152"/>
              <a:gd name="T67" fmla="*/ 123573 h 289934"/>
              <a:gd name="T68" fmla="*/ 295608 w 290152"/>
              <a:gd name="T69" fmla="*/ 130867 h 289934"/>
              <a:gd name="T70" fmla="*/ 207849 w 290152"/>
              <a:gd name="T71" fmla="*/ 219702 h 289934"/>
              <a:gd name="T72" fmla="*/ 187394 w 290152"/>
              <a:gd name="T73" fmla="*/ 238268 h 289934"/>
              <a:gd name="T74" fmla="*/ 170899 w 290152"/>
              <a:gd name="T75" fmla="*/ 238268 h 289934"/>
              <a:gd name="T76" fmla="*/ 178817 w 290152"/>
              <a:gd name="T77" fmla="*/ 203792 h 289934"/>
              <a:gd name="T78" fmla="*/ 258660 w 290152"/>
              <a:gd name="T79" fmla="*/ 182577 h 289934"/>
              <a:gd name="T80" fmla="*/ 74565 w 290152"/>
              <a:gd name="T81" fmla="*/ 139483 h 289934"/>
              <a:gd name="T82" fmla="*/ 65984 w 290152"/>
              <a:gd name="T83" fmla="*/ 130867 h 289934"/>
              <a:gd name="T84" fmla="*/ 15838 w 290152"/>
              <a:gd name="T85" fmla="*/ 112966 h 289934"/>
              <a:gd name="T86" fmla="*/ 71923 w 290152"/>
              <a:gd name="T87" fmla="*/ 211747 h 289934"/>
              <a:gd name="T88" fmla="*/ 121412 w 290152"/>
              <a:gd name="T89" fmla="*/ 517378 h 289934"/>
              <a:gd name="T90" fmla="*/ 170899 w 290152"/>
              <a:gd name="T91" fmla="*/ 313844 h 289934"/>
              <a:gd name="T92" fmla="*/ 187394 w 290152"/>
              <a:gd name="T93" fmla="*/ 313844 h 289934"/>
              <a:gd name="T94" fmla="*/ 121412 w 290152"/>
              <a:gd name="T95" fmla="*/ 533290 h 289934"/>
              <a:gd name="T96" fmla="*/ 55429 w 290152"/>
              <a:gd name="T97" fmla="*/ 215728 h 289934"/>
              <a:gd name="T98" fmla="*/ 70603 w 290152"/>
              <a:gd name="T99" fmla="*/ 923 h 28993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90152" h="289934">
                <a:moveTo>
                  <a:pt x="258396" y="210919"/>
                </a:moveTo>
                <a:cubicBezTo>
                  <a:pt x="260961" y="210919"/>
                  <a:pt x="263159" y="213117"/>
                  <a:pt x="263159" y="215682"/>
                </a:cubicBezTo>
                <a:cubicBezTo>
                  <a:pt x="263159" y="218246"/>
                  <a:pt x="260961" y="220078"/>
                  <a:pt x="258396" y="220078"/>
                </a:cubicBezTo>
                <a:cubicBezTo>
                  <a:pt x="256198" y="220078"/>
                  <a:pt x="254000" y="218246"/>
                  <a:pt x="254000" y="215682"/>
                </a:cubicBezTo>
                <a:cubicBezTo>
                  <a:pt x="254000" y="213117"/>
                  <a:pt x="256198" y="210919"/>
                  <a:pt x="258396" y="210919"/>
                </a:cubicBezTo>
                <a:close/>
                <a:moveTo>
                  <a:pt x="176022" y="210919"/>
                </a:moveTo>
                <a:cubicBezTo>
                  <a:pt x="178308" y="210919"/>
                  <a:pt x="180594" y="213117"/>
                  <a:pt x="180594" y="215682"/>
                </a:cubicBezTo>
                <a:cubicBezTo>
                  <a:pt x="180594" y="218246"/>
                  <a:pt x="178308" y="220078"/>
                  <a:pt x="176022" y="220078"/>
                </a:cubicBezTo>
                <a:cubicBezTo>
                  <a:pt x="173355" y="220078"/>
                  <a:pt x="171450" y="218246"/>
                  <a:pt x="171450" y="215682"/>
                </a:cubicBezTo>
                <a:cubicBezTo>
                  <a:pt x="171450" y="213117"/>
                  <a:pt x="173355" y="210919"/>
                  <a:pt x="176022" y="210919"/>
                </a:cubicBezTo>
                <a:close/>
                <a:moveTo>
                  <a:pt x="215544" y="166469"/>
                </a:moveTo>
                <a:cubicBezTo>
                  <a:pt x="218032" y="166469"/>
                  <a:pt x="219809" y="168258"/>
                  <a:pt x="219809" y="170764"/>
                </a:cubicBezTo>
                <a:lnTo>
                  <a:pt x="219809" y="176490"/>
                </a:lnTo>
                <a:cubicBezTo>
                  <a:pt x="227628" y="177922"/>
                  <a:pt x="234381" y="182933"/>
                  <a:pt x="237579" y="190091"/>
                </a:cubicBezTo>
                <a:cubicBezTo>
                  <a:pt x="238290" y="192238"/>
                  <a:pt x="237224" y="194744"/>
                  <a:pt x="235092" y="195460"/>
                </a:cubicBezTo>
                <a:cubicBezTo>
                  <a:pt x="232959" y="196891"/>
                  <a:pt x="230471" y="195460"/>
                  <a:pt x="229405" y="193312"/>
                </a:cubicBezTo>
                <a:cubicBezTo>
                  <a:pt x="227273" y="188301"/>
                  <a:pt x="221586" y="184722"/>
                  <a:pt x="215544" y="184722"/>
                </a:cubicBezTo>
                <a:cubicBezTo>
                  <a:pt x="207370" y="184722"/>
                  <a:pt x="200617" y="190449"/>
                  <a:pt x="200617" y="197965"/>
                </a:cubicBezTo>
                <a:cubicBezTo>
                  <a:pt x="200617" y="203691"/>
                  <a:pt x="203460" y="210850"/>
                  <a:pt x="215544" y="210850"/>
                </a:cubicBezTo>
                <a:cubicBezTo>
                  <a:pt x="232959" y="210850"/>
                  <a:pt x="239356" y="222303"/>
                  <a:pt x="239356" y="233040"/>
                </a:cubicBezTo>
                <a:cubicBezTo>
                  <a:pt x="239356" y="243420"/>
                  <a:pt x="230827" y="252725"/>
                  <a:pt x="219809" y="254515"/>
                </a:cubicBezTo>
                <a:lnTo>
                  <a:pt x="219809" y="260241"/>
                </a:lnTo>
                <a:cubicBezTo>
                  <a:pt x="219809" y="262389"/>
                  <a:pt x="218032" y="264536"/>
                  <a:pt x="215544" y="264536"/>
                </a:cubicBezTo>
                <a:cubicBezTo>
                  <a:pt x="213056" y="264536"/>
                  <a:pt x="211279" y="262389"/>
                  <a:pt x="211279" y="260241"/>
                </a:cubicBezTo>
                <a:lnTo>
                  <a:pt x="211279" y="254515"/>
                </a:lnTo>
                <a:cubicBezTo>
                  <a:pt x="203460" y="253083"/>
                  <a:pt x="196707" y="248072"/>
                  <a:pt x="193509" y="240914"/>
                </a:cubicBezTo>
                <a:cubicBezTo>
                  <a:pt x="192798" y="238767"/>
                  <a:pt x="193864" y="236261"/>
                  <a:pt x="195996" y="235188"/>
                </a:cubicBezTo>
                <a:cubicBezTo>
                  <a:pt x="198129" y="234114"/>
                  <a:pt x="200617" y="235188"/>
                  <a:pt x="201683" y="237335"/>
                </a:cubicBezTo>
                <a:cubicBezTo>
                  <a:pt x="203815" y="242704"/>
                  <a:pt x="209502" y="245925"/>
                  <a:pt x="215544" y="245925"/>
                </a:cubicBezTo>
                <a:cubicBezTo>
                  <a:pt x="223718" y="245925"/>
                  <a:pt x="230471" y="240198"/>
                  <a:pt x="230471" y="233040"/>
                </a:cubicBezTo>
                <a:cubicBezTo>
                  <a:pt x="230471" y="226956"/>
                  <a:pt x="227983" y="219798"/>
                  <a:pt x="215544" y="219798"/>
                </a:cubicBezTo>
                <a:cubicBezTo>
                  <a:pt x="198129" y="219798"/>
                  <a:pt x="192087" y="208344"/>
                  <a:pt x="192087" y="197965"/>
                </a:cubicBezTo>
                <a:cubicBezTo>
                  <a:pt x="192087" y="187228"/>
                  <a:pt x="200261" y="178280"/>
                  <a:pt x="211279" y="176490"/>
                </a:cubicBezTo>
                <a:lnTo>
                  <a:pt x="211279" y="170764"/>
                </a:lnTo>
                <a:cubicBezTo>
                  <a:pt x="211279" y="168258"/>
                  <a:pt x="213056" y="166469"/>
                  <a:pt x="215544" y="166469"/>
                </a:cubicBezTo>
                <a:close/>
                <a:moveTo>
                  <a:pt x="110216" y="151658"/>
                </a:moveTo>
                <a:lnTo>
                  <a:pt x="154480" y="189828"/>
                </a:lnTo>
                <a:cubicBezTo>
                  <a:pt x="155920" y="191268"/>
                  <a:pt x="156280" y="193069"/>
                  <a:pt x="155920" y="194869"/>
                </a:cubicBezTo>
                <a:cubicBezTo>
                  <a:pt x="153401" y="201711"/>
                  <a:pt x="151961" y="209273"/>
                  <a:pt x="151961" y="216475"/>
                </a:cubicBezTo>
                <a:cubicBezTo>
                  <a:pt x="151961" y="252124"/>
                  <a:pt x="181111" y="281292"/>
                  <a:pt x="216738" y="281292"/>
                </a:cubicBezTo>
                <a:cubicBezTo>
                  <a:pt x="252365" y="281292"/>
                  <a:pt x="281515" y="252124"/>
                  <a:pt x="281515" y="216475"/>
                </a:cubicBezTo>
                <a:cubicBezTo>
                  <a:pt x="281515" y="180466"/>
                  <a:pt x="252365" y="151658"/>
                  <a:pt x="216738" y="151658"/>
                </a:cubicBezTo>
                <a:lnTo>
                  <a:pt x="110216" y="151658"/>
                </a:lnTo>
                <a:close/>
                <a:moveTo>
                  <a:pt x="98340" y="142656"/>
                </a:moveTo>
                <a:lnTo>
                  <a:pt x="216738" y="142656"/>
                </a:lnTo>
                <a:cubicBezTo>
                  <a:pt x="257404" y="142656"/>
                  <a:pt x="290152" y="175784"/>
                  <a:pt x="290152" y="216475"/>
                </a:cubicBezTo>
                <a:cubicBezTo>
                  <a:pt x="290152" y="256806"/>
                  <a:pt x="257404" y="289934"/>
                  <a:pt x="216738" y="289934"/>
                </a:cubicBezTo>
                <a:cubicBezTo>
                  <a:pt x="176073" y="289934"/>
                  <a:pt x="143324" y="256806"/>
                  <a:pt x="143324" y="216475"/>
                </a:cubicBezTo>
                <a:cubicBezTo>
                  <a:pt x="143324" y="209273"/>
                  <a:pt x="144404" y="201711"/>
                  <a:pt x="146563" y="194869"/>
                </a:cubicBezTo>
                <a:lnTo>
                  <a:pt x="95821" y="150578"/>
                </a:lnTo>
                <a:cubicBezTo>
                  <a:pt x="94382" y="149138"/>
                  <a:pt x="93662" y="147337"/>
                  <a:pt x="94382" y="145537"/>
                </a:cubicBezTo>
                <a:cubicBezTo>
                  <a:pt x="95101" y="144096"/>
                  <a:pt x="96541" y="142656"/>
                  <a:pt x="98340" y="142656"/>
                </a:cubicBezTo>
                <a:close/>
                <a:moveTo>
                  <a:pt x="98814" y="12036"/>
                </a:moveTo>
                <a:lnTo>
                  <a:pt x="98814" y="67183"/>
                </a:lnTo>
                <a:lnTo>
                  <a:pt x="125861" y="67183"/>
                </a:lnTo>
                <a:cubicBezTo>
                  <a:pt x="125861" y="65020"/>
                  <a:pt x="125861" y="63218"/>
                  <a:pt x="125861" y="61416"/>
                </a:cubicBezTo>
                <a:cubicBezTo>
                  <a:pt x="125861" y="41231"/>
                  <a:pt x="115403" y="22488"/>
                  <a:pt x="98814" y="12036"/>
                </a:cubicBezTo>
                <a:close/>
                <a:moveTo>
                  <a:pt x="38588" y="502"/>
                </a:moveTo>
                <a:cubicBezTo>
                  <a:pt x="40030" y="-219"/>
                  <a:pt x="41834" y="-219"/>
                  <a:pt x="42915" y="862"/>
                </a:cubicBezTo>
                <a:cubicBezTo>
                  <a:pt x="44358" y="1583"/>
                  <a:pt x="44719" y="3025"/>
                  <a:pt x="44719" y="4467"/>
                </a:cubicBezTo>
                <a:lnTo>
                  <a:pt x="44719" y="67183"/>
                </a:lnTo>
                <a:lnTo>
                  <a:pt x="90159" y="67183"/>
                </a:lnTo>
                <a:lnTo>
                  <a:pt x="90159" y="4467"/>
                </a:lnTo>
                <a:cubicBezTo>
                  <a:pt x="90159" y="3025"/>
                  <a:pt x="90519" y="1583"/>
                  <a:pt x="91962" y="862"/>
                </a:cubicBezTo>
                <a:cubicBezTo>
                  <a:pt x="93044" y="-219"/>
                  <a:pt x="94847" y="-219"/>
                  <a:pt x="95929" y="502"/>
                </a:cubicBezTo>
                <a:cubicBezTo>
                  <a:pt x="119731" y="11675"/>
                  <a:pt x="134517" y="35464"/>
                  <a:pt x="134517" y="61416"/>
                </a:cubicBezTo>
                <a:cubicBezTo>
                  <a:pt x="134517" y="63218"/>
                  <a:pt x="134517" y="65020"/>
                  <a:pt x="134517" y="67183"/>
                </a:cubicBezTo>
                <a:lnTo>
                  <a:pt x="157237" y="67183"/>
                </a:lnTo>
                <a:cubicBezTo>
                  <a:pt x="158319" y="67183"/>
                  <a:pt x="159400" y="67543"/>
                  <a:pt x="160122" y="68264"/>
                </a:cubicBezTo>
                <a:cubicBezTo>
                  <a:pt x="161204" y="69345"/>
                  <a:pt x="161564" y="70066"/>
                  <a:pt x="161564" y="71148"/>
                </a:cubicBezTo>
                <a:cubicBezTo>
                  <a:pt x="161564" y="84123"/>
                  <a:pt x="156876" y="96378"/>
                  <a:pt x="147499" y="105389"/>
                </a:cubicBezTo>
                <a:cubicBezTo>
                  <a:pt x="138484" y="114400"/>
                  <a:pt x="126583" y="119446"/>
                  <a:pt x="113600" y="119446"/>
                </a:cubicBezTo>
                <a:lnTo>
                  <a:pt x="102420" y="119446"/>
                </a:lnTo>
                <a:lnTo>
                  <a:pt x="102420" y="129539"/>
                </a:lnTo>
                <a:cubicBezTo>
                  <a:pt x="102420" y="132062"/>
                  <a:pt x="100256" y="133864"/>
                  <a:pt x="97732" y="133864"/>
                </a:cubicBezTo>
                <a:cubicBezTo>
                  <a:pt x="95568" y="133864"/>
                  <a:pt x="93404" y="132062"/>
                  <a:pt x="93404" y="129539"/>
                </a:cubicBezTo>
                <a:lnTo>
                  <a:pt x="93404" y="115121"/>
                </a:lnTo>
                <a:cubicBezTo>
                  <a:pt x="93404" y="112598"/>
                  <a:pt x="95568" y="110796"/>
                  <a:pt x="97732" y="110796"/>
                </a:cubicBezTo>
                <a:lnTo>
                  <a:pt x="113600" y="110796"/>
                </a:lnTo>
                <a:cubicBezTo>
                  <a:pt x="124058" y="110796"/>
                  <a:pt x="133795" y="106831"/>
                  <a:pt x="141369" y="99262"/>
                </a:cubicBezTo>
                <a:cubicBezTo>
                  <a:pt x="147860" y="92774"/>
                  <a:pt x="151466" y="84484"/>
                  <a:pt x="152548" y="75833"/>
                </a:cubicBezTo>
                <a:lnTo>
                  <a:pt x="40752" y="75833"/>
                </a:lnTo>
                <a:cubicBezTo>
                  <a:pt x="39309" y="75833"/>
                  <a:pt x="38227" y="75112"/>
                  <a:pt x="37506" y="74392"/>
                </a:cubicBezTo>
                <a:cubicBezTo>
                  <a:pt x="36424" y="73671"/>
                  <a:pt x="36063" y="72589"/>
                  <a:pt x="36063" y="71148"/>
                </a:cubicBezTo>
                <a:lnTo>
                  <a:pt x="36063" y="12036"/>
                </a:lnTo>
                <a:cubicBezTo>
                  <a:pt x="19474" y="22488"/>
                  <a:pt x="8655" y="41231"/>
                  <a:pt x="8655" y="61416"/>
                </a:cubicBezTo>
                <a:cubicBezTo>
                  <a:pt x="8655" y="81600"/>
                  <a:pt x="19114" y="100343"/>
                  <a:pt x="36785" y="111156"/>
                </a:cubicBezTo>
                <a:cubicBezTo>
                  <a:pt x="38227" y="111517"/>
                  <a:pt x="39309" y="113319"/>
                  <a:pt x="39309" y="115121"/>
                </a:cubicBezTo>
                <a:lnTo>
                  <a:pt x="39309" y="254250"/>
                </a:lnTo>
                <a:cubicBezTo>
                  <a:pt x="39309" y="269028"/>
                  <a:pt x="51571" y="281283"/>
                  <a:pt x="66357" y="281283"/>
                </a:cubicBezTo>
                <a:cubicBezTo>
                  <a:pt x="81143" y="281283"/>
                  <a:pt x="93404" y="269028"/>
                  <a:pt x="93404" y="254250"/>
                </a:cubicBezTo>
                <a:lnTo>
                  <a:pt x="93404" y="170628"/>
                </a:lnTo>
                <a:cubicBezTo>
                  <a:pt x="93404" y="168105"/>
                  <a:pt x="95568" y="165943"/>
                  <a:pt x="97732" y="165943"/>
                </a:cubicBezTo>
                <a:cubicBezTo>
                  <a:pt x="100256" y="165943"/>
                  <a:pt x="102420" y="168105"/>
                  <a:pt x="102420" y="170628"/>
                </a:cubicBezTo>
                <a:lnTo>
                  <a:pt x="102420" y="254250"/>
                </a:lnTo>
                <a:cubicBezTo>
                  <a:pt x="102420" y="273714"/>
                  <a:pt x="86192" y="289934"/>
                  <a:pt x="66357" y="289934"/>
                </a:cubicBezTo>
                <a:cubicBezTo>
                  <a:pt x="46522" y="289934"/>
                  <a:pt x="30293" y="273714"/>
                  <a:pt x="30293" y="254250"/>
                </a:cubicBezTo>
                <a:lnTo>
                  <a:pt x="30293" y="117284"/>
                </a:lnTo>
                <a:cubicBezTo>
                  <a:pt x="11540" y="105029"/>
                  <a:pt x="0" y="84123"/>
                  <a:pt x="0" y="61416"/>
                </a:cubicBezTo>
                <a:cubicBezTo>
                  <a:pt x="0" y="35464"/>
                  <a:pt x="15147" y="11675"/>
                  <a:pt x="38588" y="502"/>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21" name="Freeform 976">
            <a:extLst>
              <a:ext uri="{FF2B5EF4-FFF2-40B4-BE49-F238E27FC236}">
                <a16:creationId xmlns:a16="http://schemas.microsoft.com/office/drawing/2014/main" id="{0C9CA845-FAC2-3548-88C6-18374C0735C8}"/>
              </a:ext>
            </a:extLst>
          </p:cNvPr>
          <p:cNvSpPr>
            <a:spLocks noChangeAspect="1" noChangeArrowheads="1"/>
          </p:cNvSpPr>
          <p:nvPr/>
        </p:nvSpPr>
        <p:spPr bwMode="auto">
          <a:xfrm>
            <a:off x="5279696" y="3826477"/>
            <a:ext cx="1252914" cy="1260506"/>
          </a:xfrm>
          <a:custGeom>
            <a:avLst/>
            <a:gdLst>
              <a:gd name="T0" fmla="*/ 245374 w 288565"/>
              <a:gd name="T1" fmla="*/ 512705 h 290375"/>
              <a:gd name="T2" fmla="*/ 468049 w 288565"/>
              <a:gd name="T3" fmla="*/ 476630 h 290375"/>
              <a:gd name="T4" fmla="*/ 269091 w 288565"/>
              <a:gd name="T5" fmla="*/ 476630 h 290375"/>
              <a:gd name="T6" fmla="*/ 441697 w 288565"/>
              <a:gd name="T7" fmla="*/ 460886 h 290375"/>
              <a:gd name="T8" fmla="*/ 337605 w 288565"/>
              <a:gd name="T9" fmla="*/ 270010 h 290375"/>
              <a:gd name="T10" fmla="*/ 400194 w 288565"/>
              <a:gd name="T11" fmla="*/ 270010 h 290375"/>
              <a:gd name="T12" fmla="*/ 219694 w 288565"/>
              <a:gd name="T13" fmla="*/ 242278 h 290375"/>
              <a:gd name="T14" fmla="*/ 247633 w 288565"/>
              <a:gd name="T15" fmla="*/ 287484 h 290375"/>
              <a:gd name="T16" fmla="*/ 184438 w 288565"/>
              <a:gd name="T17" fmla="*/ 290761 h 290375"/>
              <a:gd name="T18" fmla="*/ 219694 w 288565"/>
              <a:gd name="T19" fmla="*/ 391650 h 290375"/>
              <a:gd name="T20" fmla="*/ 203729 w 288565"/>
              <a:gd name="T21" fmla="*/ 402133 h 290375"/>
              <a:gd name="T22" fmla="*/ 175790 w 288565"/>
              <a:gd name="T23" fmla="*/ 356927 h 290375"/>
              <a:gd name="T24" fmla="*/ 238320 w 288565"/>
              <a:gd name="T25" fmla="*/ 353653 h 290375"/>
              <a:gd name="T26" fmla="*/ 203729 w 288565"/>
              <a:gd name="T27" fmla="*/ 252763 h 290375"/>
              <a:gd name="T28" fmla="*/ 321137 w 288565"/>
              <a:gd name="T29" fmla="*/ 191292 h 290375"/>
              <a:gd name="T30" fmla="*/ 416662 w 288565"/>
              <a:gd name="T31" fmla="*/ 191292 h 290375"/>
              <a:gd name="T32" fmla="*/ 377133 w 288565"/>
              <a:gd name="T33" fmla="*/ 144066 h 290375"/>
              <a:gd name="T34" fmla="*/ 434451 w 288565"/>
              <a:gd name="T35" fmla="*/ 178830 h 290375"/>
              <a:gd name="T36" fmla="*/ 427862 w 288565"/>
              <a:gd name="T37" fmla="*/ 254260 h 290375"/>
              <a:gd name="T38" fmla="*/ 416662 w 288565"/>
              <a:gd name="T39" fmla="*/ 270010 h 290375"/>
              <a:gd name="T40" fmla="*/ 436427 w 288565"/>
              <a:gd name="T41" fmla="*/ 314606 h 290375"/>
              <a:gd name="T42" fmla="*/ 464095 w 288565"/>
              <a:gd name="T43" fmla="*/ 460886 h 290375"/>
              <a:gd name="T44" fmla="*/ 508238 w 288565"/>
              <a:gd name="T45" fmla="*/ 512705 h 290375"/>
              <a:gd name="T46" fmla="*/ 520093 w 288565"/>
              <a:gd name="T47" fmla="*/ 528448 h 290375"/>
              <a:gd name="T48" fmla="*/ 217047 w 288565"/>
              <a:gd name="T49" fmla="*/ 512705 h 290375"/>
              <a:gd name="T50" fmla="*/ 269091 w 288565"/>
              <a:gd name="T51" fmla="*/ 460886 h 290375"/>
              <a:gd name="T52" fmla="*/ 309278 w 288565"/>
              <a:gd name="T53" fmla="*/ 322477 h 290375"/>
              <a:gd name="T54" fmla="*/ 321137 w 288565"/>
              <a:gd name="T55" fmla="*/ 306736 h 290375"/>
              <a:gd name="T56" fmla="*/ 301372 w 288565"/>
              <a:gd name="T57" fmla="*/ 262134 h 290375"/>
              <a:gd name="T58" fmla="*/ 302030 w 288565"/>
              <a:gd name="T59" fmla="*/ 186047 h 290375"/>
              <a:gd name="T60" fmla="*/ 360664 w 288565"/>
              <a:gd name="T61" fmla="*/ 175549 h 290375"/>
              <a:gd name="T62" fmla="*/ 152110 w 288565"/>
              <a:gd name="T63" fmla="*/ 17116 h 290375"/>
              <a:gd name="T64" fmla="*/ 163304 w 288565"/>
              <a:gd name="T65" fmla="*/ 115148 h 290375"/>
              <a:gd name="T66" fmla="*/ 186353 w 288565"/>
              <a:gd name="T67" fmla="*/ 64829 h 290375"/>
              <a:gd name="T68" fmla="*/ 212692 w 288565"/>
              <a:gd name="T69" fmla="*/ 134101 h 290375"/>
              <a:gd name="T70" fmla="*/ 239031 w 288565"/>
              <a:gd name="T71" fmla="*/ 64829 h 290375"/>
              <a:gd name="T72" fmla="*/ 262079 w 288565"/>
              <a:gd name="T73" fmla="*/ 115148 h 290375"/>
              <a:gd name="T74" fmla="*/ 272614 w 288565"/>
              <a:gd name="T75" fmla="*/ 17116 h 290375"/>
              <a:gd name="T76" fmla="*/ 152110 w 288565"/>
              <a:gd name="T77" fmla="*/ 17116 h 290375"/>
              <a:gd name="T78" fmla="*/ 228495 w 288565"/>
              <a:gd name="T79" fmla="*/ 16465 h 290375"/>
              <a:gd name="T80" fmla="*/ 305538 w 288565"/>
              <a:gd name="T81" fmla="*/ 38686 h 290375"/>
              <a:gd name="T82" fmla="*/ 306855 w 288565"/>
              <a:gd name="T83" fmla="*/ 155671 h 290375"/>
              <a:gd name="T84" fmla="*/ 212692 w 288565"/>
              <a:gd name="T85" fmla="*/ 149784 h 290375"/>
              <a:gd name="T86" fmla="*/ 25685 w 288565"/>
              <a:gd name="T87" fmla="*/ 462822 h 290375"/>
              <a:gd name="T88" fmla="*/ 182401 w 288565"/>
              <a:gd name="T89" fmla="*/ 509223 h 290375"/>
              <a:gd name="T90" fmla="*/ 162645 w 288565"/>
              <a:gd name="T91" fmla="*/ 525560 h 290375"/>
              <a:gd name="T92" fmla="*/ 0 w 288565"/>
              <a:gd name="T93" fmla="*/ 504650 h 290375"/>
              <a:gd name="T94" fmla="*/ 146184 w 288565"/>
              <a:gd name="T95" fmla="*/ 116451 h 290375"/>
              <a:gd name="T96" fmla="*/ 158036 w 288565"/>
              <a:gd name="T97" fmla="*/ 2096 h 29037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5" h="290375">
                <a:moveTo>
                  <a:pt x="147065" y="261900"/>
                </a:moveTo>
                <a:cubicBezTo>
                  <a:pt x="139864" y="261900"/>
                  <a:pt x="134103" y="267667"/>
                  <a:pt x="134103" y="274876"/>
                </a:cubicBezTo>
                <a:lnTo>
                  <a:pt x="134103" y="281724"/>
                </a:lnTo>
                <a:lnTo>
                  <a:pt x="269122" y="281724"/>
                </a:lnTo>
                <a:lnTo>
                  <a:pt x="269122" y="274876"/>
                </a:lnTo>
                <a:cubicBezTo>
                  <a:pt x="269122" y="267667"/>
                  <a:pt x="263361" y="261900"/>
                  <a:pt x="255800" y="261900"/>
                </a:cubicBezTo>
                <a:lnTo>
                  <a:pt x="251840" y="261900"/>
                </a:lnTo>
                <a:lnTo>
                  <a:pt x="151385" y="261900"/>
                </a:lnTo>
                <a:lnTo>
                  <a:pt x="147065" y="261900"/>
                </a:lnTo>
                <a:close/>
                <a:moveTo>
                  <a:pt x="184150" y="177198"/>
                </a:moveTo>
                <a:cubicBezTo>
                  <a:pt x="183430" y="218648"/>
                  <a:pt x="170468" y="242077"/>
                  <a:pt x="161467" y="253250"/>
                </a:cubicBezTo>
                <a:lnTo>
                  <a:pt x="241398" y="253250"/>
                </a:lnTo>
                <a:cubicBezTo>
                  <a:pt x="232757" y="242077"/>
                  <a:pt x="219795" y="218648"/>
                  <a:pt x="219075" y="177198"/>
                </a:cubicBezTo>
                <a:lnTo>
                  <a:pt x="184150" y="177198"/>
                </a:lnTo>
                <a:close/>
                <a:moveTo>
                  <a:pt x="184510" y="148364"/>
                </a:moveTo>
                <a:lnTo>
                  <a:pt x="184510" y="168548"/>
                </a:lnTo>
                <a:lnTo>
                  <a:pt x="218715" y="168548"/>
                </a:lnTo>
                <a:lnTo>
                  <a:pt x="218715" y="148364"/>
                </a:lnTo>
                <a:lnTo>
                  <a:pt x="184510" y="148364"/>
                </a:lnTo>
                <a:close/>
                <a:moveTo>
                  <a:pt x="115706" y="128810"/>
                </a:moveTo>
                <a:cubicBezTo>
                  <a:pt x="118251" y="128810"/>
                  <a:pt x="120068" y="130610"/>
                  <a:pt x="120068" y="133130"/>
                </a:cubicBezTo>
                <a:lnTo>
                  <a:pt x="120068" y="138890"/>
                </a:lnTo>
                <a:cubicBezTo>
                  <a:pt x="128067" y="139970"/>
                  <a:pt x="134610" y="145010"/>
                  <a:pt x="137519" y="152209"/>
                </a:cubicBezTo>
                <a:cubicBezTo>
                  <a:pt x="138609" y="154369"/>
                  <a:pt x="137519" y="156889"/>
                  <a:pt x="135338" y="157969"/>
                </a:cubicBezTo>
                <a:cubicBezTo>
                  <a:pt x="132793" y="158689"/>
                  <a:pt x="130248" y="157609"/>
                  <a:pt x="129521" y="155449"/>
                </a:cubicBezTo>
                <a:cubicBezTo>
                  <a:pt x="127339" y="150409"/>
                  <a:pt x="121886" y="147170"/>
                  <a:pt x="115706" y="147170"/>
                </a:cubicBezTo>
                <a:cubicBezTo>
                  <a:pt x="107344" y="147170"/>
                  <a:pt x="100800" y="152569"/>
                  <a:pt x="100800" y="159769"/>
                </a:cubicBezTo>
                <a:cubicBezTo>
                  <a:pt x="100800" y="165529"/>
                  <a:pt x="103345" y="172729"/>
                  <a:pt x="115706" y="172729"/>
                </a:cubicBezTo>
                <a:cubicBezTo>
                  <a:pt x="133156" y="172729"/>
                  <a:pt x="139337" y="183888"/>
                  <a:pt x="139337" y="194328"/>
                </a:cubicBezTo>
                <a:cubicBezTo>
                  <a:pt x="139337" y="204768"/>
                  <a:pt x="130975" y="213408"/>
                  <a:pt x="120068" y="215207"/>
                </a:cubicBezTo>
                <a:lnTo>
                  <a:pt x="120068" y="220967"/>
                </a:lnTo>
                <a:cubicBezTo>
                  <a:pt x="120068" y="223487"/>
                  <a:pt x="118251" y="225287"/>
                  <a:pt x="115706" y="225287"/>
                </a:cubicBezTo>
                <a:cubicBezTo>
                  <a:pt x="113161" y="225287"/>
                  <a:pt x="111343" y="223487"/>
                  <a:pt x="111343" y="220967"/>
                </a:cubicBezTo>
                <a:lnTo>
                  <a:pt x="111343" y="215207"/>
                </a:lnTo>
                <a:cubicBezTo>
                  <a:pt x="103345" y="214127"/>
                  <a:pt x="96801" y="209088"/>
                  <a:pt x="93893" y="201888"/>
                </a:cubicBezTo>
                <a:cubicBezTo>
                  <a:pt x="92802" y="199728"/>
                  <a:pt x="93893" y="197568"/>
                  <a:pt x="96074" y="196128"/>
                </a:cubicBezTo>
                <a:cubicBezTo>
                  <a:pt x="98255" y="195408"/>
                  <a:pt x="100800" y="196488"/>
                  <a:pt x="101891" y="198648"/>
                </a:cubicBezTo>
                <a:cubicBezTo>
                  <a:pt x="104072" y="203688"/>
                  <a:pt x="109525" y="206928"/>
                  <a:pt x="115706" y="206928"/>
                </a:cubicBezTo>
                <a:cubicBezTo>
                  <a:pt x="123704" y="206928"/>
                  <a:pt x="130248" y="201528"/>
                  <a:pt x="130248" y="194328"/>
                </a:cubicBezTo>
                <a:cubicBezTo>
                  <a:pt x="130248" y="188568"/>
                  <a:pt x="127703" y="181368"/>
                  <a:pt x="115706" y="181368"/>
                </a:cubicBezTo>
                <a:cubicBezTo>
                  <a:pt x="98255" y="181368"/>
                  <a:pt x="92075" y="170209"/>
                  <a:pt x="92075" y="159769"/>
                </a:cubicBezTo>
                <a:cubicBezTo>
                  <a:pt x="92075" y="149329"/>
                  <a:pt x="100437" y="140690"/>
                  <a:pt x="111343" y="138890"/>
                </a:cubicBezTo>
                <a:lnTo>
                  <a:pt x="111343" y="133130"/>
                </a:lnTo>
                <a:cubicBezTo>
                  <a:pt x="111343" y="130610"/>
                  <a:pt x="113161" y="128810"/>
                  <a:pt x="115706" y="128810"/>
                </a:cubicBezTo>
                <a:close/>
                <a:moveTo>
                  <a:pt x="175509" y="105112"/>
                </a:moveTo>
                <a:lnTo>
                  <a:pt x="186670" y="139713"/>
                </a:lnTo>
                <a:lnTo>
                  <a:pt x="216195" y="139713"/>
                </a:lnTo>
                <a:lnTo>
                  <a:pt x="227716" y="105112"/>
                </a:lnTo>
                <a:lnTo>
                  <a:pt x="175509" y="105112"/>
                </a:lnTo>
                <a:close/>
                <a:moveTo>
                  <a:pt x="201433" y="74835"/>
                </a:moveTo>
                <a:cubicBezTo>
                  <a:pt x="203953" y="74835"/>
                  <a:pt x="206113" y="76637"/>
                  <a:pt x="206113" y="79160"/>
                </a:cubicBezTo>
                <a:lnTo>
                  <a:pt x="206113" y="96461"/>
                </a:lnTo>
                <a:lnTo>
                  <a:pt x="233837" y="96461"/>
                </a:lnTo>
                <a:cubicBezTo>
                  <a:pt x="235277" y="96461"/>
                  <a:pt x="236718" y="97182"/>
                  <a:pt x="237438" y="98263"/>
                </a:cubicBezTo>
                <a:cubicBezTo>
                  <a:pt x="238518" y="99345"/>
                  <a:pt x="238518" y="100786"/>
                  <a:pt x="238158" y="102228"/>
                </a:cubicBezTo>
                <a:lnTo>
                  <a:pt x="225556" y="139713"/>
                </a:lnTo>
                <a:lnTo>
                  <a:pt x="233837" y="139713"/>
                </a:lnTo>
                <a:cubicBezTo>
                  <a:pt x="236358" y="139713"/>
                  <a:pt x="238518" y="141515"/>
                  <a:pt x="238518" y="144038"/>
                </a:cubicBezTo>
                <a:cubicBezTo>
                  <a:pt x="238518" y="146201"/>
                  <a:pt x="236358" y="148364"/>
                  <a:pt x="233837" y="148364"/>
                </a:cubicBezTo>
                <a:lnTo>
                  <a:pt x="227716" y="148364"/>
                </a:lnTo>
                <a:lnTo>
                  <a:pt x="227716" y="168548"/>
                </a:lnTo>
                <a:lnTo>
                  <a:pt x="233837" y="168548"/>
                </a:lnTo>
                <a:cubicBezTo>
                  <a:pt x="236358" y="168548"/>
                  <a:pt x="238518" y="170350"/>
                  <a:pt x="238518" y="172873"/>
                </a:cubicBezTo>
                <a:cubicBezTo>
                  <a:pt x="238518" y="175036"/>
                  <a:pt x="236358" y="177198"/>
                  <a:pt x="233837" y="177198"/>
                </a:cubicBezTo>
                <a:lnTo>
                  <a:pt x="227716" y="177198"/>
                </a:lnTo>
                <a:cubicBezTo>
                  <a:pt x="228797" y="228020"/>
                  <a:pt x="248959" y="248925"/>
                  <a:pt x="253640" y="253250"/>
                </a:cubicBezTo>
                <a:lnTo>
                  <a:pt x="255800" y="253250"/>
                </a:lnTo>
                <a:cubicBezTo>
                  <a:pt x="268042" y="253250"/>
                  <a:pt x="277764" y="262621"/>
                  <a:pt x="277764" y="274876"/>
                </a:cubicBezTo>
                <a:lnTo>
                  <a:pt x="277764" y="281724"/>
                </a:lnTo>
                <a:lnTo>
                  <a:pt x="284244" y="281724"/>
                </a:lnTo>
                <a:cubicBezTo>
                  <a:pt x="286765" y="281724"/>
                  <a:pt x="288565" y="283887"/>
                  <a:pt x="288565" y="286049"/>
                </a:cubicBezTo>
                <a:cubicBezTo>
                  <a:pt x="288565" y="288573"/>
                  <a:pt x="286765" y="290375"/>
                  <a:pt x="284244" y="290375"/>
                </a:cubicBezTo>
                <a:lnTo>
                  <a:pt x="118621" y="290375"/>
                </a:lnTo>
                <a:cubicBezTo>
                  <a:pt x="116460" y="290375"/>
                  <a:pt x="114300" y="288573"/>
                  <a:pt x="114300" y="286049"/>
                </a:cubicBezTo>
                <a:cubicBezTo>
                  <a:pt x="114300" y="283887"/>
                  <a:pt x="116460" y="281724"/>
                  <a:pt x="118621" y="281724"/>
                </a:cubicBezTo>
                <a:lnTo>
                  <a:pt x="125102" y="281724"/>
                </a:lnTo>
                <a:lnTo>
                  <a:pt x="125102" y="274876"/>
                </a:lnTo>
                <a:cubicBezTo>
                  <a:pt x="125102" y="262621"/>
                  <a:pt x="134823" y="253250"/>
                  <a:pt x="147065" y="253250"/>
                </a:cubicBezTo>
                <a:lnTo>
                  <a:pt x="149585" y="253250"/>
                </a:lnTo>
                <a:cubicBezTo>
                  <a:pt x="154266" y="248925"/>
                  <a:pt x="174429" y="227659"/>
                  <a:pt x="175509" y="177198"/>
                </a:cubicBezTo>
                <a:lnTo>
                  <a:pt x="169028" y="177198"/>
                </a:lnTo>
                <a:cubicBezTo>
                  <a:pt x="166868" y="177198"/>
                  <a:pt x="164707" y="175036"/>
                  <a:pt x="164707" y="172873"/>
                </a:cubicBezTo>
                <a:cubicBezTo>
                  <a:pt x="164707" y="170350"/>
                  <a:pt x="166868" y="168548"/>
                  <a:pt x="169028" y="168548"/>
                </a:cubicBezTo>
                <a:lnTo>
                  <a:pt x="175509" y="168548"/>
                </a:lnTo>
                <a:lnTo>
                  <a:pt x="175509" y="148364"/>
                </a:lnTo>
                <a:lnTo>
                  <a:pt x="169028" y="148364"/>
                </a:lnTo>
                <a:cubicBezTo>
                  <a:pt x="166868" y="148364"/>
                  <a:pt x="164707" y="146201"/>
                  <a:pt x="164707" y="144038"/>
                </a:cubicBezTo>
                <a:cubicBezTo>
                  <a:pt x="164707" y="141515"/>
                  <a:pt x="166868" y="139713"/>
                  <a:pt x="169028" y="139713"/>
                </a:cubicBezTo>
                <a:lnTo>
                  <a:pt x="177669" y="139713"/>
                </a:lnTo>
                <a:lnTo>
                  <a:pt x="165067" y="102228"/>
                </a:lnTo>
                <a:cubicBezTo>
                  <a:pt x="164707" y="100786"/>
                  <a:pt x="164707" y="99345"/>
                  <a:pt x="165427" y="98263"/>
                </a:cubicBezTo>
                <a:cubicBezTo>
                  <a:pt x="166508" y="97182"/>
                  <a:pt x="167948" y="96461"/>
                  <a:pt x="169028" y="96461"/>
                </a:cubicBezTo>
                <a:lnTo>
                  <a:pt x="197112" y="96461"/>
                </a:lnTo>
                <a:lnTo>
                  <a:pt x="197112" y="79160"/>
                </a:lnTo>
                <a:cubicBezTo>
                  <a:pt x="197112" y="76637"/>
                  <a:pt x="198912" y="74835"/>
                  <a:pt x="201433" y="74835"/>
                </a:cubicBezTo>
                <a:close/>
                <a:moveTo>
                  <a:pt x="83132" y="9408"/>
                </a:moveTo>
                <a:cubicBezTo>
                  <a:pt x="80613" y="8331"/>
                  <a:pt x="77374" y="9049"/>
                  <a:pt x="75215" y="10844"/>
                </a:cubicBezTo>
                <a:cubicBezTo>
                  <a:pt x="73415" y="12999"/>
                  <a:pt x="72695" y="15872"/>
                  <a:pt x="73415" y="18744"/>
                </a:cubicBezTo>
                <a:lnTo>
                  <a:pt x="89250" y="63273"/>
                </a:lnTo>
                <a:cubicBezTo>
                  <a:pt x="92129" y="66864"/>
                  <a:pt x="96448" y="69378"/>
                  <a:pt x="101846" y="71173"/>
                </a:cubicBezTo>
                <a:lnTo>
                  <a:pt x="97887" y="40650"/>
                </a:lnTo>
                <a:cubicBezTo>
                  <a:pt x="97887" y="38136"/>
                  <a:pt x="99327" y="35981"/>
                  <a:pt x="101846" y="35622"/>
                </a:cubicBezTo>
                <a:cubicBezTo>
                  <a:pt x="104365" y="35622"/>
                  <a:pt x="106524" y="37059"/>
                  <a:pt x="106524" y="39572"/>
                </a:cubicBezTo>
                <a:lnTo>
                  <a:pt x="110843" y="73328"/>
                </a:lnTo>
                <a:cubicBezTo>
                  <a:pt x="112642" y="73328"/>
                  <a:pt x="114442" y="73687"/>
                  <a:pt x="116241" y="73687"/>
                </a:cubicBezTo>
                <a:cubicBezTo>
                  <a:pt x="118041" y="73687"/>
                  <a:pt x="119840" y="73328"/>
                  <a:pt x="121639" y="73328"/>
                </a:cubicBezTo>
                <a:lnTo>
                  <a:pt x="125598" y="39572"/>
                </a:lnTo>
                <a:cubicBezTo>
                  <a:pt x="125958" y="37059"/>
                  <a:pt x="128117" y="35622"/>
                  <a:pt x="130636" y="35622"/>
                </a:cubicBezTo>
                <a:cubicBezTo>
                  <a:pt x="132796" y="35981"/>
                  <a:pt x="134955" y="38136"/>
                  <a:pt x="134235" y="40650"/>
                </a:cubicBezTo>
                <a:lnTo>
                  <a:pt x="130636" y="71173"/>
                </a:lnTo>
                <a:cubicBezTo>
                  <a:pt x="135675" y="69378"/>
                  <a:pt x="140353" y="66864"/>
                  <a:pt x="143232" y="63273"/>
                </a:cubicBezTo>
                <a:lnTo>
                  <a:pt x="158707" y="18744"/>
                </a:lnTo>
                <a:cubicBezTo>
                  <a:pt x="159787" y="15872"/>
                  <a:pt x="159067" y="12999"/>
                  <a:pt x="156907" y="10844"/>
                </a:cubicBezTo>
                <a:cubicBezTo>
                  <a:pt x="154748" y="9049"/>
                  <a:pt x="152229" y="8331"/>
                  <a:pt x="148990" y="9408"/>
                </a:cubicBezTo>
                <a:lnTo>
                  <a:pt x="128117" y="17308"/>
                </a:lnTo>
                <a:cubicBezTo>
                  <a:pt x="120560" y="20181"/>
                  <a:pt x="111922" y="20181"/>
                  <a:pt x="104005" y="17308"/>
                </a:cubicBezTo>
                <a:lnTo>
                  <a:pt x="83132" y="9408"/>
                </a:lnTo>
                <a:close/>
                <a:moveTo>
                  <a:pt x="86371" y="1149"/>
                </a:moveTo>
                <a:lnTo>
                  <a:pt x="107244" y="9049"/>
                </a:lnTo>
                <a:cubicBezTo>
                  <a:pt x="113002" y="11203"/>
                  <a:pt x="119480" y="11203"/>
                  <a:pt x="124878" y="9049"/>
                </a:cubicBezTo>
                <a:lnTo>
                  <a:pt x="146111" y="1149"/>
                </a:lnTo>
                <a:cubicBezTo>
                  <a:pt x="152229" y="-1365"/>
                  <a:pt x="158707" y="430"/>
                  <a:pt x="163025" y="4740"/>
                </a:cubicBezTo>
                <a:cubicBezTo>
                  <a:pt x="167704" y="9049"/>
                  <a:pt x="169143" y="15513"/>
                  <a:pt x="166984" y="21258"/>
                </a:cubicBezTo>
                <a:lnTo>
                  <a:pt x="152229" y="63991"/>
                </a:lnTo>
                <a:cubicBezTo>
                  <a:pt x="155468" y="66864"/>
                  <a:pt x="161226" y="71891"/>
                  <a:pt x="168064" y="79433"/>
                </a:cubicBezTo>
                <a:cubicBezTo>
                  <a:pt x="169503" y="81587"/>
                  <a:pt x="169503" y="84101"/>
                  <a:pt x="167704" y="85537"/>
                </a:cubicBezTo>
                <a:cubicBezTo>
                  <a:pt x="165545" y="87333"/>
                  <a:pt x="163025" y="87333"/>
                  <a:pt x="161586" y="85178"/>
                </a:cubicBezTo>
                <a:cubicBezTo>
                  <a:pt x="155468" y="78714"/>
                  <a:pt x="150790" y="74046"/>
                  <a:pt x="147551" y="71532"/>
                </a:cubicBezTo>
                <a:cubicBezTo>
                  <a:pt x="139993" y="78355"/>
                  <a:pt x="128837" y="82305"/>
                  <a:pt x="116241" y="82305"/>
                </a:cubicBezTo>
                <a:cubicBezTo>
                  <a:pt x="103645" y="82305"/>
                  <a:pt x="92129" y="78355"/>
                  <a:pt x="84931" y="71532"/>
                </a:cubicBezTo>
                <a:cubicBezTo>
                  <a:pt x="72336" y="82665"/>
                  <a:pt x="23752" y="130784"/>
                  <a:pt x="24472" y="217686"/>
                </a:cubicBezTo>
                <a:cubicBezTo>
                  <a:pt x="24472" y="230255"/>
                  <a:pt x="20873" y="243182"/>
                  <a:pt x="14035" y="254314"/>
                </a:cubicBezTo>
                <a:cubicBezTo>
                  <a:pt x="11876" y="258624"/>
                  <a:pt x="9357" y="266165"/>
                  <a:pt x="8997" y="276220"/>
                </a:cubicBezTo>
                <a:cubicBezTo>
                  <a:pt x="16914" y="280529"/>
                  <a:pt x="65138" y="280170"/>
                  <a:pt x="88890" y="279811"/>
                </a:cubicBezTo>
                <a:lnTo>
                  <a:pt x="99686" y="279811"/>
                </a:lnTo>
                <a:cubicBezTo>
                  <a:pt x="102206" y="279811"/>
                  <a:pt x="104005" y="281965"/>
                  <a:pt x="104005" y="284120"/>
                </a:cubicBezTo>
                <a:cubicBezTo>
                  <a:pt x="104005" y="286633"/>
                  <a:pt x="102206" y="288429"/>
                  <a:pt x="99686" y="288429"/>
                </a:cubicBezTo>
                <a:lnTo>
                  <a:pt x="88890" y="288788"/>
                </a:lnTo>
                <a:cubicBezTo>
                  <a:pt x="81333" y="288788"/>
                  <a:pt x="74495" y="288788"/>
                  <a:pt x="68017" y="288788"/>
                </a:cubicBezTo>
                <a:cubicBezTo>
                  <a:pt x="28070" y="288788"/>
                  <a:pt x="7917" y="287352"/>
                  <a:pt x="2159" y="281965"/>
                </a:cubicBezTo>
                <a:cubicBezTo>
                  <a:pt x="720" y="280170"/>
                  <a:pt x="0" y="278374"/>
                  <a:pt x="0" y="277297"/>
                </a:cubicBezTo>
                <a:cubicBezTo>
                  <a:pt x="0" y="267242"/>
                  <a:pt x="2519" y="256828"/>
                  <a:pt x="6838" y="250005"/>
                </a:cubicBezTo>
                <a:cubicBezTo>
                  <a:pt x="12596" y="239950"/>
                  <a:pt x="15835" y="228818"/>
                  <a:pt x="15475" y="217686"/>
                </a:cubicBezTo>
                <a:cubicBezTo>
                  <a:pt x="14755" y="123961"/>
                  <a:pt x="67657" y="74405"/>
                  <a:pt x="79893" y="63991"/>
                </a:cubicBezTo>
                <a:lnTo>
                  <a:pt x="65138" y="21258"/>
                </a:lnTo>
                <a:cubicBezTo>
                  <a:pt x="62979" y="15513"/>
                  <a:pt x="64778" y="9049"/>
                  <a:pt x="69457" y="4740"/>
                </a:cubicBezTo>
                <a:cubicBezTo>
                  <a:pt x="73775" y="430"/>
                  <a:pt x="80613" y="-1365"/>
                  <a:pt x="86371" y="1149"/>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Tree>
    <p:extLst>
      <p:ext uri="{BB962C8B-B14F-4D97-AF65-F5344CB8AC3E}">
        <p14:creationId xmlns:p14="http://schemas.microsoft.com/office/powerpoint/2010/main" val="787483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arallelogram 7">
            <a:extLst>
              <a:ext uri="{FF2B5EF4-FFF2-40B4-BE49-F238E27FC236}">
                <a16:creationId xmlns:a16="http://schemas.microsoft.com/office/drawing/2014/main" id="{590DA127-F041-A840-B307-88916E737177}"/>
              </a:ext>
            </a:extLst>
          </p:cNvPr>
          <p:cNvSpPr/>
          <p:nvPr/>
        </p:nvSpPr>
        <p:spPr>
          <a:xfrm>
            <a:off x="9247505" y="0"/>
            <a:ext cx="5882640" cy="13716000"/>
          </a:xfrm>
          <a:prstGeom prst="parallelogram">
            <a:avLst>
              <a:gd name="adj" fmla="val 4158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Subtitle 2">
            <a:extLst>
              <a:ext uri="{FF2B5EF4-FFF2-40B4-BE49-F238E27FC236}">
                <a16:creationId xmlns:a16="http://schemas.microsoft.com/office/drawing/2014/main" id="{AADAC35C-7777-B24C-A1D6-5046A0331E25}"/>
              </a:ext>
            </a:extLst>
          </p:cNvPr>
          <p:cNvSpPr txBox="1">
            <a:spLocks/>
          </p:cNvSpPr>
          <p:nvPr/>
        </p:nvSpPr>
        <p:spPr>
          <a:xfrm>
            <a:off x="4225925" y="4105831"/>
            <a:ext cx="15925800" cy="4087016"/>
          </a:xfrm>
          <a:prstGeom prst="rect">
            <a:avLst/>
          </a:prstGeom>
        </p:spPr>
        <p:txBody>
          <a:bodyPr vert="horz" wrap="square" lIns="91440" tIns="45720" rIns="91440" bIns="45720" numCol="1"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8000"/>
              </a:lnSpc>
            </a:pPr>
            <a:r>
              <a:rPr lang="en-US" sz="4800" dirty="0">
                <a:solidFill>
                  <a:schemeClr val="tx1"/>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 and beyond traditional marketing by promoting environmental core values in the hope that consumers will associate these values with their company or brand.”</a:t>
            </a:r>
          </a:p>
        </p:txBody>
      </p:sp>
      <p:sp>
        <p:nvSpPr>
          <p:cNvPr id="9" name="TextBox 8">
            <a:extLst>
              <a:ext uri="{FF2B5EF4-FFF2-40B4-BE49-F238E27FC236}">
                <a16:creationId xmlns:a16="http://schemas.microsoft.com/office/drawing/2014/main" id="{B41ADCB8-9C97-A241-983D-5C6B269810A1}"/>
              </a:ext>
            </a:extLst>
          </p:cNvPr>
          <p:cNvSpPr txBox="1"/>
          <p:nvPr/>
        </p:nvSpPr>
        <p:spPr>
          <a:xfrm>
            <a:off x="10317989" y="9028314"/>
            <a:ext cx="3741730" cy="584775"/>
          </a:xfrm>
          <a:prstGeom prst="rect">
            <a:avLst/>
          </a:prstGeom>
          <a:noFill/>
        </p:spPr>
        <p:txBody>
          <a:bodyPr wrap="none" rtlCol="0">
            <a:spAutoFit/>
          </a:bodyPr>
          <a:lstStyle/>
          <a:p>
            <a:pPr algn="ctr"/>
            <a:r>
              <a:rPr lang="en-US" sz="3200" b="1" spc="600" dirty="0">
                <a:solidFill>
                  <a:schemeClr val="tx2"/>
                </a:solidFill>
                <a:latin typeface="Poppins" pitchFamily="2" charset="77"/>
                <a:cs typeface="Poppins" pitchFamily="2" charset="77"/>
              </a:rPr>
              <a:t>JOHN ADAMS</a:t>
            </a:r>
          </a:p>
        </p:txBody>
      </p:sp>
    </p:spTree>
    <p:extLst>
      <p:ext uri="{BB962C8B-B14F-4D97-AF65-F5344CB8AC3E}">
        <p14:creationId xmlns:p14="http://schemas.microsoft.com/office/powerpoint/2010/main" val="4081621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9DA4BD1-5477-B34C-B7E0-E69E26820EC1}"/>
              </a:ext>
            </a:extLst>
          </p:cNvPr>
          <p:cNvSpPr>
            <a:spLocks noGrp="1"/>
          </p:cNvSpPr>
          <p:nvPr>
            <p:ph type="pic" sz="quarter" idx="11"/>
          </p:nvPr>
        </p:nvSpPr>
        <p:spPr/>
      </p:sp>
      <p:sp>
        <p:nvSpPr>
          <p:cNvPr id="5" name="TextBox 4">
            <a:extLst>
              <a:ext uri="{FF2B5EF4-FFF2-40B4-BE49-F238E27FC236}">
                <a16:creationId xmlns:a16="http://schemas.microsoft.com/office/drawing/2014/main" id="{6DBA9783-B3AF-BB44-93B8-1031751D92A0}"/>
              </a:ext>
            </a:extLst>
          </p:cNvPr>
          <p:cNvSpPr txBox="1"/>
          <p:nvPr/>
        </p:nvSpPr>
        <p:spPr>
          <a:xfrm>
            <a:off x="5247696" y="1141614"/>
            <a:ext cx="13882326"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CLIENT TESTIMONIALS</a:t>
            </a:r>
          </a:p>
        </p:txBody>
      </p:sp>
      <p:sp>
        <p:nvSpPr>
          <p:cNvPr id="9" name="Oval 8">
            <a:extLst>
              <a:ext uri="{FF2B5EF4-FFF2-40B4-BE49-F238E27FC236}">
                <a16:creationId xmlns:a16="http://schemas.microsoft.com/office/drawing/2014/main" id="{71916263-D13E-3246-B7BC-0568E0601D32}"/>
              </a:ext>
            </a:extLst>
          </p:cNvPr>
          <p:cNvSpPr/>
          <p:nvPr/>
        </p:nvSpPr>
        <p:spPr>
          <a:xfrm>
            <a:off x="7653079" y="9140653"/>
            <a:ext cx="914400" cy="9144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TextBox 10">
            <a:extLst>
              <a:ext uri="{FF2B5EF4-FFF2-40B4-BE49-F238E27FC236}">
                <a16:creationId xmlns:a16="http://schemas.microsoft.com/office/drawing/2014/main" id="{EA5F07A0-16CF-484E-B0F2-55842DFD1C4F}"/>
              </a:ext>
            </a:extLst>
          </p:cNvPr>
          <p:cNvSpPr txBox="1"/>
          <p:nvPr/>
        </p:nvSpPr>
        <p:spPr>
          <a:xfrm>
            <a:off x="4289720" y="10647605"/>
            <a:ext cx="4051109"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JASON GARRETT</a:t>
            </a:r>
          </a:p>
        </p:txBody>
      </p:sp>
      <p:sp>
        <p:nvSpPr>
          <p:cNvPr id="12" name="TextBox 11">
            <a:extLst>
              <a:ext uri="{FF2B5EF4-FFF2-40B4-BE49-F238E27FC236}">
                <a16:creationId xmlns:a16="http://schemas.microsoft.com/office/drawing/2014/main" id="{4370FC8E-F84D-354B-AEBF-2A4AA23CA9F4}"/>
              </a:ext>
            </a:extLst>
          </p:cNvPr>
          <p:cNvSpPr txBox="1"/>
          <p:nvPr/>
        </p:nvSpPr>
        <p:spPr>
          <a:xfrm>
            <a:off x="3598030" y="11311771"/>
            <a:ext cx="5434501"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FOUNDER &amp; CEO, PLUGINIUM</a:t>
            </a:r>
          </a:p>
        </p:txBody>
      </p:sp>
      <p:sp>
        <p:nvSpPr>
          <p:cNvPr id="13" name="Subtitle 2">
            <a:extLst>
              <a:ext uri="{FF2B5EF4-FFF2-40B4-BE49-F238E27FC236}">
                <a16:creationId xmlns:a16="http://schemas.microsoft.com/office/drawing/2014/main" id="{F9623617-90E8-4B4C-AE58-B2DE436B4D65}"/>
              </a:ext>
            </a:extLst>
          </p:cNvPr>
          <p:cNvSpPr txBox="1">
            <a:spLocks/>
          </p:cNvSpPr>
          <p:nvPr/>
        </p:nvSpPr>
        <p:spPr>
          <a:xfrm>
            <a:off x="11222149" y="5527251"/>
            <a:ext cx="9921885" cy="4070602"/>
          </a:xfrm>
          <a:prstGeom prst="rect">
            <a:avLst/>
          </a:prstGeom>
        </p:spPr>
        <p:txBody>
          <a:bodyPr vert="horz" wrap="square" lIns="91440" tIns="45720" rIns="91440" bIns="45720" numCol="1"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8000"/>
              </a:lnSpc>
            </a:pPr>
            <a:r>
              <a:rPr lang="en-US" sz="4800" dirty="0">
                <a:solidFill>
                  <a:schemeClr val="tx1"/>
                </a:solidFill>
                <a:latin typeface="Lato Light" panose="020F0302020204030203" pitchFamily="34" charset="77"/>
                <a:ea typeface="Lato Light" panose="020F0502020204030203" pitchFamily="34" charset="0"/>
                <a:cs typeface="Poppins Light" panose="02000000000000000000" pitchFamily="2" charset="77"/>
              </a:rPr>
              <a:t>“Green marketing is a practice whereby companies seek to go above and beyond traditional marketing by promoting environmental core.”</a:t>
            </a:r>
          </a:p>
        </p:txBody>
      </p:sp>
    </p:spTree>
    <p:extLst>
      <p:ext uri="{BB962C8B-B14F-4D97-AF65-F5344CB8AC3E}">
        <p14:creationId xmlns:p14="http://schemas.microsoft.com/office/powerpoint/2010/main" val="892234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3">
            <a:extLst>
              <a:ext uri="{FF2B5EF4-FFF2-40B4-BE49-F238E27FC236}">
                <a16:creationId xmlns:a16="http://schemas.microsoft.com/office/drawing/2014/main" id="{7338B8D0-6AA9-2E44-8C9F-FF1084C9CFB8}"/>
              </a:ext>
            </a:extLst>
          </p:cNvPr>
          <p:cNvSpPr txBox="1"/>
          <p:nvPr/>
        </p:nvSpPr>
        <p:spPr>
          <a:xfrm>
            <a:off x="5646833" y="1141614"/>
            <a:ext cx="13084031" cy="2800767"/>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OUR CLIENTS</a:t>
            </a:r>
          </a:p>
          <a:p>
            <a:pPr algn="ctr"/>
            <a:r>
              <a:rPr lang="en-US" sz="8800" b="1" spc="600" dirty="0">
                <a:solidFill>
                  <a:schemeClr val="tx2"/>
                </a:solidFill>
                <a:latin typeface="Poppins" pitchFamily="2" charset="77"/>
                <a:cs typeface="Poppins" pitchFamily="2" charset="77"/>
              </a:rPr>
              <a:t>AROUND THE WORLD</a:t>
            </a:r>
          </a:p>
        </p:txBody>
      </p:sp>
      <p:sp>
        <p:nvSpPr>
          <p:cNvPr id="3" name="Picture Placeholder 2">
            <a:extLst>
              <a:ext uri="{FF2B5EF4-FFF2-40B4-BE49-F238E27FC236}">
                <a16:creationId xmlns:a16="http://schemas.microsoft.com/office/drawing/2014/main" id="{7F32DE04-2480-814E-9BDE-F4E87B44BBE4}"/>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6558C812-FD41-0549-A981-43BEFCC3FC35}"/>
              </a:ext>
            </a:extLst>
          </p:cNvPr>
          <p:cNvSpPr>
            <a:spLocks noGrp="1"/>
          </p:cNvSpPr>
          <p:nvPr>
            <p:ph type="pic" sz="quarter" idx="15"/>
          </p:nvPr>
        </p:nvSpPr>
        <p:spPr/>
      </p:sp>
      <p:sp>
        <p:nvSpPr>
          <p:cNvPr id="7" name="Picture Placeholder 6">
            <a:extLst>
              <a:ext uri="{FF2B5EF4-FFF2-40B4-BE49-F238E27FC236}">
                <a16:creationId xmlns:a16="http://schemas.microsoft.com/office/drawing/2014/main" id="{FE1BD44A-F6DC-6348-838C-93ED6C77758A}"/>
              </a:ext>
            </a:extLst>
          </p:cNvPr>
          <p:cNvSpPr>
            <a:spLocks noGrp="1"/>
          </p:cNvSpPr>
          <p:nvPr>
            <p:ph type="pic" sz="quarter" idx="17"/>
          </p:nvPr>
        </p:nvSpPr>
        <p:spPr/>
      </p:sp>
      <p:sp>
        <p:nvSpPr>
          <p:cNvPr id="9" name="Picture Placeholder 8">
            <a:extLst>
              <a:ext uri="{FF2B5EF4-FFF2-40B4-BE49-F238E27FC236}">
                <a16:creationId xmlns:a16="http://schemas.microsoft.com/office/drawing/2014/main" id="{C9ABAE9B-7ADD-284B-BFD4-0DE93367115A}"/>
              </a:ext>
            </a:extLst>
          </p:cNvPr>
          <p:cNvSpPr>
            <a:spLocks noGrp="1"/>
          </p:cNvSpPr>
          <p:nvPr>
            <p:ph type="pic" sz="quarter" idx="19"/>
          </p:nvPr>
        </p:nvSpPr>
        <p:spPr/>
      </p:sp>
      <p:sp>
        <p:nvSpPr>
          <p:cNvPr id="11" name="Picture Placeholder 10">
            <a:extLst>
              <a:ext uri="{FF2B5EF4-FFF2-40B4-BE49-F238E27FC236}">
                <a16:creationId xmlns:a16="http://schemas.microsoft.com/office/drawing/2014/main" id="{20C408EE-171C-464A-8D75-6965AAF6B0D7}"/>
              </a:ext>
            </a:extLst>
          </p:cNvPr>
          <p:cNvSpPr>
            <a:spLocks noGrp="1"/>
          </p:cNvSpPr>
          <p:nvPr>
            <p:ph type="pic" sz="quarter" idx="20"/>
          </p:nvPr>
        </p:nvSpPr>
        <p:spPr/>
      </p:sp>
      <p:sp>
        <p:nvSpPr>
          <p:cNvPr id="13" name="Picture Placeholder 12">
            <a:extLst>
              <a:ext uri="{FF2B5EF4-FFF2-40B4-BE49-F238E27FC236}">
                <a16:creationId xmlns:a16="http://schemas.microsoft.com/office/drawing/2014/main" id="{5C3DDEBF-50BC-5D41-9C49-A532250335AA}"/>
              </a:ext>
            </a:extLst>
          </p:cNvPr>
          <p:cNvSpPr>
            <a:spLocks noGrp="1"/>
          </p:cNvSpPr>
          <p:nvPr>
            <p:ph type="pic" sz="quarter" idx="18"/>
          </p:nvPr>
        </p:nvSpPr>
        <p:spPr/>
      </p:sp>
      <p:sp>
        <p:nvSpPr>
          <p:cNvPr id="15" name="Picture Placeholder 14">
            <a:extLst>
              <a:ext uri="{FF2B5EF4-FFF2-40B4-BE49-F238E27FC236}">
                <a16:creationId xmlns:a16="http://schemas.microsoft.com/office/drawing/2014/main" id="{DB69E408-FD37-3044-846E-104B27D567A7}"/>
              </a:ext>
            </a:extLst>
          </p:cNvPr>
          <p:cNvSpPr>
            <a:spLocks noGrp="1"/>
          </p:cNvSpPr>
          <p:nvPr>
            <p:ph type="pic" sz="quarter" idx="16"/>
          </p:nvPr>
        </p:nvSpPr>
        <p:spPr/>
      </p:sp>
      <p:sp>
        <p:nvSpPr>
          <p:cNvPr id="17" name="Picture Placeholder 16">
            <a:extLst>
              <a:ext uri="{FF2B5EF4-FFF2-40B4-BE49-F238E27FC236}">
                <a16:creationId xmlns:a16="http://schemas.microsoft.com/office/drawing/2014/main" id="{5B46130D-1360-7B45-8B1F-AF2AFC173737}"/>
              </a:ext>
            </a:extLst>
          </p:cNvPr>
          <p:cNvSpPr>
            <a:spLocks noGrp="1"/>
          </p:cNvSpPr>
          <p:nvPr>
            <p:ph type="pic" sz="quarter" idx="14"/>
          </p:nvPr>
        </p:nvSpPr>
        <p:spPr/>
      </p:sp>
    </p:spTree>
    <p:extLst>
      <p:ext uri="{BB962C8B-B14F-4D97-AF65-F5344CB8AC3E}">
        <p14:creationId xmlns:p14="http://schemas.microsoft.com/office/powerpoint/2010/main" val="146582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CB8F49C6-FD64-1044-BCFF-5C1437369E2F}"/>
              </a:ext>
            </a:extLst>
          </p:cNvPr>
          <p:cNvSpPr txBox="1"/>
          <p:nvPr/>
        </p:nvSpPr>
        <p:spPr>
          <a:xfrm>
            <a:off x="16090834" y="3507403"/>
            <a:ext cx="3456395"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01</a:t>
            </a:r>
          </a:p>
        </p:txBody>
      </p:sp>
      <p:sp>
        <p:nvSpPr>
          <p:cNvPr id="21" name="Subtitle 2">
            <a:extLst>
              <a:ext uri="{FF2B5EF4-FFF2-40B4-BE49-F238E27FC236}">
                <a16:creationId xmlns:a16="http://schemas.microsoft.com/office/drawing/2014/main" id="{14DBDE8C-3777-4548-8E5D-21A9A9A0BB93}"/>
              </a:ext>
            </a:extLst>
          </p:cNvPr>
          <p:cNvSpPr txBox="1">
            <a:spLocks/>
          </p:cNvSpPr>
          <p:nvPr/>
        </p:nvSpPr>
        <p:spPr>
          <a:xfrm>
            <a:off x="16043547" y="4092178"/>
            <a:ext cx="6813278"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a:t>
            </a:r>
          </a:p>
        </p:txBody>
      </p:sp>
      <p:sp>
        <p:nvSpPr>
          <p:cNvPr id="22" name="TextBox 21">
            <a:extLst>
              <a:ext uri="{FF2B5EF4-FFF2-40B4-BE49-F238E27FC236}">
                <a16:creationId xmlns:a16="http://schemas.microsoft.com/office/drawing/2014/main" id="{C193BFAD-C68E-884F-BCCB-3DA45C833873}"/>
              </a:ext>
            </a:extLst>
          </p:cNvPr>
          <p:cNvSpPr txBox="1"/>
          <p:nvPr/>
        </p:nvSpPr>
        <p:spPr>
          <a:xfrm>
            <a:off x="16050759" y="7382291"/>
            <a:ext cx="3536546"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02</a:t>
            </a:r>
          </a:p>
        </p:txBody>
      </p:sp>
      <p:sp>
        <p:nvSpPr>
          <p:cNvPr id="23" name="Subtitle 2">
            <a:extLst>
              <a:ext uri="{FF2B5EF4-FFF2-40B4-BE49-F238E27FC236}">
                <a16:creationId xmlns:a16="http://schemas.microsoft.com/office/drawing/2014/main" id="{A98E6430-74A0-CB47-96A0-53FF3D461023}"/>
              </a:ext>
            </a:extLst>
          </p:cNvPr>
          <p:cNvSpPr txBox="1">
            <a:spLocks/>
          </p:cNvSpPr>
          <p:nvPr/>
        </p:nvSpPr>
        <p:spPr>
          <a:xfrm>
            <a:off x="16043547" y="7967066"/>
            <a:ext cx="6813278"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a:t>
            </a:r>
          </a:p>
        </p:txBody>
      </p:sp>
      <p:sp>
        <p:nvSpPr>
          <p:cNvPr id="24" name="TextBox 23">
            <a:extLst>
              <a:ext uri="{FF2B5EF4-FFF2-40B4-BE49-F238E27FC236}">
                <a16:creationId xmlns:a16="http://schemas.microsoft.com/office/drawing/2014/main" id="{918272FE-B0F2-C645-A911-8C94CE298BB2}"/>
              </a:ext>
            </a:extLst>
          </p:cNvPr>
          <p:cNvSpPr txBox="1"/>
          <p:nvPr/>
        </p:nvSpPr>
        <p:spPr>
          <a:xfrm>
            <a:off x="16043546" y="11257179"/>
            <a:ext cx="3550972"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03</a:t>
            </a:r>
          </a:p>
        </p:txBody>
      </p:sp>
      <p:sp>
        <p:nvSpPr>
          <p:cNvPr id="25" name="Subtitle 2">
            <a:extLst>
              <a:ext uri="{FF2B5EF4-FFF2-40B4-BE49-F238E27FC236}">
                <a16:creationId xmlns:a16="http://schemas.microsoft.com/office/drawing/2014/main" id="{1ED10C9F-1807-1A4D-9206-3B0C3ED302E4}"/>
              </a:ext>
            </a:extLst>
          </p:cNvPr>
          <p:cNvSpPr txBox="1">
            <a:spLocks/>
          </p:cNvSpPr>
          <p:nvPr/>
        </p:nvSpPr>
        <p:spPr>
          <a:xfrm>
            <a:off x="16043547" y="11841954"/>
            <a:ext cx="6813278"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a:t>
            </a:r>
          </a:p>
        </p:txBody>
      </p:sp>
      <p:sp>
        <p:nvSpPr>
          <p:cNvPr id="26" name="TextBox 25">
            <a:extLst>
              <a:ext uri="{FF2B5EF4-FFF2-40B4-BE49-F238E27FC236}">
                <a16:creationId xmlns:a16="http://schemas.microsoft.com/office/drawing/2014/main" id="{1B502C8D-E3C6-F348-87FD-6F635AF2D7D7}"/>
              </a:ext>
            </a:extLst>
          </p:cNvPr>
          <p:cNvSpPr txBox="1"/>
          <p:nvPr/>
        </p:nvSpPr>
        <p:spPr>
          <a:xfrm>
            <a:off x="7963974" y="1141614"/>
            <a:ext cx="8449749"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WHAT WE DO</a:t>
            </a:r>
          </a:p>
        </p:txBody>
      </p:sp>
      <p:sp>
        <p:nvSpPr>
          <p:cNvPr id="3" name="Picture Placeholder 2">
            <a:extLst>
              <a:ext uri="{FF2B5EF4-FFF2-40B4-BE49-F238E27FC236}">
                <a16:creationId xmlns:a16="http://schemas.microsoft.com/office/drawing/2014/main" id="{2905F93D-EC29-3A44-A825-787CC177A756}"/>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DF9A7A00-6F0A-DC4E-8868-94833DA0E5A3}"/>
              </a:ext>
            </a:extLst>
          </p:cNvPr>
          <p:cNvSpPr>
            <a:spLocks noGrp="1"/>
          </p:cNvSpPr>
          <p:nvPr>
            <p:ph type="pic" sz="quarter" idx="12"/>
          </p:nvPr>
        </p:nvSpPr>
        <p:spPr/>
      </p:sp>
      <p:sp>
        <p:nvSpPr>
          <p:cNvPr id="7" name="Picture Placeholder 6">
            <a:extLst>
              <a:ext uri="{FF2B5EF4-FFF2-40B4-BE49-F238E27FC236}">
                <a16:creationId xmlns:a16="http://schemas.microsoft.com/office/drawing/2014/main" id="{A8444437-7360-AE46-B2CC-B57827B7E894}"/>
              </a:ext>
            </a:extLst>
          </p:cNvPr>
          <p:cNvSpPr>
            <a:spLocks noGrp="1"/>
          </p:cNvSpPr>
          <p:nvPr>
            <p:ph type="pic" sz="quarter" idx="13"/>
          </p:nvPr>
        </p:nvSpPr>
        <p:spPr/>
      </p:sp>
    </p:spTree>
    <p:extLst>
      <p:ext uri="{BB962C8B-B14F-4D97-AF65-F5344CB8AC3E}">
        <p14:creationId xmlns:p14="http://schemas.microsoft.com/office/powerpoint/2010/main" val="20296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CFB97D1-C743-B441-A400-945BBFF9F805}"/>
              </a:ext>
            </a:extLst>
          </p:cNvPr>
          <p:cNvSpPr txBox="1"/>
          <p:nvPr/>
        </p:nvSpPr>
        <p:spPr>
          <a:xfrm>
            <a:off x="7963974" y="1141614"/>
            <a:ext cx="8449749"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WHAT WE DO</a:t>
            </a:r>
          </a:p>
        </p:txBody>
      </p:sp>
      <p:sp>
        <p:nvSpPr>
          <p:cNvPr id="9" name="TextBox 8">
            <a:extLst>
              <a:ext uri="{FF2B5EF4-FFF2-40B4-BE49-F238E27FC236}">
                <a16:creationId xmlns:a16="http://schemas.microsoft.com/office/drawing/2014/main" id="{C379327D-D555-1B4C-AA7F-715C5B5D8D62}"/>
              </a:ext>
            </a:extLst>
          </p:cNvPr>
          <p:cNvSpPr txBox="1"/>
          <p:nvPr/>
        </p:nvSpPr>
        <p:spPr>
          <a:xfrm>
            <a:off x="1568112" y="3507403"/>
            <a:ext cx="3456395"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01</a:t>
            </a:r>
          </a:p>
        </p:txBody>
      </p:sp>
      <p:sp>
        <p:nvSpPr>
          <p:cNvPr id="10" name="Subtitle 2">
            <a:extLst>
              <a:ext uri="{FF2B5EF4-FFF2-40B4-BE49-F238E27FC236}">
                <a16:creationId xmlns:a16="http://schemas.microsoft.com/office/drawing/2014/main" id="{C19BE313-43A1-0A4E-AF70-DA90E1E68715}"/>
              </a:ext>
            </a:extLst>
          </p:cNvPr>
          <p:cNvSpPr txBox="1">
            <a:spLocks/>
          </p:cNvSpPr>
          <p:nvPr/>
        </p:nvSpPr>
        <p:spPr>
          <a:xfrm>
            <a:off x="1520825" y="4172860"/>
            <a:ext cx="681327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a:t>
            </a:r>
          </a:p>
        </p:txBody>
      </p:sp>
      <p:sp>
        <p:nvSpPr>
          <p:cNvPr id="11" name="TextBox 10">
            <a:extLst>
              <a:ext uri="{FF2B5EF4-FFF2-40B4-BE49-F238E27FC236}">
                <a16:creationId xmlns:a16="http://schemas.microsoft.com/office/drawing/2014/main" id="{E83E07E8-230F-4E40-9AB0-19E7191B7A26}"/>
              </a:ext>
            </a:extLst>
          </p:cNvPr>
          <p:cNvSpPr txBox="1"/>
          <p:nvPr/>
        </p:nvSpPr>
        <p:spPr>
          <a:xfrm>
            <a:off x="1528037" y="7382291"/>
            <a:ext cx="3536546"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02</a:t>
            </a:r>
          </a:p>
        </p:txBody>
      </p:sp>
      <p:sp>
        <p:nvSpPr>
          <p:cNvPr id="12" name="Subtitle 2">
            <a:extLst>
              <a:ext uri="{FF2B5EF4-FFF2-40B4-BE49-F238E27FC236}">
                <a16:creationId xmlns:a16="http://schemas.microsoft.com/office/drawing/2014/main" id="{DFE781B3-203D-DB4B-9185-D710F6D9551B}"/>
              </a:ext>
            </a:extLst>
          </p:cNvPr>
          <p:cNvSpPr txBox="1">
            <a:spLocks/>
          </p:cNvSpPr>
          <p:nvPr/>
        </p:nvSpPr>
        <p:spPr>
          <a:xfrm>
            <a:off x="1520825" y="8047748"/>
            <a:ext cx="681327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a:t>
            </a:r>
          </a:p>
        </p:txBody>
      </p:sp>
      <p:sp>
        <p:nvSpPr>
          <p:cNvPr id="13" name="TextBox 12">
            <a:extLst>
              <a:ext uri="{FF2B5EF4-FFF2-40B4-BE49-F238E27FC236}">
                <a16:creationId xmlns:a16="http://schemas.microsoft.com/office/drawing/2014/main" id="{B0D414F4-A606-3149-86E0-E08B4BC6BDD4}"/>
              </a:ext>
            </a:extLst>
          </p:cNvPr>
          <p:cNvSpPr txBox="1"/>
          <p:nvPr/>
        </p:nvSpPr>
        <p:spPr>
          <a:xfrm>
            <a:off x="1520824" y="11257179"/>
            <a:ext cx="3550972"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03</a:t>
            </a:r>
          </a:p>
        </p:txBody>
      </p:sp>
      <p:sp>
        <p:nvSpPr>
          <p:cNvPr id="14" name="Subtitle 2">
            <a:extLst>
              <a:ext uri="{FF2B5EF4-FFF2-40B4-BE49-F238E27FC236}">
                <a16:creationId xmlns:a16="http://schemas.microsoft.com/office/drawing/2014/main" id="{8A927889-6857-8341-A871-1F13F1FFB71F}"/>
              </a:ext>
            </a:extLst>
          </p:cNvPr>
          <p:cNvSpPr txBox="1">
            <a:spLocks/>
          </p:cNvSpPr>
          <p:nvPr/>
        </p:nvSpPr>
        <p:spPr>
          <a:xfrm>
            <a:off x="1520825" y="11922636"/>
            <a:ext cx="681327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a:t>
            </a:r>
          </a:p>
        </p:txBody>
      </p:sp>
      <p:sp>
        <p:nvSpPr>
          <p:cNvPr id="3" name="Picture Placeholder 2">
            <a:extLst>
              <a:ext uri="{FF2B5EF4-FFF2-40B4-BE49-F238E27FC236}">
                <a16:creationId xmlns:a16="http://schemas.microsoft.com/office/drawing/2014/main" id="{EF8CA724-B69F-E843-AB61-FE287CF19FB5}"/>
              </a:ext>
            </a:extLst>
          </p:cNvPr>
          <p:cNvSpPr>
            <a:spLocks noGrp="1"/>
          </p:cNvSpPr>
          <p:nvPr>
            <p:ph type="pic" sz="quarter" idx="11"/>
          </p:nvPr>
        </p:nvSpPr>
        <p:spPr/>
      </p:sp>
      <p:sp>
        <p:nvSpPr>
          <p:cNvPr id="6" name="Picture Placeholder 5">
            <a:extLst>
              <a:ext uri="{FF2B5EF4-FFF2-40B4-BE49-F238E27FC236}">
                <a16:creationId xmlns:a16="http://schemas.microsoft.com/office/drawing/2014/main" id="{20D37B5E-41F6-5440-B747-C9A18AA30F2F}"/>
              </a:ext>
            </a:extLst>
          </p:cNvPr>
          <p:cNvSpPr>
            <a:spLocks noGrp="1"/>
          </p:cNvSpPr>
          <p:nvPr>
            <p:ph type="pic" sz="quarter" idx="12"/>
          </p:nvPr>
        </p:nvSpPr>
        <p:spPr/>
      </p:sp>
      <p:sp>
        <p:nvSpPr>
          <p:cNvPr id="8" name="Picture Placeholder 7">
            <a:extLst>
              <a:ext uri="{FF2B5EF4-FFF2-40B4-BE49-F238E27FC236}">
                <a16:creationId xmlns:a16="http://schemas.microsoft.com/office/drawing/2014/main" id="{47D5ABD6-5F6D-0A4C-AE9B-05EB73D6A18E}"/>
              </a:ext>
            </a:extLst>
          </p:cNvPr>
          <p:cNvSpPr>
            <a:spLocks noGrp="1"/>
          </p:cNvSpPr>
          <p:nvPr>
            <p:ph type="pic" sz="quarter" idx="13"/>
          </p:nvPr>
        </p:nvSpPr>
        <p:spPr/>
      </p:sp>
    </p:spTree>
    <p:extLst>
      <p:ext uri="{BB962C8B-B14F-4D97-AF65-F5344CB8AC3E}">
        <p14:creationId xmlns:p14="http://schemas.microsoft.com/office/powerpoint/2010/main" val="1689311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7A7730E2-A369-1145-A73E-4B3683535ECF}"/>
              </a:ext>
            </a:extLst>
          </p:cNvPr>
          <p:cNvSpPr/>
          <p:nvPr/>
        </p:nvSpPr>
        <p:spPr>
          <a:xfrm>
            <a:off x="7011345" y="6874813"/>
            <a:ext cx="3383280" cy="3383280"/>
          </a:xfrm>
          <a:prstGeom prst="rect">
            <a:avLst/>
          </a:prstGeom>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29" name="Rectangle 28">
            <a:extLst>
              <a:ext uri="{FF2B5EF4-FFF2-40B4-BE49-F238E27FC236}">
                <a16:creationId xmlns:a16="http://schemas.microsoft.com/office/drawing/2014/main" id="{BE77962E-53C9-8241-B624-997F96E7E42A}"/>
              </a:ext>
            </a:extLst>
          </p:cNvPr>
          <p:cNvSpPr/>
          <p:nvPr/>
        </p:nvSpPr>
        <p:spPr>
          <a:xfrm>
            <a:off x="3521437" y="10332720"/>
            <a:ext cx="3383280" cy="3383280"/>
          </a:xfrm>
          <a:prstGeom prst="rect">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30" name="Rectangle 29">
            <a:extLst>
              <a:ext uri="{FF2B5EF4-FFF2-40B4-BE49-F238E27FC236}">
                <a16:creationId xmlns:a16="http://schemas.microsoft.com/office/drawing/2014/main" id="{B0349068-3819-5A45-B21B-76580937A6DA}"/>
              </a:ext>
            </a:extLst>
          </p:cNvPr>
          <p:cNvSpPr/>
          <p:nvPr/>
        </p:nvSpPr>
        <p:spPr>
          <a:xfrm>
            <a:off x="10501253" y="10332720"/>
            <a:ext cx="3383280" cy="3383280"/>
          </a:xfrm>
          <a:prstGeom prst="rect">
            <a:avLst/>
          </a:prstGeom>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31" name="Rectangle 30">
            <a:extLst>
              <a:ext uri="{FF2B5EF4-FFF2-40B4-BE49-F238E27FC236}">
                <a16:creationId xmlns:a16="http://schemas.microsoft.com/office/drawing/2014/main" id="{B85E5EB3-C022-C648-B4BB-8ED6A6C0000A}"/>
              </a:ext>
            </a:extLst>
          </p:cNvPr>
          <p:cNvSpPr/>
          <p:nvPr/>
        </p:nvSpPr>
        <p:spPr>
          <a:xfrm>
            <a:off x="13983027" y="6858000"/>
            <a:ext cx="3383280" cy="3383280"/>
          </a:xfrm>
          <a:prstGeom prst="rect">
            <a:avLst/>
          </a:prstGeom>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54" name="Rectangle 53">
            <a:extLst>
              <a:ext uri="{FF2B5EF4-FFF2-40B4-BE49-F238E27FC236}">
                <a16:creationId xmlns:a16="http://schemas.microsoft.com/office/drawing/2014/main" id="{A1D1F420-9FCE-8447-89D2-D9CB9AC3F92C}"/>
              </a:ext>
            </a:extLst>
          </p:cNvPr>
          <p:cNvSpPr/>
          <p:nvPr/>
        </p:nvSpPr>
        <p:spPr>
          <a:xfrm>
            <a:off x="17481069" y="10332720"/>
            <a:ext cx="3383280" cy="3383280"/>
          </a:xfrm>
          <a:prstGeom prst="rect">
            <a:avLst/>
          </a:prstGeom>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5" name="TextBox 54">
            <a:extLst>
              <a:ext uri="{FF2B5EF4-FFF2-40B4-BE49-F238E27FC236}">
                <a16:creationId xmlns:a16="http://schemas.microsoft.com/office/drawing/2014/main" id="{9E653956-BFA2-2C43-B2F5-B90DB86DABB9}"/>
              </a:ext>
            </a:extLst>
          </p:cNvPr>
          <p:cNvSpPr txBox="1"/>
          <p:nvPr/>
        </p:nvSpPr>
        <p:spPr>
          <a:xfrm>
            <a:off x="6490818" y="1141614"/>
            <a:ext cx="11396068"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LATEST PROJECTS</a:t>
            </a:r>
          </a:p>
        </p:txBody>
      </p:sp>
      <p:sp>
        <p:nvSpPr>
          <p:cNvPr id="56" name="Subtitle 2">
            <a:extLst>
              <a:ext uri="{FF2B5EF4-FFF2-40B4-BE49-F238E27FC236}">
                <a16:creationId xmlns:a16="http://schemas.microsoft.com/office/drawing/2014/main" id="{D9CB7FE0-2E10-4D42-8F24-6CC29D12BAF2}"/>
              </a:ext>
            </a:extLst>
          </p:cNvPr>
          <p:cNvSpPr txBox="1">
            <a:spLocks/>
          </p:cNvSpPr>
          <p:nvPr/>
        </p:nvSpPr>
        <p:spPr>
          <a:xfrm>
            <a:off x="1520825" y="4103585"/>
            <a:ext cx="10043646" cy="1744837"/>
          </a:xfrm>
          <a:prstGeom prst="rect">
            <a:avLst/>
          </a:prstGeom>
        </p:spPr>
        <p:txBody>
          <a:bodyPr vert="horz" wrap="square" lIns="91440" tIns="0" rIns="91440" bIns="45720" numCol="1"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a:t>
            </a:r>
          </a:p>
        </p:txBody>
      </p:sp>
      <p:sp>
        <p:nvSpPr>
          <p:cNvPr id="57" name="Subtitle 2">
            <a:extLst>
              <a:ext uri="{FF2B5EF4-FFF2-40B4-BE49-F238E27FC236}">
                <a16:creationId xmlns:a16="http://schemas.microsoft.com/office/drawing/2014/main" id="{281472B6-F55B-5F44-89E0-B2C3211A5DB3}"/>
              </a:ext>
            </a:extLst>
          </p:cNvPr>
          <p:cNvSpPr txBox="1">
            <a:spLocks/>
          </p:cNvSpPr>
          <p:nvPr/>
        </p:nvSpPr>
        <p:spPr>
          <a:xfrm>
            <a:off x="12813179" y="4103584"/>
            <a:ext cx="10043646" cy="1744837"/>
          </a:xfrm>
          <a:prstGeom prst="rect">
            <a:avLst/>
          </a:prstGeom>
        </p:spPr>
        <p:txBody>
          <a:bodyPr vert="horz" wrap="square" lIns="91440" tIns="0" rIns="91440" bIns="45720" numCol="1"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Product line that caters to a new target market. This is also sometimes known as sustainable marketing, environmental marketing or ecological marketing. Ben and Jerry's, Whole Foods, Starbucks, Johnson &amp; Johnson.</a:t>
            </a:r>
          </a:p>
        </p:txBody>
      </p:sp>
      <p:sp>
        <p:nvSpPr>
          <p:cNvPr id="58" name="TextBox 57">
            <a:extLst>
              <a:ext uri="{FF2B5EF4-FFF2-40B4-BE49-F238E27FC236}">
                <a16:creationId xmlns:a16="http://schemas.microsoft.com/office/drawing/2014/main" id="{E3A07607-0E5D-6E4F-A64A-4B4F522C026E}"/>
              </a:ext>
            </a:extLst>
          </p:cNvPr>
          <p:cNvSpPr txBox="1"/>
          <p:nvPr/>
        </p:nvSpPr>
        <p:spPr>
          <a:xfrm>
            <a:off x="1520825" y="3518809"/>
            <a:ext cx="3456395"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YOUR TITLE 01</a:t>
            </a:r>
          </a:p>
        </p:txBody>
      </p:sp>
      <p:sp>
        <p:nvSpPr>
          <p:cNvPr id="59" name="TextBox 58">
            <a:extLst>
              <a:ext uri="{FF2B5EF4-FFF2-40B4-BE49-F238E27FC236}">
                <a16:creationId xmlns:a16="http://schemas.microsoft.com/office/drawing/2014/main" id="{53699BA8-9339-BE41-BE02-9EEF8C35B88D}"/>
              </a:ext>
            </a:extLst>
          </p:cNvPr>
          <p:cNvSpPr txBox="1"/>
          <p:nvPr/>
        </p:nvSpPr>
        <p:spPr>
          <a:xfrm>
            <a:off x="12813179" y="3518809"/>
            <a:ext cx="3536546"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YOUR TITLE 02</a:t>
            </a:r>
          </a:p>
        </p:txBody>
      </p:sp>
      <p:sp>
        <p:nvSpPr>
          <p:cNvPr id="60" name="TextBox 59">
            <a:extLst>
              <a:ext uri="{FF2B5EF4-FFF2-40B4-BE49-F238E27FC236}">
                <a16:creationId xmlns:a16="http://schemas.microsoft.com/office/drawing/2014/main" id="{3BDDF8CA-72BF-7C41-BAB7-F6548D45D35A}"/>
              </a:ext>
            </a:extLst>
          </p:cNvPr>
          <p:cNvSpPr txBox="1"/>
          <p:nvPr/>
        </p:nvSpPr>
        <p:spPr>
          <a:xfrm>
            <a:off x="7647188" y="8011031"/>
            <a:ext cx="2103461" cy="1077218"/>
          </a:xfrm>
          <a:prstGeom prst="rect">
            <a:avLst/>
          </a:prstGeom>
          <a:noFill/>
        </p:spPr>
        <p:txBody>
          <a:bodyPr wrap="none" rtlCol="0" anchor="ctr" anchorCtr="0">
            <a:spAutoFit/>
          </a:bodyPr>
          <a:lstStyle/>
          <a:p>
            <a:pPr algn="ctr"/>
            <a:r>
              <a:rPr lang="en-US" sz="3200" b="1" spc="300" dirty="0">
                <a:solidFill>
                  <a:schemeClr val="accent2"/>
                </a:solidFill>
                <a:latin typeface="Poppins" pitchFamily="2" charset="77"/>
                <a:ea typeface="League Spartan" charset="0"/>
                <a:cs typeface="Poppins" pitchFamily="2" charset="77"/>
              </a:rPr>
              <a:t>YOUR</a:t>
            </a:r>
          </a:p>
          <a:p>
            <a:pPr algn="ctr"/>
            <a:r>
              <a:rPr lang="en-US" sz="3200" b="1" spc="300" dirty="0">
                <a:solidFill>
                  <a:schemeClr val="accent2"/>
                </a:solidFill>
                <a:latin typeface="Poppins" pitchFamily="2" charset="77"/>
                <a:ea typeface="League Spartan" charset="0"/>
                <a:cs typeface="Poppins" pitchFamily="2" charset="77"/>
              </a:rPr>
              <a:t>TITLE 02</a:t>
            </a:r>
          </a:p>
        </p:txBody>
      </p:sp>
      <p:sp>
        <p:nvSpPr>
          <p:cNvPr id="61" name="TextBox 60">
            <a:extLst>
              <a:ext uri="{FF2B5EF4-FFF2-40B4-BE49-F238E27FC236}">
                <a16:creationId xmlns:a16="http://schemas.microsoft.com/office/drawing/2014/main" id="{1083D986-4191-574B-B45C-E4A4DD9D6F8B}"/>
              </a:ext>
            </a:extLst>
          </p:cNvPr>
          <p:cNvSpPr txBox="1"/>
          <p:nvPr/>
        </p:nvSpPr>
        <p:spPr>
          <a:xfrm>
            <a:off x="4201422" y="11485751"/>
            <a:ext cx="2023310" cy="1077218"/>
          </a:xfrm>
          <a:prstGeom prst="rect">
            <a:avLst/>
          </a:prstGeom>
          <a:noFill/>
        </p:spPr>
        <p:txBody>
          <a:bodyPr wrap="none" rtlCol="0" anchor="ctr" anchorCtr="0">
            <a:spAutoFit/>
          </a:bodyPr>
          <a:lstStyle/>
          <a:p>
            <a:pPr algn="ctr"/>
            <a:r>
              <a:rPr lang="en-US" sz="3200" b="1" spc="300" dirty="0">
                <a:solidFill>
                  <a:schemeClr val="accent1"/>
                </a:solidFill>
                <a:latin typeface="Poppins" pitchFamily="2" charset="77"/>
                <a:ea typeface="League Spartan" charset="0"/>
                <a:cs typeface="Poppins" pitchFamily="2" charset="77"/>
              </a:rPr>
              <a:t>YOUR</a:t>
            </a:r>
          </a:p>
          <a:p>
            <a:pPr algn="ctr"/>
            <a:r>
              <a:rPr lang="en-US" sz="3200" b="1" spc="300" dirty="0">
                <a:solidFill>
                  <a:schemeClr val="accent1"/>
                </a:solidFill>
                <a:latin typeface="Poppins" pitchFamily="2" charset="77"/>
                <a:ea typeface="League Spartan" charset="0"/>
                <a:cs typeface="Poppins" pitchFamily="2" charset="77"/>
              </a:rPr>
              <a:t>TITLE 01</a:t>
            </a:r>
          </a:p>
        </p:txBody>
      </p:sp>
      <p:sp>
        <p:nvSpPr>
          <p:cNvPr id="63" name="TextBox 62">
            <a:extLst>
              <a:ext uri="{FF2B5EF4-FFF2-40B4-BE49-F238E27FC236}">
                <a16:creationId xmlns:a16="http://schemas.microsoft.com/office/drawing/2014/main" id="{E7A6715F-0F33-984C-B8C2-6208E86E1855}"/>
              </a:ext>
            </a:extLst>
          </p:cNvPr>
          <p:cNvSpPr txBox="1"/>
          <p:nvPr/>
        </p:nvSpPr>
        <p:spPr>
          <a:xfrm>
            <a:off x="11129882" y="11485751"/>
            <a:ext cx="2117887" cy="1077218"/>
          </a:xfrm>
          <a:prstGeom prst="rect">
            <a:avLst/>
          </a:prstGeom>
          <a:noFill/>
        </p:spPr>
        <p:txBody>
          <a:bodyPr wrap="none" rtlCol="0" anchor="ctr" anchorCtr="0">
            <a:spAutoFit/>
          </a:bodyPr>
          <a:lstStyle/>
          <a:p>
            <a:pPr algn="ctr"/>
            <a:r>
              <a:rPr lang="en-US" sz="3200" b="1" spc="300" dirty="0">
                <a:solidFill>
                  <a:schemeClr val="accent3"/>
                </a:solidFill>
                <a:latin typeface="Poppins" pitchFamily="2" charset="77"/>
                <a:ea typeface="League Spartan" charset="0"/>
                <a:cs typeface="Poppins" pitchFamily="2" charset="77"/>
              </a:rPr>
              <a:t>YOUR</a:t>
            </a:r>
          </a:p>
          <a:p>
            <a:pPr algn="ctr"/>
            <a:r>
              <a:rPr lang="en-US" sz="3200" b="1" spc="300" dirty="0">
                <a:solidFill>
                  <a:schemeClr val="accent3"/>
                </a:solidFill>
                <a:latin typeface="Poppins" pitchFamily="2" charset="77"/>
                <a:ea typeface="League Spartan" charset="0"/>
                <a:cs typeface="Poppins" pitchFamily="2" charset="77"/>
              </a:rPr>
              <a:t>TITLE 03</a:t>
            </a:r>
          </a:p>
        </p:txBody>
      </p:sp>
      <p:sp>
        <p:nvSpPr>
          <p:cNvPr id="64" name="TextBox 63">
            <a:extLst>
              <a:ext uri="{FF2B5EF4-FFF2-40B4-BE49-F238E27FC236}">
                <a16:creationId xmlns:a16="http://schemas.microsoft.com/office/drawing/2014/main" id="{5B32FA60-0AA0-2F42-BAD8-7CE5F8A040D3}"/>
              </a:ext>
            </a:extLst>
          </p:cNvPr>
          <p:cNvSpPr txBox="1"/>
          <p:nvPr/>
        </p:nvSpPr>
        <p:spPr>
          <a:xfrm>
            <a:off x="18104949" y="11485751"/>
            <a:ext cx="2135521" cy="1077218"/>
          </a:xfrm>
          <a:prstGeom prst="rect">
            <a:avLst/>
          </a:prstGeom>
          <a:noFill/>
        </p:spPr>
        <p:txBody>
          <a:bodyPr wrap="none" rtlCol="0" anchor="ctr" anchorCtr="0">
            <a:spAutoFit/>
          </a:bodyPr>
          <a:lstStyle/>
          <a:p>
            <a:pPr algn="ctr"/>
            <a:r>
              <a:rPr lang="en-US" sz="3200" b="1" spc="300" dirty="0">
                <a:solidFill>
                  <a:schemeClr val="accent5"/>
                </a:solidFill>
                <a:latin typeface="Poppins" pitchFamily="2" charset="77"/>
                <a:ea typeface="League Spartan" charset="0"/>
                <a:cs typeface="Poppins" pitchFamily="2" charset="77"/>
              </a:rPr>
              <a:t>YOUR</a:t>
            </a:r>
          </a:p>
          <a:p>
            <a:pPr algn="ctr"/>
            <a:r>
              <a:rPr lang="en-US" sz="3200" b="1" spc="300" dirty="0">
                <a:solidFill>
                  <a:schemeClr val="accent5"/>
                </a:solidFill>
                <a:latin typeface="Poppins" pitchFamily="2" charset="77"/>
                <a:ea typeface="League Spartan" charset="0"/>
                <a:cs typeface="Poppins" pitchFamily="2" charset="77"/>
              </a:rPr>
              <a:t>TITLE 05</a:t>
            </a:r>
          </a:p>
        </p:txBody>
      </p:sp>
      <p:sp>
        <p:nvSpPr>
          <p:cNvPr id="65" name="TextBox 64">
            <a:extLst>
              <a:ext uri="{FF2B5EF4-FFF2-40B4-BE49-F238E27FC236}">
                <a16:creationId xmlns:a16="http://schemas.microsoft.com/office/drawing/2014/main" id="{D2974962-796F-074A-BD9E-4FA886D4378D}"/>
              </a:ext>
            </a:extLst>
          </p:cNvPr>
          <p:cNvSpPr txBox="1"/>
          <p:nvPr/>
        </p:nvSpPr>
        <p:spPr>
          <a:xfrm>
            <a:off x="14601296" y="8011031"/>
            <a:ext cx="2146743" cy="1077218"/>
          </a:xfrm>
          <a:prstGeom prst="rect">
            <a:avLst/>
          </a:prstGeom>
          <a:noFill/>
        </p:spPr>
        <p:txBody>
          <a:bodyPr wrap="none" rtlCol="0" anchor="ctr" anchorCtr="0">
            <a:spAutoFit/>
          </a:bodyPr>
          <a:lstStyle/>
          <a:p>
            <a:pPr algn="ctr"/>
            <a:r>
              <a:rPr lang="en-US" sz="3200" b="1" spc="300" dirty="0">
                <a:solidFill>
                  <a:schemeClr val="accent4"/>
                </a:solidFill>
                <a:latin typeface="Poppins" pitchFamily="2" charset="77"/>
                <a:ea typeface="League Spartan" charset="0"/>
                <a:cs typeface="Poppins" pitchFamily="2" charset="77"/>
              </a:rPr>
              <a:t>YOUR</a:t>
            </a:r>
          </a:p>
          <a:p>
            <a:pPr algn="ctr"/>
            <a:r>
              <a:rPr lang="en-US" sz="3200" b="1" spc="300" dirty="0">
                <a:solidFill>
                  <a:schemeClr val="accent4"/>
                </a:solidFill>
                <a:latin typeface="Poppins" pitchFamily="2" charset="77"/>
                <a:ea typeface="League Spartan" charset="0"/>
                <a:cs typeface="Poppins" pitchFamily="2" charset="77"/>
              </a:rPr>
              <a:t>TITLE 04</a:t>
            </a:r>
          </a:p>
        </p:txBody>
      </p:sp>
      <p:sp>
        <p:nvSpPr>
          <p:cNvPr id="3" name="Picture Placeholder 2">
            <a:extLst>
              <a:ext uri="{FF2B5EF4-FFF2-40B4-BE49-F238E27FC236}">
                <a16:creationId xmlns:a16="http://schemas.microsoft.com/office/drawing/2014/main" id="{53FD5EB1-B056-AE45-8D1C-D886059C6DED}"/>
              </a:ext>
            </a:extLst>
          </p:cNvPr>
          <p:cNvSpPr>
            <a:spLocks noGrp="1"/>
          </p:cNvSpPr>
          <p:nvPr>
            <p:ph type="pic" sz="quarter" idx="20"/>
          </p:nvPr>
        </p:nvSpPr>
        <p:spPr/>
      </p:sp>
      <p:sp>
        <p:nvSpPr>
          <p:cNvPr id="5" name="Picture Placeholder 4">
            <a:extLst>
              <a:ext uri="{FF2B5EF4-FFF2-40B4-BE49-F238E27FC236}">
                <a16:creationId xmlns:a16="http://schemas.microsoft.com/office/drawing/2014/main" id="{00EE015A-DB64-8F47-9E6F-7EC895D906F3}"/>
              </a:ext>
            </a:extLst>
          </p:cNvPr>
          <p:cNvSpPr>
            <a:spLocks noGrp="1"/>
          </p:cNvSpPr>
          <p:nvPr>
            <p:ph type="pic" sz="quarter" idx="25"/>
          </p:nvPr>
        </p:nvSpPr>
        <p:spPr/>
      </p:sp>
      <p:sp>
        <p:nvSpPr>
          <p:cNvPr id="7" name="Picture Placeholder 6">
            <a:extLst>
              <a:ext uri="{FF2B5EF4-FFF2-40B4-BE49-F238E27FC236}">
                <a16:creationId xmlns:a16="http://schemas.microsoft.com/office/drawing/2014/main" id="{6969E190-742E-E242-AF8D-CCC6706C5DB0}"/>
              </a:ext>
            </a:extLst>
          </p:cNvPr>
          <p:cNvSpPr>
            <a:spLocks noGrp="1"/>
          </p:cNvSpPr>
          <p:nvPr>
            <p:ph type="pic" sz="quarter" idx="13"/>
          </p:nvPr>
        </p:nvSpPr>
        <p:spPr/>
      </p:sp>
      <p:sp>
        <p:nvSpPr>
          <p:cNvPr id="9" name="Picture Placeholder 8">
            <a:extLst>
              <a:ext uri="{FF2B5EF4-FFF2-40B4-BE49-F238E27FC236}">
                <a16:creationId xmlns:a16="http://schemas.microsoft.com/office/drawing/2014/main" id="{CA499C76-A450-2646-A027-ABDDDE5E0A99}"/>
              </a:ext>
            </a:extLst>
          </p:cNvPr>
          <p:cNvSpPr>
            <a:spLocks noGrp="1"/>
          </p:cNvSpPr>
          <p:nvPr>
            <p:ph type="pic" sz="quarter" idx="15"/>
          </p:nvPr>
        </p:nvSpPr>
        <p:spPr/>
      </p:sp>
      <p:sp>
        <p:nvSpPr>
          <p:cNvPr id="11" name="Picture Placeholder 10">
            <a:extLst>
              <a:ext uri="{FF2B5EF4-FFF2-40B4-BE49-F238E27FC236}">
                <a16:creationId xmlns:a16="http://schemas.microsoft.com/office/drawing/2014/main" id="{0E5D41C4-462E-B443-8997-03D6AEDB70E1}"/>
              </a:ext>
            </a:extLst>
          </p:cNvPr>
          <p:cNvSpPr>
            <a:spLocks noGrp="1"/>
          </p:cNvSpPr>
          <p:nvPr>
            <p:ph type="pic" sz="quarter" idx="23"/>
          </p:nvPr>
        </p:nvSpPr>
        <p:spPr/>
      </p:sp>
      <p:sp>
        <p:nvSpPr>
          <p:cNvPr id="13" name="Picture Placeholder 12">
            <a:extLst>
              <a:ext uri="{FF2B5EF4-FFF2-40B4-BE49-F238E27FC236}">
                <a16:creationId xmlns:a16="http://schemas.microsoft.com/office/drawing/2014/main" id="{FCD4B83E-E0DC-1340-8151-7B5D1F94F8C8}"/>
              </a:ext>
            </a:extLst>
          </p:cNvPr>
          <p:cNvSpPr>
            <a:spLocks noGrp="1"/>
          </p:cNvSpPr>
          <p:nvPr>
            <p:ph type="pic" sz="quarter" idx="17"/>
          </p:nvPr>
        </p:nvSpPr>
        <p:spPr/>
      </p:sp>
      <p:sp>
        <p:nvSpPr>
          <p:cNvPr id="15" name="Picture Placeholder 14">
            <a:extLst>
              <a:ext uri="{FF2B5EF4-FFF2-40B4-BE49-F238E27FC236}">
                <a16:creationId xmlns:a16="http://schemas.microsoft.com/office/drawing/2014/main" id="{C51FCF42-C82D-4844-A79E-7EAEDA4CC866}"/>
              </a:ext>
            </a:extLst>
          </p:cNvPr>
          <p:cNvSpPr>
            <a:spLocks noGrp="1"/>
          </p:cNvSpPr>
          <p:nvPr>
            <p:ph type="pic" sz="quarter" idx="21"/>
          </p:nvPr>
        </p:nvSpPr>
        <p:spPr/>
      </p:sp>
      <p:sp>
        <p:nvSpPr>
          <p:cNvPr id="17" name="Picture Placeholder 16">
            <a:extLst>
              <a:ext uri="{FF2B5EF4-FFF2-40B4-BE49-F238E27FC236}">
                <a16:creationId xmlns:a16="http://schemas.microsoft.com/office/drawing/2014/main" id="{A26A441E-FE02-1649-A6BA-E8140E2586F8}"/>
              </a:ext>
            </a:extLst>
          </p:cNvPr>
          <p:cNvSpPr>
            <a:spLocks noGrp="1"/>
          </p:cNvSpPr>
          <p:nvPr>
            <p:ph type="pic" sz="quarter" idx="26"/>
          </p:nvPr>
        </p:nvSpPr>
        <p:spPr/>
      </p:sp>
      <p:sp>
        <p:nvSpPr>
          <p:cNvPr id="19" name="Picture Placeholder 18">
            <a:extLst>
              <a:ext uri="{FF2B5EF4-FFF2-40B4-BE49-F238E27FC236}">
                <a16:creationId xmlns:a16="http://schemas.microsoft.com/office/drawing/2014/main" id="{63A751AB-D0AC-4D49-B064-C4CB2DB166CD}"/>
              </a:ext>
            </a:extLst>
          </p:cNvPr>
          <p:cNvSpPr>
            <a:spLocks noGrp="1"/>
          </p:cNvSpPr>
          <p:nvPr>
            <p:ph type="pic" sz="quarter" idx="19"/>
          </p:nvPr>
        </p:nvSpPr>
        <p:spPr/>
      </p:sp>
    </p:spTree>
    <p:extLst>
      <p:ext uri="{BB962C8B-B14F-4D97-AF65-F5344CB8AC3E}">
        <p14:creationId xmlns:p14="http://schemas.microsoft.com/office/powerpoint/2010/main" val="87116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02242E9-B439-0048-BF42-DCEEDAD87B5C}"/>
              </a:ext>
            </a:extLst>
          </p:cNvPr>
          <p:cNvSpPr txBox="1"/>
          <p:nvPr/>
        </p:nvSpPr>
        <p:spPr>
          <a:xfrm>
            <a:off x="5715759" y="1141614"/>
            <a:ext cx="12946173"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TABLE OF CONTENTS</a:t>
            </a:r>
          </a:p>
        </p:txBody>
      </p:sp>
      <p:sp useBgFill="1">
        <p:nvSpPr>
          <p:cNvPr id="6" name="Oval 5">
            <a:extLst>
              <a:ext uri="{FF2B5EF4-FFF2-40B4-BE49-F238E27FC236}">
                <a16:creationId xmlns:a16="http://schemas.microsoft.com/office/drawing/2014/main" id="{41B2A1BB-300A-7049-8E06-82F3F21A81A1}"/>
              </a:ext>
            </a:extLst>
          </p:cNvPr>
          <p:cNvSpPr/>
          <p:nvPr/>
        </p:nvSpPr>
        <p:spPr>
          <a:xfrm>
            <a:off x="2473325" y="4091381"/>
            <a:ext cx="1532237" cy="1532237"/>
          </a:xfrm>
          <a:prstGeom prst="ellipse">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Rectangle 6">
            <a:extLst>
              <a:ext uri="{FF2B5EF4-FFF2-40B4-BE49-F238E27FC236}">
                <a16:creationId xmlns:a16="http://schemas.microsoft.com/office/drawing/2014/main" id="{D4764FD7-8ED3-E14A-B0D9-88B2C06D78F4}"/>
              </a:ext>
            </a:extLst>
          </p:cNvPr>
          <p:cNvSpPr/>
          <p:nvPr/>
        </p:nvSpPr>
        <p:spPr>
          <a:xfrm>
            <a:off x="3031695" y="4442001"/>
            <a:ext cx="415499" cy="830997"/>
          </a:xfrm>
          <a:prstGeom prst="rect">
            <a:avLst/>
          </a:prstGeom>
        </p:spPr>
        <p:txBody>
          <a:bodyPr wrap="none" anchor="ctr">
            <a:spAutoFit/>
          </a:bodyPr>
          <a:lstStyle/>
          <a:p>
            <a:pPr algn="ctr"/>
            <a:r>
              <a:rPr lang="en-US" sz="4800" b="1" dirty="0">
                <a:solidFill>
                  <a:schemeClr val="accent1"/>
                </a:solidFill>
                <a:latin typeface="Poppins" pitchFamily="2" charset="77"/>
                <a:cs typeface="Poppins" pitchFamily="2" charset="77"/>
              </a:rPr>
              <a:t>1</a:t>
            </a:r>
            <a:endParaRPr lang="en-US" sz="4800" dirty="0">
              <a:solidFill>
                <a:schemeClr val="accent1"/>
              </a:solidFill>
              <a:latin typeface="Lato Light" panose="020F0502020204030203" pitchFamily="34" charset="0"/>
            </a:endParaRPr>
          </a:p>
        </p:txBody>
      </p:sp>
      <p:sp useBgFill="1">
        <p:nvSpPr>
          <p:cNvPr id="8" name="Oval 7">
            <a:extLst>
              <a:ext uri="{FF2B5EF4-FFF2-40B4-BE49-F238E27FC236}">
                <a16:creationId xmlns:a16="http://schemas.microsoft.com/office/drawing/2014/main" id="{63CFF408-CD2A-E845-8B89-0A2B9A3E7D5A}"/>
              </a:ext>
            </a:extLst>
          </p:cNvPr>
          <p:cNvSpPr/>
          <p:nvPr/>
        </p:nvSpPr>
        <p:spPr>
          <a:xfrm>
            <a:off x="2473325" y="7436213"/>
            <a:ext cx="1532237" cy="1532237"/>
          </a:xfrm>
          <a:prstGeom prst="ellipse">
            <a:avLst/>
          </a:prstGeom>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Rectangle 8">
            <a:extLst>
              <a:ext uri="{FF2B5EF4-FFF2-40B4-BE49-F238E27FC236}">
                <a16:creationId xmlns:a16="http://schemas.microsoft.com/office/drawing/2014/main" id="{2BB87D82-9E93-1247-8CE9-E6B6802A9044}"/>
              </a:ext>
            </a:extLst>
          </p:cNvPr>
          <p:cNvSpPr/>
          <p:nvPr/>
        </p:nvSpPr>
        <p:spPr>
          <a:xfrm>
            <a:off x="2971582" y="7786833"/>
            <a:ext cx="535724" cy="830997"/>
          </a:xfrm>
          <a:prstGeom prst="rect">
            <a:avLst/>
          </a:prstGeom>
        </p:spPr>
        <p:txBody>
          <a:bodyPr wrap="none" anchor="ctr">
            <a:spAutoFit/>
          </a:bodyPr>
          <a:lstStyle/>
          <a:p>
            <a:pPr algn="ctr"/>
            <a:r>
              <a:rPr lang="en-US" sz="4800" b="1" dirty="0">
                <a:solidFill>
                  <a:schemeClr val="accent3"/>
                </a:solidFill>
                <a:latin typeface="Poppins" pitchFamily="2" charset="77"/>
                <a:cs typeface="Poppins" pitchFamily="2" charset="77"/>
              </a:rPr>
              <a:t>2</a:t>
            </a:r>
            <a:endParaRPr lang="en-US" sz="4800" dirty="0">
              <a:solidFill>
                <a:schemeClr val="accent3"/>
              </a:solidFill>
              <a:latin typeface="Lato Light" panose="020F0502020204030203" pitchFamily="34" charset="0"/>
            </a:endParaRPr>
          </a:p>
        </p:txBody>
      </p:sp>
      <p:sp useBgFill="1">
        <p:nvSpPr>
          <p:cNvPr id="10" name="Oval 9">
            <a:extLst>
              <a:ext uri="{FF2B5EF4-FFF2-40B4-BE49-F238E27FC236}">
                <a16:creationId xmlns:a16="http://schemas.microsoft.com/office/drawing/2014/main" id="{FF3C2C77-0CCA-CE4D-A4FC-E089A54533E3}"/>
              </a:ext>
            </a:extLst>
          </p:cNvPr>
          <p:cNvSpPr/>
          <p:nvPr/>
        </p:nvSpPr>
        <p:spPr>
          <a:xfrm>
            <a:off x="2473325" y="10781045"/>
            <a:ext cx="1532237" cy="1532237"/>
          </a:xfrm>
          <a:prstGeom prst="ellipse">
            <a:avLst/>
          </a:prstGeom>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Rectangle 10">
            <a:extLst>
              <a:ext uri="{FF2B5EF4-FFF2-40B4-BE49-F238E27FC236}">
                <a16:creationId xmlns:a16="http://schemas.microsoft.com/office/drawing/2014/main" id="{A919851B-3551-FC42-B11C-C6F919684B4B}"/>
              </a:ext>
            </a:extLst>
          </p:cNvPr>
          <p:cNvSpPr/>
          <p:nvPr/>
        </p:nvSpPr>
        <p:spPr>
          <a:xfrm>
            <a:off x="2961162" y="11131665"/>
            <a:ext cx="556564" cy="830997"/>
          </a:xfrm>
          <a:prstGeom prst="rect">
            <a:avLst/>
          </a:prstGeom>
        </p:spPr>
        <p:txBody>
          <a:bodyPr wrap="none" anchor="ctr">
            <a:spAutoFit/>
          </a:bodyPr>
          <a:lstStyle/>
          <a:p>
            <a:pPr algn="ctr"/>
            <a:r>
              <a:rPr lang="en-US" sz="4800" b="1" dirty="0">
                <a:solidFill>
                  <a:schemeClr val="accent5"/>
                </a:solidFill>
                <a:latin typeface="Poppins" pitchFamily="2" charset="77"/>
                <a:cs typeface="Poppins" pitchFamily="2" charset="77"/>
              </a:rPr>
              <a:t>3</a:t>
            </a:r>
            <a:endParaRPr lang="en-US" sz="4800" dirty="0">
              <a:solidFill>
                <a:schemeClr val="accent5"/>
              </a:solidFill>
              <a:latin typeface="Lato Light" panose="020F0502020204030203" pitchFamily="34" charset="0"/>
            </a:endParaRPr>
          </a:p>
        </p:txBody>
      </p:sp>
      <p:sp useBgFill="1">
        <p:nvSpPr>
          <p:cNvPr id="12" name="Oval 11">
            <a:extLst>
              <a:ext uri="{FF2B5EF4-FFF2-40B4-BE49-F238E27FC236}">
                <a16:creationId xmlns:a16="http://schemas.microsoft.com/office/drawing/2014/main" id="{DDCF1F90-D14D-AE45-97FA-5B77ADB2FE05}"/>
              </a:ext>
            </a:extLst>
          </p:cNvPr>
          <p:cNvSpPr/>
          <p:nvPr/>
        </p:nvSpPr>
        <p:spPr>
          <a:xfrm>
            <a:off x="13141325" y="4091381"/>
            <a:ext cx="1532237" cy="1532237"/>
          </a:xfrm>
          <a:prstGeom prst="ellipse">
            <a:avLst/>
          </a:prstGeom>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Rectangle 12">
            <a:extLst>
              <a:ext uri="{FF2B5EF4-FFF2-40B4-BE49-F238E27FC236}">
                <a16:creationId xmlns:a16="http://schemas.microsoft.com/office/drawing/2014/main" id="{B56EB998-F042-B643-B515-D7DAF930377E}"/>
              </a:ext>
            </a:extLst>
          </p:cNvPr>
          <p:cNvSpPr/>
          <p:nvPr/>
        </p:nvSpPr>
        <p:spPr>
          <a:xfrm>
            <a:off x="13606720" y="4442001"/>
            <a:ext cx="601448" cy="830997"/>
          </a:xfrm>
          <a:prstGeom prst="rect">
            <a:avLst/>
          </a:prstGeom>
        </p:spPr>
        <p:txBody>
          <a:bodyPr wrap="none" anchor="ctr">
            <a:spAutoFit/>
          </a:bodyPr>
          <a:lstStyle/>
          <a:p>
            <a:pPr algn="ctr"/>
            <a:r>
              <a:rPr lang="en-US" sz="4800" b="1" dirty="0">
                <a:solidFill>
                  <a:schemeClr val="accent2"/>
                </a:solidFill>
                <a:latin typeface="Poppins" pitchFamily="2" charset="77"/>
                <a:cs typeface="Poppins" pitchFamily="2" charset="77"/>
              </a:rPr>
              <a:t>4</a:t>
            </a:r>
            <a:endParaRPr lang="en-US" sz="4800" dirty="0">
              <a:solidFill>
                <a:schemeClr val="accent2"/>
              </a:solidFill>
              <a:latin typeface="Lato Light" panose="020F0502020204030203" pitchFamily="34" charset="0"/>
            </a:endParaRPr>
          </a:p>
        </p:txBody>
      </p:sp>
      <p:sp useBgFill="1">
        <p:nvSpPr>
          <p:cNvPr id="14" name="Oval 13">
            <a:extLst>
              <a:ext uri="{FF2B5EF4-FFF2-40B4-BE49-F238E27FC236}">
                <a16:creationId xmlns:a16="http://schemas.microsoft.com/office/drawing/2014/main" id="{8A96CD8C-B605-5743-AACC-F94FFD8114F8}"/>
              </a:ext>
            </a:extLst>
          </p:cNvPr>
          <p:cNvSpPr/>
          <p:nvPr/>
        </p:nvSpPr>
        <p:spPr>
          <a:xfrm>
            <a:off x="13141325" y="7436213"/>
            <a:ext cx="1532237" cy="1532237"/>
          </a:xfrm>
          <a:prstGeom prst="ellipse">
            <a:avLst/>
          </a:prstGeom>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Rectangle 14">
            <a:extLst>
              <a:ext uri="{FF2B5EF4-FFF2-40B4-BE49-F238E27FC236}">
                <a16:creationId xmlns:a16="http://schemas.microsoft.com/office/drawing/2014/main" id="{3979125B-36BD-704E-A596-01E3D7E4663D}"/>
              </a:ext>
            </a:extLst>
          </p:cNvPr>
          <p:cNvSpPr/>
          <p:nvPr/>
        </p:nvSpPr>
        <p:spPr>
          <a:xfrm>
            <a:off x="13614736" y="7786833"/>
            <a:ext cx="585417" cy="830997"/>
          </a:xfrm>
          <a:prstGeom prst="rect">
            <a:avLst/>
          </a:prstGeom>
        </p:spPr>
        <p:txBody>
          <a:bodyPr wrap="none" anchor="ctr">
            <a:spAutoFit/>
          </a:bodyPr>
          <a:lstStyle/>
          <a:p>
            <a:pPr algn="ctr"/>
            <a:r>
              <a:rPr lang="en-US" sz="4800" b="1" dirty="0">
                <a:solidFill>
                  <a:schemeClr val="accent4"/>
                </a:solidFill>
                <a:latin typeface="Poppins" pitchFamily="2" charset="77"/>
                <a:cs typeface="Poppins" pitchFamily="2" charset="77"/>
              </a:rPr>
              <a:t>5</a:t>
            </a:r>
            <a:endParaRPr lang="en-US" sz="4800" dirty="0">
              <a:solidFill>
                <a:schemeClr val="accent4"/>
              </a:solidFill>
              <a:latin typeface="Lato Light" panose="020F0502020204030203" pitchFamily="34" charset="0"/>
            </a:endParaRPr>
          </a:p>
        </p:txBody>
      </p:sp>
      <p:sp useBgFill="1">
        <p:nvSpPr>
          <p:cNvPr id="16" name="Oval 15">
            <a:extLst>
              <a:ext uri="{FF2B5EF4-FFF2-40B4-BE49-F238E27FC236}">
                <a16:creationId xmlns:a16="http://schemas.microsoft.com/office/drawing/2014/main" id="{9C9EC180-CBE7-BA47-80FD-5AEAF334314E}"/>
              </a:ext>
            </a:extLst>
          </p:cNvPr>
          <p:cNvSpPr/>
          <p:nvPr/>
        </p:nvSpPr>
        <p:spPr>
          <a:xfrm>
            <a:off x="13141325" y="10781045"/>
            <a:ext cx="1532237" cy="1532237"/>
          </a:xfrm>
          <a:prstGeom prst="ellipse">
            <a:avLst/>
          </a:prstGeom>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7" name="Rectangle 16">
            <a:extLst>
              <a:ext uri="{FF2B5EF4-FFF2-40B4-BE49-F238E27FC236}">
                <a16:creationId xmlns:a16="http://schemas.microsoft.com/office/drawing/2014/main" id="{B3CFF7B7-15D1-E247-B4B0-494A2B1D917C}"/>
              </a:ext>
            </a:extLst>
          </p:cNvPr>
          <p:cNvSpPr/>
          <p:nvPr/>
        </p:nvSpPr>
        <p:spPr>
          <a:xfrm>
            <a:off x="13618743" y="11131665"/>
            <a:ext cx="577402" cy="830997"/>
          </a:xfrm>
          <a:prstGeom prst="rect">
            <a:avLst/>
          </a:prstGeom>
        </p:spPr>
        <p:txBody>
          <a:bodyPr wrap="none" anchor="ctr">
            <a:spAutoFit/>
          </a:bodyPr>
          <a:lstStyle/>
          <a:p>
            <a:pPr algn="ctr"/>
            <a:r>
              <a:rPr lang="en-US" sz="4800" b="1" dirty="0">
                <a:solidFill>
                  <a:schemeClr val="accent6"/>
                </a:solidFill>
                <a:latin typeface="Poppins" pitchFamily="2" charset="77"/>
                <a:cs typeface="Poppins" pitchFamily="2" charset="77"/>
              </a:rPr>
              <a:t>6</a:t>
            </a:r>
            <a:endParaRPr lang="en-US" sz="4800" dirty="0">
              <a:solidFill>
                <a:schemeClr val="accent6"/>
              </a:solidFill>
              <a:latin typeface="Lato Light" panose="020F0502020204030203" pitchFamily="34" charset="0"/>
            </a:endParaRPr>
          </a:p>
        </p:txBody>
      </p:sp>
      <p:sp>
        <p:nvSpPr>
          <p:cNvPr id="18" name="TextBox 17">
            <a:extLst>
              <a:ext uri="{FF2B5EF4-FFF2-40B4-BE49-F238E27FC236}">
                <a16:creationId xmlns:a16="http://schemas.microsoft.com/office/drawing/2014/main" id="{51EBA089-828E-9E42-99A2-21711EC8711D}"/>
              </a:ext>
            </a:extLst>
          </p:cNvPr>
          <p:cNvSpPr txBox="1"/>
          <p:nvPr/>
        </p:nvSpPr>
        <p:spPr>
          <a:xfrm>
            <a:off x="4581503" y="4012098"/>
            <a:ext cx="2545890"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ABOUT US</a:t>
            </a:r>
          </a:p>
        </p:txBody>
      </p:sp>
      <p:sp>
        <p:nvSpPr>
          <p:cNvPr id="19" name="Subtitle 2">
            <a:extLst>
              <a:ext uri="{FF2B5EF4-FFF2-40B4-BE49-F238E27FC236}">
                <a16:creationId xmlns:a16="http://schemas.microsoft.com/office/drawing/2014/main" id="{F2F4841A-C730-EF4F-8508-A730F0D76854}"/>
              </a:ext>
            </a:extLst>
          </p:cNvPr>
          <p:cNvSpPr txBox="1">
            <a:spLocks/>
          </p:cNvSpPr>
          <p:nvPr/>
        </p:nvSpPr>
        <p:spPr>
          <a:xfrm>
            <a:off x="4581503" y="4596873"/>
            <a:ext cx="682481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1" name="TextBox 20">
            <a:extLst>
              <a:ext uri="{FF2B5EF4-FFF2-40B4-BE49-F238E27FC236}">
                <a16:creationId xmlns:a16="http://schemas.microsoft.com/office/drawing/2014/main" id="{A7C4D7EF-C8D4-AB45-A686-30DDA0C8BA4F}"/>
              </a:ext>
            </a:extLst>
          </p:cNvPr>
          <p:cNvSpPr txBox="1"/>
          <p:nvPr/>
        </p:nvSpPr>
        <p:spPr>
          <a:xfrm>
            <a:off x="4581503" y="7436213"/>
            <a:ext cx="5985934"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OUR WELCOME MESSAGE</a:t>
            </a:r>
          </a:p>
        </p:txBody>
      </p:sp>
      <p:sp>
        <p:nvSpPr>
          <p:cNvPr id="22" name="Subtitle 2">
            <a:extLst>
              <a:ext uri="{FF2B5EF4-FFF2-40B4-BE49-F238E27FC236}">
                <a16:creationId xmlns:a16="http://schemas.microsoft.com/office/drawing/2014/main" id="{CE52FDFC-2C13-B445-911D-440E3607D9A5}"/>
              </a:ext>
            </a:extLst>
          </p:cNvPr>
          <p:cNvSpPr txBox="1">
            <a:spLocks/>
          </p:cNvSpPr>
          <p:nvPr/>
        </p:nvSpPr>
        <p:spPr>
          <a:xfrm>
            <a:off x="4581503" y="8020988"/>
            <a:ext cx="682481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3" name="TextBox 22">
            <a:extLst>
              <a:ext uri="{FF2B5EF4-FFF2-40B4-BE49-F238E27FC236}">
                <a16:creationId xmlns:a16="http://schemas.microsoft.com/office/drawing/2014/main" id="{EFEA628C-4910-7D46-A50B-5683392F49DA}"/>
              </a:ext>
            </a:extLst>
          </p:cNvPr>
          <p:cNvSpPr txBox="1"/>
          <p:nvPr/>
        </p:nvSpPr>
        <p:spPr>
          <a:xfrm>
            <a:off x="4581503" y="10782617"/>
            <a:ext cx="3328155"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OUR MISSION</a:t>
            </a:r>
          </a:p>
        </p:txBody>
      </p:sp>
      <p:sp>
        <p:nvSpPr>
          <p:cNvPr id="24" name="Subtitle 2">
            <a:extLst>
              <a:ext uri="{FF2B5EF4-FFF2-40B4-BE49-F238E27FC236}">
                <a16:creationId xmlns:a16="http://schemas.microsoft.com/office/drawing/2014/main" id="{E1483C44-3C57-404F-B4C3-9E294A7E6FC9}"/>
              </a:ext>
            </a:extLst>
          </p:cNvPr>
          <p:cNvSpPr txBox="1">
            <a:spLocks/>
          </p:cNvSpPr>
          <p:nvPr/>
        </p:nvSpPr>
        <p:spPr>
          <a:xfrm>
            <a:off x="4581503" y="11367392"/>
            <a:ext cx="682481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5" name="TextBox 24">
            <a:extLst>
              <a:ext uri="{FF2B5EF4-FFF2-40B4-BE49-F238E27FC236}">
                <a16:creationId xmlns:a16="http://schemas.microsoft.com/office/drawing/2014/main" id="{0C1D51AE-1804-BF40-9148-DC9410E2CE78}"/>
              </a:ext>
            </a:extLst>
          </p:cNvPr>
          <p:cNvSpPr txBox="1"/>
          <p:nvPr/>
        </p:nvSpPr>
        <p:spPr>
          <a:xfrm>
            <a:off x="15146973" y="4012098"/>
            <a:ext cx="2961067"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OUR VISION</a:t>
            </a:r>
          </a:p>
        </p:txBody>
      </p:sp>
      <p:sp>
        <p:nvSpPr>
          <p:cNvPr id="26" name="Subtitle 2">
            <a:extLst>
              <a:ext uri="{FF2B5EF4-FFF2-40B4-BE49-F238E27FC236}">
                <a16:creationId xmlns:a16="http://schemas.microsoft.com/office/drawing/2014/main" id="{7F364D2A-9FD1-8947-B7B9-E612C41B5A84}"/>
              </a:ext>
            </a:extLst>
          </p:cNvPr>
          <p:cNvSpPr txBox="1">
            <a:spLocks/>
          </p:cNvSpPr>
          <p:nvPr/>
        </p:nvSpPr>
        <p:spPr>
          <a:xfrm>
            <a:off x="15146973" y="4596873"/>
            <a:ext cx="682481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7" name="TextBox 26">
            <a:extLst>
              <a:ext uri="{FF2B5EF4-FFF2-40B4-BE49-F238E27FC236}">
                <a16:creationId xmlns:a16="http://schemas.microsoft.com/office/drawing/2014/main" id="{559816D0-221B-0548-873F-43659A7BE635}"/>
              </a:ext>
            </a:extLst>
          </p:cNvPr>
          <p:cNvSpPr txBox="1"/>
          <p:nvPr/>
        </p:nvSpPr>
        <p:spPr>
          <a:xfrm>
            <a:off x="15146973" y="7436213"/>
            <a:ext cx="4190571"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BUSINESS MODEL</a:t>
            </a:r>
          </a:p>
        </p:txBody>
      </p:sp>
      <p:sp>
        <p:nvSpPr>
          <p:cNvPr id="28" name="Subtitle 2">
            <a:extLst>
              <a:ext uri="{FF2B5EF4-FFF2-40B4-BE49-F238E27FC236}">
                <a16:creationId xmlns:a16="http://schemas.microsoft.com/office/drawing/2014/main" id="{23E8EBBE-6709-8744-BEF6-B87538678045}"/>
              </a:ext>
            </a:extLst>
          </p:cNvPr>
          <p:cNvSpPr txBox="1">
            <a:spLocks/>
          </p:cNvSpPr>
          <p:nvPr/>
        </p:nvSpPr>
        <p:spPr>
          <a:xfrm>
            <a:off x="15146973" y="8020988"/>
            <a:ext cx="682481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9" name="TextBox 28">
            <a:extLst>
              <a:ext uri="{FF2B5EF4-FFF2-40B4-BE49-F238E27FC236}">
                <a16:creationId xmlns:a16="http://schemas.microsoft.com/office/drawing/2014/main" id="{91DF8B47-08B7-7F48-AD28-C4801CFBB8BC}"/>
              </a:ext>
            </a:extLst>
          </p:cNvPr>
          <p:cNvSpPr txBox="1"/>
          <p:nvPr/>
        </p:nvSpPr>
        <p:spPr>
          <a:xfrm>
            <a:off x="15146973" y="10782617"/>
            <a:ext cx="3353803"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OUR HISTORY</a:t>
            </a:r>
          </a:p>
        </p:txBody>
      </p:sp>
      <p:sp>
        <p:nvSpPr>
          <p:cNvPr id="30" name="Subtitle 2">
            <a:extLst>
              <a:ext uri="{FF2B5EF4-FFF2-40B4-BE49-F238E27FC236}">
                <a16:creationId xmlns:a16="http://schemas.microsoft.com/office/drawing/2014/main" id="{E8A63D7B-E651-D345-8DF9-48DCAD95339C}"/>
              </a:ext>
            </a:extLst>
          </p:cNvPr>
          <p:cNvSpPr txBox="1">
            <a:spLocks/>
          </p:cNvSpPr>
          <p:nvPr/>
        </p:nvSpPr>
        <p:spPr>
          <a:xfrm>
            <a:off x="15146973" y="11367392"/>
            <a:ext cx="682481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Tree>
    <p:extLst>
      <p:ext uri="{BB962C8B-B14F-4D97-AF65-F5344CB8AC3E}">
        <p14:creationId xmlns:p14="http://schemas.microsoft.com/office/powerpoint/2010/main" val="1583831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A60D16-56C8-BB45-A904-B768DED5446A}"/>
              </a:ext>
            </a:extLst>
          </p:cNvPr>
          <p:cNvSpPr txBox="1"/>
          <p:nvPr/>
        </p:nvSpPr>
        <p:spPr>
          <a:xfrm>
            <a:off x="8260542" y="1141614"/>
            <a:ext cx="7856638"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WORLD MAP</a:t>
            </a:r>
          </a:p>
        </p:txBody>
      </p:sp>
      <p:grpSp>
        <p:nvGrpSpPr>
          <p:cNvPr id="37" name="Group 36">
            <a:extLst>
              <a:ext uri="{FF2B5EF4-FFF2-40B4-BE49-F238E27FC236}">
                <a16:creationId xmlns:a16="http://schemas.microsoft.com/office/drawing/2014/main" id="{3FACF813-AE40-2D44-B4AA-69ABE2873AC2}"/>
              </a:ext>
            </a:extLst>
          </p:cNvPr>
          <p:cNvGrpSpPr/>
          <p:nvPr/>
        </p:nvGrpSpPr>
        <p:grpSpPr>
          <a:xfrm>
            <a:off x="4745811" y="3272153"/>
            <a:ext cx="14932025" cy="7389403"/>
            <a:chOff x="4745811" y="3272153"/>
            <a:chExt cx="14932025" cy="7389403"/>
          </a:xfrm>
        </p:grpSpPr>
        <p:sp>
          <p:nvSpPr>
            <p:cNvPr id="4" name="Shape 4463">
              <a:extLst>
                <a:ext uri="{FF2B5EF4-FFF2-40B4-BE49-F238E27FC236}">
                  <a16:creationId xmlns:a16="http://schemas.microsoft.com/office/drawing/2014/main" id="{3A545FC7-2871-5645-845A-37F5B9546F15}"/>
                </a:ext>
              </a:extLst>
            </p:cNvPr>
            <p:cNvSpPr/>
            <p:nvPr/>
          </p:nvSpPr>
          <p:spPr>
            <a:xfrm>
              <a:off x="10716369" y="3356640"/>
              <a:ext cx="2575267" cy="2313087"/>
            </a:xfrm>
            <a:custGeom>
              <a:avLst/>
              <a:gdLst/>
              <a:ahLst/>
              <a:cxnLst>
                <a:cxn ang="0">
                  <a:pos x="wd2" y="hd2"/>
                </a:cxn>
                <a:cxn ang="5400000">
                  <a:pos x="wd2" y="hd2"/>
                </a:cxn>
                <a:cxn ang="10800000">
                  <a:pos x="wd2" y="hd2"/>
                </a:cxn>
                <a:cxn ang="16200000">
                  <a:pos x="wd2" y="hd2"/>
                </a:cxn>
              </a:cxnLst>
              <a:rect l="0" t="0" r="r" b="b"/>
              <a:pathLst>
                <a:path w="21519" h="21364" extrusionOk="0">
                  <a:moveTo>
                    <a:pt x="3010" y="6585"/>
                  </a:moveTo>
                  <a:cubicBezTo>
                    <a:pt x="2435" y="7097"/>
                    <a:pt x="992" y="7348"/>
                    <a:pt x="363" y="6890"/>
                  </a:cubicBezTo>
                  <a:cubicBezTo>
                    <a:pt x="444" y="6750"/>
                    <a:pt x="713" y="6786"/>
                    <a:pt x="499" y="6579"/>
                  </a:cubicBezTo>
                  <a:cubicBezTo>
                    <a:pt x="464" y="6545"/>
                    <a:pt x="118" y="6445"/>
                    <a:pt x="106" y="6460"/>
                  </a:cubicBezTo>
                  <a:cubicBezTo>
                    <a:pt x="240" y="6289"/>
                    <a:pt x="512" y="6444"/>
                    <a:pt x="654" y="6279"/>
                  </a:cubicBezTo>
                  <a:cubicBezTo>
                    <a:pt x="796" y="6113"/>
                    <a:pt x="-14" y="6151"/>
                    <a:pt x="0" y="6157"/>
                  </a:cubicBezTo>
                  <a:cubicBezTo>
                    <a:pt x="226" y="5657"/>
                    <a:pt x="953" y="5687"/>
                    <a:pt x="954" y="6266"/>
                  </a:cubicBezTo>
                  <a:cubicBezTo>
                    <a:pt x="1102" y="6190"/>
                    <a:pt x="1215" y="6074"/>
                    <a:pt x="1294" y="5918"/>
                  </a:cubicBezTo>
                  <a:cubicBezTo>
                    <a:pt x="1537" y="5893"/>
                    <a:pt x="2370" y="6107"/>
                    <a:pt x="2491" y="5816"/>
                  </a:cubicBezTo>
                  <a:cubicBezTo>
                    <a:pt x="2514" y="5759"/>
                    <a:pt x="3682" y="5987"/>
                    <a:pt x="3010" y="6585"/>
                  </a:cubicBezTo>
                  <a:cubicBezTo>
                    <a:pt x="2843" y="6734"/>
                    <a:pt x="3142" y="6468"/>
                    <a:pt x="3010" y="6585"/>
                  </a:cubicBezTo>
                  <a:close/>
                  <a:moveTo>
                    <a:pt x="11005" y="300"/>
                  </a:moveTo>
                  <a:cubicBezTo>
                    <a:pt x="11317" y="195"/>
                    <a:pt x="11825" y="280"/>
                    <a:pt x="12088" y="495"/>
                  </a:cubicBezTo>
                  <a:cubicBezTo>
                    <a:pt x="12051" y="428"/>
                    <a:pt x="12017" y="355"/>
                    <a:pt x="12030" y="274"/>
                  </a:cubicBezTo>
                  <a:cubicBezTo>
                    <a:pt x="12514" y="182"/>
                    <a:pt x="14125" y="719"/>
                    <a:pt x="14503" y="1064"/>
                  </a:cubicBezTo>
                  <a:cubicBezTo>
                    <a:pt x="14355" y="1090"/>
                    <a:pt x="13593" y="1487"/>
                    <a:pt x="13494" y="1113"/>
                  </a:cubicBezTo>
                  <a:cubicBezTo>
                    <a:pt x="13514" y="1074"/>
                    <a:pt x="13535" y="1036"/>
                    <a:pt x="13555" y="997"/>
                  </a:cubicBezTo>
                  <a:cubicBezTo>
                    <a:pt x="13092" y="666"/>
                    <a:pt x="12573" y="887"/>
                    <a:pt x="12439" y="1482"/>
                  </a:cubicBezTo>
                  <a:cubicBezTo>
                    <a:pt x="12305" y="1656"/>
                    <a:pt x="11018" y="988"/>
                    <a:pt x="11664" y="897"/>
                  </a:cubicBezTo>
                  <a:cubicBezTo>
                    <a:pt x="11583" y="891"/>
                    <a:pt x="10294" y="541"/>
                    <a:pt x="11005" y="300"/>
                  </a:cubicBezTo>
                  <a:cubicBezTo>
                    <a:pt x="11317" y="195"/>
                    <a:pt x="10790" y="373"/>
                    <a:pt x="11005" y="300"/>
                  </a:cubicBezTo>
                  <a:close/>
                  <a:moveTo>
                    <a:pt x="13416" y="415"/>
                  </a:moveTo>
                  <a:cubicBezTo>
                    <a:pt x="13177" y="380"/>
                    <a:pt x="12943" y="324"/>
                    <a:pt x="12720" y="200"/>
                  </a:cubicBezTo>
                  <a:cubicBezTo>
                    <a:pt x="13106" y="-111"/>
                    <a:pt x="14518" y="-25"/>
                    <a:pt x="14908" y="222"/>
                  </a:cubicBezTo>
                  <a:cubicBezTo>
                    <a:pt x="14603" y="635"/>
                    <a:pt x="13826" y="474"/>
                    <a:pt x="13416" y="415"/>
                  </a:cubicBezTo>
                  <a:cubicBezTo>
                    <a:pt x="13177" y="380"/>
                    <a:pt x="13560" y="435"/>
                    <a:pt x="13416" y="415"/>
                  </a:cubicBezTo>
                  <a:close/>
                  <a:moveTo>
                    <a:pt x="17057" y="21008"/>
                  </a:moveTo>
                  <a:cubicBezTo>
                    <a:pt x="17044" y="21058"/>
                    <a:pt x="17025" y="21102"/>
                    <a:pt x="16998" y="21143"/>
                  </a:cubicBezTo>
                  <a:cubicBezTo>
                    <a:pt x="16638" y="21123"/>
                    <a:pt x="16355" y="21046"/>
                    <a:pt x="15994" y="21031"/>
                  </a:cubicBezTo>
                  <a:cubicBezTo>
                    <a:pt x="15992" y="20975"/>
                    <a:pt x="15985" y="20922"/>
                    <a:pt x="15986" y="20864"/>
                  </a:cubicBezTo>
                  <a:cubicBezTo>
                    <a:pt x="16167" y="20818"/>
                    <a:pt x="16655" y="20912"/>
                    <a:pt x="16834" y="20976"/>
                  </a:cubicBezTo>
                  <a:cubicBezTo>
                    <a:pt x="16831" y="20995"/>
                    <a:pt x="16840" y="21021"/>
                    <a:pt x="16837" y="21040"/>
                  </a:cubicBezTo>
                  <a:cubicBezTo>
                    <a:pt x="16925" y="21067"/>
                    <a:pt x="16976" y="21002"/>
                    <a:pt x="17057" y="21008"/>
                  </a:cubicBezTo>
                  <a:cubicBezTo>
                    <a:pt x="17069" y="21052"/>
                    <a:pt x="16976" y="21002"/>
                    <a:pt x="17057" y="21008"/>
                  </a:cubicBezTo>
                  <a:close/>
                  <a:moveTo>
                    <a:pt x="15035" y="9329"/>
                  </a:moveTo>
                  <a:cubicBezTo>
                    <a:pt x="15040" y="9332"/>
                    <a:pt x="15043" y="9336"/>
                    <a:pt x="15046" y="9340"/>
                  </a:cubicBezTo>
                  <a:cubicBezTo>
                    <a:pt x="15083" y="9411"/>
                    <a:pt x="14747" y="9586"/>
                    <a:pt x="14719" y="9588"/>
                  </a:cubicBezTo>
                  <a:cubicBezTo>
                    <a:pt x="14509" y="9606"/>
                    <a:pt x="14814" y="9185"/>
                    <a:pt x="15035" y="9329"/>
                  </a:cubicBezTo>
                  <a:cubicBezTo>
                    <a:pt x="15040" y="9332"/>
                    <a:pt x="15025" y="9323"/>
                    <a:pt x="15035" y="9329"/>
                  </a:cubicBezTo>
                  <a:close/>
                  <a:moveTo>
                    <a:pt x="10464" y="17106"/>
                  </a:moveTo>
                  <a:lnTo>
                    <a:pt x="10453" y="17083"/>
                  </a:lnTo>
                  <a:cubicBezTo>
                    <a:pt x="10426" y="17405"/>
                    <a:pt x="10539" y="17595"/>
                    <a:pt x="10345" y="17882"/>
                  </a:cubicBezTo>
                  <a:cubicBezTo>
                    <a:pt x="9796" y="17382"/>
                    <a:pt x="10473" y="17289"/>
                    <a:pt x="10464" y="17106"/>
                  </a:cubicBezTo>
                  <a:cubicBezTo>
                    <a:pt x="10464" y="17106"/>
                    <a:pt x="10457" y="16967"/>
                    <a:pt x="10464" y="17106"/>
                  </a:cubicBezTo>
                  <a:close/>
                  <a:moveTo>
                    <a:pt x="10564" y="18237"/>
                  </a:moveTo>
                  <a:cubicBezTo>
                    <a:pt x="10602" y="18346"/>
                    <a:pt x="10551" y="18790"/>
                    <a:pt x="10530" y="18920"/>
                  </a:cubicBezTo>
                  <a:cubicBezTo>
                    <a:pt x="10485" y="19203"/>
                    <a:pt x="10300" y="18856"/>
                    <a:pt x="10290" y="19078"/>
                  </a:cubicBezTo>
                  <a:cubicBezTo>
                    <a:pt x="10271" y="19507"/>
                    <a:pt x="9961" y="18146"/>
                    <a:pt x="9970" y="18150"/>
                  </a:cubicBezTo>
                  <a:cubicBezTo>
                    <a:pt x="10234" y="18257"/>
                    <a:pt x="10411" y="17796"/>
                    <a:pt x="10564" y="18237"/>
                  </a:cubicBezTo>
                  <a:cubicBezTo>
                    <a:pt x="10578" y="18276"/>
                    <a:pt x="10539" y="18164"/>
                    <a:pt x="10564" y="18237"/>
                  </a:cubicBezTo>
                  <a:close/>
                  <a:moveTo>
                    <a:pt x="5029" y="10651"/>
                  </a:moveTo>
                  <a:cubicBezTo>
                    <a:pt x="5077" y="10532"/>
                    <a:pt x="5345" y="10601"/>
                    <a:pt x="5317" y="10393"/>
                  </a:cubicBezTo>
                  <a:cubicBezTo>
                    <a:pt x="5309" y="10405"/>
                    <a:pt x="5301" y="10411"/>
                    <a:pt x="5295" y="10424"/>
                  </a:cubicBezTo>
                  <a:cubicBezTo>
                    <a:pt x="5232" y="10439"/>
                    <a:pt x="5176" y="10423"/>
                    <a:pt x="5111" y="10424"/>
                  </a:cubicBezTo>
                  <a:cubicBezTo>
                    <a:pt x="5102" y="10395"/>
                    <a:pt x="5323" y="9733"/>
                    <a:pt x="5376" y="9698"/>
                  </a:cubicBezTo>
                  <a:cubicBezTo>
                    <a:pt x="5467" y="9638"/>
                    <a:pt x="5548" y="9315"/>
                    <a:pt x="5670" y="9337"/>
                  </a:cubicBezTo>
                  <a:cubicBezTo>
                    <a:pt x="5754" y="9352"/>
                    <a:pt x="6274" y="9294"/>
                    <a:pt x="6258" y="9415"/>
                  </a:cubicBezTo>
                  <a:cubicBezTo>
                    <a:pt x="6253" y="9452"/>
                    <a:pt x="5825" y="9767"/>
                    <a:pt x="5928" y="9811"/>
                  </a:cubicBezTo>
                  <a:cubicBezTo>
                    <a:pt x="5995" y="9839"/>
                    <a:pt x="6642" y="9635"/>
                    <a:pt x="6636" y="9850"/>
                  </a:cubicBezTo>
                  <a:cubicBezTo>
                    <a:pt x="6630" y="10107"/>
                    <a:pt x="6142" y="10320"/>
                    <a:pt x="6302" y="10517"/>
                  </a:cubicBezTo>
                  <a:cubicBezTo>
                    <a:pt x="6401" y="10638"/>
                    <a:pt x="6622" y="10658"/>
                    <a:pt x="6653" y="10846"/>
                  </a:cubicBezTo>
                  <a:cubicBezTo>
                    <a:pt x="6671" y="10958"/>
                    <a:pt x="6675" y="11181"/>
                    <a:pt x="6785" y="11246"/>
                  </a:cubicBezTo>
                  <a:cubicBezTo>
                    <a:pt x="7128" y="11447"/>
                    <a:pt x="7055" y="11926"/>
                    <a:pt x="7226" y="12079"/>
                  </a:cubicBezTo>
                  <a:cubicBezTo>
                    <a:pt x="7345" y="12186"/>
                    <a:pt x="7646" y="11861"/>
                    <a:pt x="7721" y="12232"/>
                  </a:cubicBezTo>
                  <a:cubicBezTo>
                    <a:pt x="7759" y="12416"/>
                    <a:pt x="7449" y="12755"/>
                    <a:pt x="7292" y="12788"/>
                  </a:cubicBezTo>
                  <a:cubicBezTo>
                    <a:pt x="7264" y="12782"/>
                    <a:pt x="7615" y="12821"/>
                    <a:pt x="7617" y="12880"/>
                  </a:cubicBezTo>
                  <a:cubicBezTo>
                    <a:pt x="7622" y="13056"/>
                    <a:pt x="6316" y="13296"/>
                    <a:pt x="6190" y="13215"/>
                  </a:cubicBezTo>
                  <a:cubicBezTo>
                    <a:pt x="5876" y="13016"/>
                    <a:pt x="5422" y="13624"/>
                    <a:pt x="4985" y="13472"/>
                  </a:cubicBezTo>
                  <a:cubicBezTo>
                    <a:pt x="5239" y="13140"/>
                    <a:pt x="5940" y="13044"/>
                    <a:pt x="6110" y="12742"/>
                  </a:cubicBezTo>
                  <a:cubicBezTo>
                    <a:pt x="5925" y="12832"/>
                    <a:pt x="5802" y="12692"/>
                    <a:pt x="5782" y="12693"/>
                  </a:cubicBezTo>
                  <a:cubicBezTo>
                    <a:pt x="5654" y="12701"/>
                    <a:pt x="5527" y="12674"/>
                    <a:pt x="5405" y="12714"/>
                  </a:cubicBezTo>
                  <a:cubicBezTo>
                    <a:pt x="5071" y="12824"/>
                    <a:pt x="5664" y="12288"/>
                    <a:pt x="5650" y="12311"/>
                  </a:cubicBezTo>
                  <a:cubicBezTo>
                    <a:pt x="5754" y="12141"/>
                    <a:pt x="5455" y="11802"/>
                    <a:pt x="5686" y="11851"/>
                  </a:cubicBezTo>
                  <a:cubicBezTo>
                    <a:pt x="5913" y="11898"/>
                    <a:pt x="6249" y="11772"/>
                    <a:pt x="6176" y="11451"/>
                  </a:cubicBezTo>
                  <a:cubicBezTo>
                    <a:pt x="5978" y="11400"/>
                    <a:pt x="5859" y="11364"/>
                    <a:pt x="6069" y="11081"/>
                  </a:cubicBezTo>
                  <a:cubicBezTo>
                    <a:pt x="5935" y="11261"/>
                    <a:pt x="5499" y="11034"/>
                    <a:pt x="5491" y="11228"/>
                  </a:cubicBezTo>
                  <a:cubicBezTo>
                    <a:pt x="5230" y="11183"/>
                    <a:pt x="5585" y="10919"/>
                    <a:pt x="5602" y="10890"/>
                  </a:cubicBezTo>
                  <a:cubicBezTo>
                    <a:pt x="5707" y="10710"/>
                    <a:pt x="5363" y="10523"/>
                    <a:pt x="5390" y="10718"/>
                  </a:cubicBezTo>
                  <a:cubicBezTo>
                    <a:pt x="5581" y="10787"/>
                    <a:pt x="5302" y="10864"/>
                    <a:pt x="5290" y="10905"/>
                  </a:cubicBezTo>
                  <a:cubicBezTo>
                    <a:pt x="5166" y="10939"/>
                    <a:pt x="5297" y="10688"/>
                    <a:pt x="5272" y="10646"/>
                  </a:cubicBezTo>
                  <a:cubicBezTo>
                    <a:pt x="5255" y="10619"/>
                    <a:pt x="4940" y="10871"/>
                    <a:pt x="5029" y="10651"/>
                  </a:cubicBezTo>
                  <a:cubicBezTo>
                    <a:pt x="5047" y="10606"/>
                    <a:pt x="5016" y="10683"/>
                    <a:pt x="5029" y="10651"/>
                  </a:cubicBezTo>
                  <a:close/>
                  <a:moveTo>
                    <a:pt x="19919" y="20951"/>
                  </a:moveTo>
                  <a:cubicBezTo>
                    <a:pt x="19993" y="20920"/>
                    <a:pt x="20069" y="20888"/>
                    <a:pt x="20137" y="20844"/>
                  </a:cubicBezTo>
                  <a:cubicBezTo>
                    <a:pt x="20138" y="20843"/>
                    <a:pt x="19724" y="21347"/>
                    <a:pt x="19988" y="21347"/>
                  </a:cubicBezTo>
                  <a:cubicBezTo>
                    <a:pt x="19707" y="21325"/>
                    <a:pt x="19367" y="21489"/>
                    <a:pt x="19252" y="21103"/>
                  </a:cubicBezTo>
                  <a:cubicBezTo>
                    <a:pt x="19317" y="21150"/>
                    <a:pt x="19414" y="21101"/>
                    <a:pt x="19487" y="21094"/>
                  </a:cubicBezTo>
                  <a:cubicBezTo>
                    <a:pt x="19505" y="21064"/>
                    <a:pt x="19515" y="21012"/>
                    <a:pt x="19515" y="20976"/>
                  </a:cubicBezTo>
                  <a:cubicBezTo>
                    <a:pt x="19659" y="20996"/>
                    <a:pt x="19780" y="21008"/>
                    <a:pt x="19919" y="20951"/>
                  </a:cubicBezTo>
                  <a:cubicBezTo>
                    <a:pt x="19993" y="20920"/>
                    <a:pt x="19780" y="21008"/>
                    <a:pt x="19919" y="20951"/>
                  </a:cubicBezTo>
                  <a:close/>
                  <a:moveTo>
                    <a:pt x="3448" y="12512"/>
                  </a:moveTo>
                  <a:lnTo>
                    <a:pt x="3439" y="12467"/>
                  </a:lnTo>
                  <a:cubicBezTo>
                    <a:pt x="3441" y="12484"/>
                    <a:pt x="3910" y="11973"/>
                    <a:pt x="3927" y="11961"/>
                  </a:cubicBezTo>
                  <a:cubicBezTo>
                    <a:pt x="3801" y="11949"/>
                    <a:pt x="3649" y="11911"/>
                    <a:pt x="3652" y="11769"/>
                  </a:cubicBezTo>
                  <a:lnTo>
                    <a:pt x="3653" y="11732"/>
                  </a:lnTo>
                  <a:cubicBezTo>
                    <a:pt x="3638" y="11187"/>
                    <a:pt x="4036" y="11537"/>
                    <a:pt x="4296" y="11292"/>
                  </a:cubicBezTo>
                  <a:cubicBezTo>
                    <a:pt x="4019" y="11229"/>
                    <a:pt x="4821" y="10776"/>
                    <a:pt x="5082" y="10841"/>
                  </a:cubicBezTo>
                  <a:cubicBezTo>
                    <a:pt x="5103" y="10873"/>
                    <a:pt x="5214" y="11022"/>
                    <a:pt x="5230" y="11072"/>
                  </a:cubicBezTo>
                  <a:cubicBezTo>
                    <a:pt x="5337" y="11212"/>
                    <a:pt x="5329" y="11337"/>
                    <a:pt x="5207" y="11445"/>
                  </a:cubicBezTo>
                  <a:cubicBezTo>
                    <a:pt x="4948" y="11696"/>
                    <a:pt x="5225" y="11803"/>
                    <a:pt x="5096" y="12165"/>
                  </a:cubicBezTo>
                  <a:cubicBezTo>
                    <a:pt x="4944" y="12594"/>
                    <a:pt x="3961" y="12830"/>
                    <a:pt x="3623" y="12797"/>
                  </a:cubicBezTo>
                  <a:lnTo>
                    <a:pt x="3629" y="12759"/>
                  </a:lnTo>
                  <a:cubicBezTo>
                    <a:pt x="3593" y="12765"/>
                    <a:pt x="3565" y="12764"/>
                    <a:pt x="3528" y="12766"/>
                  </a:cubicBezTo>
                  <a:cubicBezTo>
                    <a:pt x="3509" y="12734"/>
                    <a:pt x="3505" y="12702"/>
                    <a:pt x="3523" y="12678"/>
                  </a:cubicBezTo>
                  <a:cubicBezTo>
                    <a:pt x="3435" y="12635"/>
                    <a:pt x="3431" y="12581"/>
                    <a:pt x="3510" y="12516"/>
                  </a:cubicBezTo>
                  <a:cubicBezTo>
                    <a:pt x="3502" y="12515"/>
                    <a:pt x="3448" y="12512"/>
                    <a:pt x="3448" y="12512"/>
                  </a:cubicBezTo>
                  <a:cubicBezTo>
                    <a:pt x="3448" y="12512"/>
                    <a:pt x="3448" y="12512"/>
                    <a:pt x="3448" y="12512"/>
                  </a:cubicBezTo>
                  <a:close/>
                  <a:moveTo>
                    <a:pt x="11104" y="9151"/>
                  </a:moveTo>
                  <a:cubicBezTo>
                    <a:pt x="11102" y="9148"/>
                    <a:pt x="11098" y="9146"/>
                    <a:pt x="11094" y="9143"/>
                  </a:cubicBezTo>
                  <a:cubicBezTo>
                    <a:pt x="11097" y="9141"/>
                    <a:pt x="11101" y="9138"/>
                    <a:pt x="11105" y="9135"/>
                  </a:cubicBezTo>
                  <a:cubicBezTo>
                    <a:pt x="11105" y="9140"/>
                    <a:pt x="11105" y="9147"/>
                    <a:pt x="11104" y="9151"/>
                  </a:cubicBezTo>
                  <a:cubicBezTo>
                    <a:pt x="11102" y="9148"/>
                    <a:pt x="11105" y="9147"/>
                    <a:pt x="11104" y="9151"/>
                  </a:cubicBezTo>
                  <a:close/>
                  <a:moveTo>
                    <a:pt x="21399" y="14198"/>
                  </a:moveTo>
                  <a:cubicBezTo>
                    <a:pt x="21409" y="14173"/>
                    <a:pt x="21499" y="14149"/>
                    <a:pt x="21520" y="14142"/>
                  </a:cubicBezTo>
                  <a:lnTo>
                    <a:pt x="21423" y="14087"/>
                  </a:lnTo>
                  <a:cubicBezTo>
                    <a:pt x="21320" y="14027"/>
                    <a:pt x="21586" y="13723"/>
                    <a:pt x="21296" y="13692"/>
                  </a:cubicBezTo>
                  <a:cubicBezTo>
                    <a:pt x="21112" y="13672"/>
                    <a:pt x="20805" y="13386"/>
                    <a:pt x="20627" y="13557"/>
                  </a:cubicBezTo>
                  <a:cubicBezTo>
                    <a:pt x="20375" y="13291"/>
                    <a:pt x="20136" y="13280"/>
                    <a:pt x="19764" y="13317"/>
                  </a:cubicBezTo>
                  <a:cubicBezTo>
                    <a:pt x="19859" y="13317"/>
                    <a:pt x="19308" y="12896"/>
                    <a:pt x="19323" y="12913"/>
                  </a:cubicBezTo>
                  <a:cubicBezTo>
                    <a:pt x="19229" y="12913"/>
                    <a:pt x="19162" y="12594"/>
                    <a:pt x="19105" y="12495"/>
                  </a:cubicBezTo>
                  <a:cubicBezTo>
                    <a:pt x="18878" y="12097"/>
                    <a:pt x="18551" y="12640"/>
                    <a:pt x="18342" y="12454"/>
                  </a:cubicBezTo>
                  <a:cubicBezTo>
                    <a:pt x="18213" y="12393"/>
                    <a:pt x="18189" y="12168"/>
                    <a:pt x="18086" y="12043"/>
                  </a:cubicBezTo>
                  <a:cubicBezTo>
                    <a:pt x="18386" y="11994"/>
                    <a:pt x="18733" y="11639"/>
                    <a:pt x="18199" y="11620"/>
                  </a:cubicBezTo>
                  <a:cubicBezTo>
                    <a:pt x="18172" y="11530"/>
                    <a:pt x="17896" y="11200"/>
                    <a:pt x="17799" y="11143"/>
                  </a:cubicBezTo>
                  <a:cubicBezTo>
                    <a:pt x="17967" y="10775"/>
                    <a:pt x="17329" y="10571"/>
                    <a:pt x="17149" y="10533"/>
                  </a:cubicBezTo>
                  <a:cubicBezTo>
                    <a:pt x="16689" y="10533"/>
                    <a:pt x="16796" y="10101"/>
                    <a:pt x="16546" y="9833"/>
                  </a:cubicBezTo>
                  <a:cubicBezTo>
                    <a:pt x="16590" y="9843"/>
                    <a:pt x="16633" y="9860"/>
                    <a:pt x="16674" y="9878"/>
                  </a:cubicBezTo>
                  <a:lnTo>
                    <a:pt x="16626" y="9776"/>
                  </a:lnTo>
                  <a:cubicBezTo>
                    <a:pt x="16769" y="9537"/>
                    <a:pt x="16634" y="9167"/>
                    <a:pt x="16725" y="8824"/>
                  </a:cubicBezTo>
                  <a:cubicBezTo>
                    <a:pt x="16306" y="8876"/>
                    <a:pt x="15803" y="8638"/>
                    <a:pt x="15397" y="8843"/>
                  </a:cubicBezTo>
                  <a:cubicBezTo>
                    <a:pt x="14990" y="9046"/>
                    <a:pt x="15218" y="9655"/>
                    <a:pt x="15490" y="9475"/>
                  </a:cubicBezTo>
                  <a:cubicBezTo>
                    <a:pt x="15446" y="9559"/>
                    <a:pt x="15400" y="9612"/>
                    <a:pt x="15302" y="9624"/>
                  </a:cubicBezTo>
                  <a:cubicBezTo>
                    <a:pt x="15527" y="10138"/>
                    <a:pt x="15043" y="10023"/>
                    <a:pt x="14840" y="9709"/>
                  </a:cubicBezTo>
                  <a:lnTo>
                    <a:pt x="14842" y="9700"/>
                  </a:lnTo>
                  <a:cubicBezTo>
                    <a:pt x="14833" y="9734"/>
                    <a:pt x="14822" y="9767"/>
                    <a:pt x="14810" y="9799"/>
                  </a:cubicBezTo>
                  <a:cubicBezTo>
                    <a:pt x="14723" y="9791"/>
                    <a:pt x="14635" y="9776"/>
                    <a:pt x="14548" y="9751"/>
                  </a:cubicBezTo>
                  <a:cubicBezTo>
                    <a:pt x="14418" y="9770"/>
                    <a:pt x="14357" y="9921"/>
                    <a:pt x="14366" y="10048"/>
                  </a:cubicBezTo>
                  <a:lnTo>
                    <a:pt x="14272" y="10101"/>
                  </a:lnTo>
                  <a:cubicBezTo>
                    <a:pt x="14229" y="10390"/>
                    <a:pt x="14291" y="10708"/>
                    <a:pt x="14374" y="10979"/>
                  </a:cubicBezTo>
                  <a:cubicBezTo>
                    <a:pt x="14374" y="10980"/>
                    <a:pt x="14706" y="11039"/>
                    <a:pt x="14271" y="10982"/>
                  </a:cubicBezTo>
                  <a:cubicBezTo>
                    <a:pt x="14155" y="10964"/>
                    <a:pt x="14030" y="11072"/>
                    <a:pt x="14169" y="11177"/>
                  </a:cubicBezTo>
                  <a:cubicBezTo>
                    <a:pt x="14151" y="11181"/>
                    <a:pt x="14133" y="11186"/>
                    <a:pt x="14115" y="11190"/>
                  </a:cubicBezTo>
                  <a:cubicBezTo>
                    <a:pt x="14118" y="11235"/>
                    <a:pt x="14112" y="11279"/>
                    <a:pt x="14095" y="11321"/>
                  </a:cubicBezTo>
                  <a:cubicBezTo>
                    <a:pt x="14319" y="11407"/>
                    <a:pt x="14597" y="11381"/>
                    <a:pt x="14839" y="11383"/>
                  </a:cubicBezTo>
                  <a:lnTo>
                    <a:pt x="14792" y="11431"/>
                  </a:lnTo>
                  <a:cubicBezTo>
                    <a:pt x="14873" y="11397"/>
                    <a:pt x="15020" y="11368"/>
                    <a:pt x="15097" y="11423"/>
                  </a:cubicBezTo>
                  <a:cubicBezTo>
                    <a:pt x="14771" y="11469"/>
                    <a:pt x="14345" y="11485"/>
                    <a:pt x="14023" y="11419"/>
                  </a:cubicBezTo>
                  <a:cubicBezTo>
                    <a:pt x="13755" y="11424"/>
                    <a:pt x="13655" y="11208"/>
                    <a:pt x="13442" y="11208"/>
                  </a:cubicBezTo>
                  <a:cubicBezTo>
                    <a:pt x="13013" y="11208"/>
                    <a:pt x="12497" y="11570"/>
                    <a:pt x="12077" y="11683"/>
                  </a:cubicBezTo>
                  <a:cubicBezTo>
                    <a:pt x="12021" y="11598"/>
                    <a:pt x="11938" y="11539"/>
                    <a:pt x="11850" y="11498"/>
                  </a:cubicBezTo>
                  <a:cubicBezTo>
                    <a:pt x="11906" y="11380"/>
                    <a:pt x="11866" y="11334"/>
                    <a:pt x="11769" y="11310"/>
                  </a:cubicBezTo>
                  <a:lnTo>
                    <a:pt x="11748" y="11359"/>
                  </a:lnTo>
                  <a:cubicBezTo>
                    <a:pt x="11689" y="11359"/>
                    <a:pt x="11635" y="11383"/>
                    <a:pt x="11585" y="11434"/>
                  </a:cubicBezTo>
                  <a:cubicBezTo>
                    <a:pt x="11468" y="11434"/>
                    <a:pt x="11068" y="11450"/>
                    <a:pt x="10966" y="11574"/>
                  </a:cubicBezTo>
                  <a:cubicBezTo>
                    <a:pt x="11003" y="11493"/>
                    <a:pt x="11068" y="11431"/>
                    <a:pt x="11053" y="11329"/>
                  </a:cubicBezTo>
                  <a:cubicBezTo>
                    <a:pt x="11360" y="11511"/>
                    <a:pt x="11588" y="10834"/>
                    <a:pt x="11473" y="10674"/>
                  </a:cubicBezTo>
                  <a:cubicBezTo>
                    <a:pt x="11548" y="11455"/>
                    <a:pt x="12215" y="10595"/>
                    <a:pt x="12459" y="10590"/>
                  </a:cubicBezTo>
                  <a:cubicBezTo>
                    <a:pt x="12794" y="10584"/>
                    <a:pt x="12838" y="10062"/>
                    <a:pt x="12863" y="9783"/>
                  </a:cubicBezTo>
                  <a:cubicBezTo>
                    <a:pt x="12881" y="9580"/>
                    <a:pt x="13458" y="9031"/>
                    <a:pt x="13427" y="8990"/>
                  </a:cubicBezTo>
                  <a:cubicBezTo>
                    <a:pt x="13815" y="8727"/>
                    <a:pt x="12477" y="8225"/>
                    <a:pt x="13133" y="7551"/>
                  </a:cubicBezTo>
                  <a:cubicBezTo>
                    <a:pt x="13342" y="7340"/>
                    <a:pt x="13527" y="7230"/>
                    <a:pt x="13796" y="7110"/>
                  </a:cubicBezTo>
                  <a:cubicBezTo>
                    <a:pt x="13875" y="7074"/>
                    <a:pt x="14210" y="6821"/>
                    <a:pt x="14230" y="6703"/>
                  </a:cubicBezTo>
                  <a:cubicBezTo>
                    <a:pt x="14239" y="6653"/>
                    <a:pt x="14134" y="6487"/>
                    <a:pt x="14081" y="6528"/>
                  </a:cubicBezTo>
                  <a:cubicBezTo>
                    <a:pt x="14339" y="5989"/>
                    <a:pt x="15221" y="5978"/>
                    <a:pt x="15459" y="6484"/>
                  </a:cubicBezTo>
                  <a:cubicBezTo>
                    <a:pt x="15284" y="6479"/>
                    <a:pt x="14555" y="7035"/>
                    <a:pt x="14534" y="7238"/>
                  </a:cubicBezTo>
                  <a:cubicBezTo>
                    <a:pt x="14055" y="7196"/>
                    <a:pt x="14378" y="8563"/>
                    <a:pt x="14576" y="8615"/>
                  </a:cubicBezTo>
                  <a:cubicBezTo>
                    <a:pt x="14918" y="8705"/>
                    <a:pt x="14912" y="8954"/>
                    <a:pt x="15299" y="8832"/>
                  </a:cubicBezTo>
                  <a:cubicBezTo>
                    <a:pt x="16051" y="8597"/>
                    <a:pt x="16518" y="8623"/>
                    <a:pt x="17126" y="8089"/>
                  </a:cubicBezTo>
                  <a:cubicBezTo>
                    <a:pt x="17989" y="7332"/>
                    <a:pt x="17131" y="7189"/>
                    <a:pt x="16960" y="6564"/>
                  </a:cubicBezTo>
                  <a:cubicBezTo>
                    <a:pt x="16891" y="6310"/>
                    <a:pt x="16962" y="6056"/>
                    <a:pt x="16770" y="5802"/>
                  </a:cubicBezTo>
                  <a:cubicBezTo>
                    <a:pt x="16593" y="5570"/>
                    <a:pt x="16691" y="5715"/>
                    <a:pt x="16751" y="5394"/>
                  </a:cubicBezTo>
                  <a:cubicBezTo>
                    <a:pt x="16807" y="5092"/>
                    <a:pt x="16443" y="5099"/>
                    <a:pt x="16319" y="4939"/>
                  </a:cubicBezTo>
                  <a:cubicBezTo>
                    <a:pt x="16366" y="4885"/>
                    <a:pt x="16402" y="4805"/>
                    <a:pt x="16433" y="4739"/>
                  </a:cubicBezTo>
                  <a:cubicBezTo>
                    <a:pt x="16397" y="4728"/>
                    <a:pt x="16370" y="4705"/>
                    <a:pt x="16352" y="4670"/>
                  </a:cubicBezTo>
                  <a:cubicBezTo>
                    <a:pt x="16486" y="4552"/>
                    <a:pt x="16818" y="4457"/>
                    <a:pt x="16818" y="4297"/>
                  </a:cubicBezTo>
                  <a:lnTo>
                    <a:pt x="16777" y="4292"/>
                  </a:lnTo>
                  <a:lnTo>
                    <a:pt x="16781" y="4239"/>
                  </a:lnTo>
                  <a:cubicBezTo>
                    <a:pt x="16681" y="4213"/>
                    <a:pt x="16582" y="4186"/>
                    <a:pt x="16483" y="4156"/>
                  </a:cubicBezTo>
                  <a:cubicBezTo>
                    <a:pt x="16600" y="4125"/>
                    <a:pt x="16712" y="4098"/>
                    <a:pt x="16819" y="4044"/>
                  </a:cubicBezTo>
                  <a:lnTo>
                    <a:pt x="16812" y="4008"/>
                  </a:lnTo>
                  <a:cubicBezTo>
                    <a:pt x="16788" y="3879"/>
                    <a:pt x="16102" y="3767"/>
                    <a:pt x="16024" y="3831"/>
                  </a:cubicBezTo>
                  <a:cubicBezTo>
                    <a:pt x="16035" y="3485"/>
                    <a:pt x="15559" y="3828"/>
                    <a:pt x="15481" y="3933"/>
                  </a:cubicBezTo>
                  <a:cubicBezTo>
                    <a:pt x="15481" y="3810"/>
                    <a:pt x="15465" y="3728"/>
                    <a:pt x="15353" y="3712"/>
                  </a:cubicBezTo>
                  <a:cubicBezTo>
                    <a:pt x="15350" y="3712"/>
                    <a:pt x="15455" y="3766"/>
                    <a:pt x="15313" y="3766"/>
                  </a:cubicBezTo>
                  <a:lnTo>
                    <a:pt x="15313" y="3708"/>
                  </a:lnTo>
                  <a:cubicBezTo>
                    <a:pt x="14920" y="3686"/>
                    <a:pt x="14462" y="3793"/>
                    <a:pt x="14080" y="3879"/>
                  </a:cubicBezTo>
                  <a:lnTo>
                    <a:pt x="14055" y="3979"/>
                  </a:lnTo>
                  <a:cubicBezTo>
                    <a:pt x="14083" y="3996"/>
                    <a:pt x="14112" y="4012"/>
                    <a:pt x="14141" y="4027"/>
                  </a:cubicBezTo>
                  <a:cubicBezTo>
                    <a:pt x="14126" y="4044"/>
                    <a:pt x="13707" y="4059"/>
                    <a:pt x="13848" y="4178"/>
                  </a:cubicBezTo>
                  <a:cubicBezTo>
                    <a:pt x="13839" y="4188"/>
                    <a:pt x="13730" y="4250"/>
                    <a:pt x="13705" y="4250"/>
                  </a:cubicBezTo>
                  <a:cubicBezTo>
                    <a:pt x="13546" y="4221"/>
                    <a:pt x="13373" y="4049"/>
                    <a:pt x="13215" y="4159"/>
                  </a:cubicBezTo>
                  <a:cubicBezTo>
                    <a:pt x="13149" y="4204"/>
                    <a:pt x="12175" y="4604"/>
                    <a:pt x="12746" y="4666"/>
                  </a:cubicBezTo>
                  <a:cubicBezTo>
                    <a:pt x="12622" y="4865"/>
                    <a:pt x="12457" y="4653"/>
                    <a:pt x="12460" y="4524"/>
                  </a:cubicBezTo>
                  <a:cubicBezTo>
                    <a:pt x="12221" y="4504"/>
                    <a:pt x="11580" y="4848"/>
                    <a:pt x="11551" y="5086"/>
                  </a:cubicBezTo>
                  <a:cubicBezTo>
                    <a:pt x="11780" y="5070"/>
                    <a:pt x="12010" y="5019"/>
                    <a:pt x="12238" y="4987"/>
                  </a:cubicBezTo>
                  <a:cubicBezTo>
                    <a:pt x="11896" y="5054"/>
                    <a:pt x="11014" y="6216"/>
                    <a:pt x="10964" y="6583"/>
                  </a:cubicBezTo>
                  <a:cubicBezTo>
                    <a:pt x="10736" y="6624"/>
                    <a:pt x="10558" y="6970"/>
                    <a:pt x="10381" y="6977"/>
                  </a:cubicBezTo>
                  <a:cubicBezTo>
                    <a:pt x="10180" y="6977"/>
                    <a:pt x="10128" y="6767"/>
                    <a:pt x="10029" y="7058"/>
                  </a:cubicBezTo>
                  <a:cubicBezTo>
                    <a:pt x="9982" y="7191"/>
                    <a:pt x="9499" y="7414"/>
                    <a:pt x="9402" y="7408"/>
                  </a:cubicBezTo>
                  <a:cubicBezTo>
                    <a:pt x="9414" y="7463"/>
                    <a:pt x="9398" y="7484"/>
                    <a:pt x="9354" y="7470"/>
                  </a:cubicBezTo>
                  <a:cubicBezTo>
                    <a:pt x="9353" y="7486"/>
                    <a:pt x="9333" y="7546"/>
                    <a:pt x="9329" y="7554"/>
                  </a:cubicBezTo>
                  <a:cubicBezTo>
                    <a:pt x="9181" y="7675"/>
                    <a:pt x="8893" y="7604"/>
                    <a:pt x="8949" y="7955"/>
                  </a:cubicBezTo>
                  <a:cubicBezTo>
                    <a:pt x="8986" y="8192"/>
                    <a:pt x="8876" y="8784"/>
                    <a:pt x="8991" y="8987"/>
                  </a:cubicBezTo>
                  <a:cubicBezTo>
                    <a:pt x="9205" y="9365"/>
                    <a:pt x="9340" y="9782"/>
                    <a:pt x="9892" y="9648"/>
                  </a:cubicBezTo>
                  <a:cubicBezTo>
                    <a:pt x="10114" y="9595"/>
                    <a:pt x="10749" y="9192"/>
                    <a:pt x="10777" y="8955"/>
                  </a:cubicBezTo>
                  <a:cubicBezTo>
                    <a:pt x="10817" y="9053"/>
                    <a:pt x="10800" y="9070"/>
                    <a:pt x="10918" y="9140"/>
                  </a:cubicBezTo>
                  <a:cubicBezTo>
                    <a:pt x="10889" y="9162"/>
                    <a:pt x="10862" y="9182"/>
                    <a:pt x="10829" y="9197"/>
                  </a:cubicBezTo>
                  <a:cubicBezTo>
                    <a:pt x="11004" y="9640"/>
                    <a:pt x="11181" y="10022"/>
                    <a:pt x="11497" y="10369"/>
                  </a:cubicBezTo>
                  <a:cubicBezTo>
                    <a:pt x="11390" y="10425"/>
                    <a:pt x="11363" y="10548"/>
                    <a:pt x="11450" y="10649"/>
                  </a:cubicBezTo>
                  <a:cubicBezTo>
                    <a:pt x="11391" y="10614"/>
                    <a:pt x="11149" y="10769"/>
                    <a:pt x="11098" y="10800"/>
                  </a:cubicBezTo>
                  <a:cubicBezTo>
                    <a:pt x="10812" y="10969"/>
                    <a:pt x="11257" y="11023"/>
                    <a:pt x="11209" y="11174"/>
                  </a:cubicBezTo>
                  <a:cubicBezTo>
                    <a:pt x="11154" y="11353"/>
                    <a:pt x="10994" y="11044"/>
                    <a:pt x="11012" y="11359"/>
                  </a:cubicBezTo>
                  <a:cubicBezTo>
                    <a:pt x="10937" y="11384"/>
                    <a:pt x="10752" y="11439"/>
                    <a:pt x="10683" y="11373"/>
                  </a:cubicBezTo>
                  <a:cubicBezTo>
                    <a:pt x="10699" y="11309"/>
                    <a:pt x="10743" y="11117"/>
                    <a:pt x="10714" y="11059"/>
                  </a:cubicBezTo>
                  <a:cubicBezTo>
                    <a:pt x="10772" y="11086"/>
                    <a:pt x="10965" y="11220"/>
                    <a:pt x="10955" y="11230"/>
                  </a:cubicBezTo>
                  <a:cubicBezTo>
                    <a:pt x="11264" y="10919"/>
                    <a:pt x="10514" y="10683"/>
                    <a:pt x="10674" y="11018"/>
                  </a:cubicBezTo>
                  <a:cubicBezTo>
                    <a:pt x="10644" y="11008"/>
                    <a:pt x="10613" y="11003"/>
                    <a:pt x="10583" y="11002"/>
                  </a:cubicBezTo>
                  <a:cubicBezTo>
                    <a:pt x="10613" y="10960"/>
                    <a:pt x="10785" y="10573"/>
                    <a:pt x="10785" y="10566"/>
                  </a:cubicBezTo>
                  <a:cubicBezTo>
                    <a:pt x="10800" y="10576"/>
                    <a:pt x="10821" y="10590"/>
                    <a:pt x="10853" y="10592"/>
                  </a:cubicBezTo>
                  <a:cubicBezTo>
                    <a:pt x="10863" y="10592"/>
                    <a:pt x="10848" y="9927"/>
                    <a:pt x="10934" y="9698"/>
                  </a:cubicBezTo>
                  <a:cubicBezTo>
                    <a:pt x="10675" y="9764"/>
                    <a:pt x="10420" y="9916"/>
                    <a:pt x="10181" y="10042"/>
                  </a:cubicBezTo>
                  <a:cubicBezTo>
                    <a:pt x="9963" y="10157"/>
                    <a:pt x="9886" y="10826"/>
                    <a:pt x="10149" y="10909"/>
                  </a:cubicBezTo>
                  <a:cubicBezTo>
                    <a:pt x="10138" y="10964"/>
                    <a:pt x="10090" y="11008"/>
                    <a:pt x="10090" y="11067"/>
                  </a:cubicBezTo>
                  <a:cubicBezTo>
                    <a:pt x="10053" y="11050"/>
                    <a:pt x="10016" y="11033"/>
                    <a:pt x="9978" y="11019"/>
                  </a:cubicBezTo>
                  <a:cubicBezTo>
                    <a:pt x="10028" y="11079"/>
                    <a:pt x="10066" y="11359"/>
                    <a:pt x="10163" y="11359"/>
                  </a:cubicBezTo>
                  <a:cubicBezTo>
                    <a:pt x="10073" y="11359"/>
                    <a:pt x="10093" y="11378"/>
                    <a:pt x="10048" y="11394"/>
                  </a:cubicBezTo>
                  <a:cubicBezTo>
                    <a:pt x="10043" y="11379"/>
                    <a:pt x="10156" y="11600"/>
                    <a:pt x="10151" y="11616"/>
                  </a:cubicBezTo>
                  <a:cubicBezTo>
                    <a:pt x="10064" y="11619"/>
                    <a:pt x="9974" y="11681"/>
                    <a:pt x="10004" y="11789"/>
                  </a:cubicBezTo>
                  <a:cubicBezTo>
                    <a:pt x="9806" y="11773"/>
                    <a:pt x="8782" y="11721"/>
                    <a:pt x="9003" y="12226"/>
                  </a:cubicBezTo>
                  <a:cubicBezTo>
                    <a:pt x="8695" y="11907"/>
                    <a:pt x="8967" y="11872"/>
                    <a:pt x="8720" y="12293"/>
                  </a:cubicBezTo>
                  <a:cubicBezTo>
                    <a:pt x="8561" y="12563"/>
                    <a:pt x="8330" y="12770"/>
                    <a:pt x="8088" y="12915"/>
                  </a:cubicBezTo>
                  <a:lnTo>
                    <a:pt x="8082" y="12908"/>
                  </a:lnTo>
                  <a:cubicBezTo>
                    <a:pt x="7634" y="12869"/>
                    <a:pt x="7779" y="13179"/>
                    <a:pt x="7606" y="13396"/>
                  </a:cubicBezTo>
                  <a:cubicBezTo>
                    <a:pt x="7588" y="13419"/>
                    <a:pt x="7002" y="13803"/>
                    <a:pt x="7051" y="13801"/>
                  </a:cubicBezTo>
                  <a:cubicBezTo>
                    <a:pt x="6841" y="13801"/>
                    <a:pt x="6602" y="13612"/>
                    <a:pt x="6400" y="13559"/>
                  </a:cubicBezTo>
                  <a:cubicBezTo>
                    <a:pt x="6489" y="14164"/>
                    <a:pt x="6519" y="13881"/>
                    <a:pt x="6154" y="14145"/>
                  </a:cubicBezTo>
                  <a:cubicBezTo>
                    <a:pt x="5934" y="14026"/>
                    <a:pt x="5898" y="14077"/>
                    <a:pt x="5673" y="14077"/>
                  </a:cubicBezTo>
                  <a:cubicBezTo>
                    <a:pt x="5381" y="14162"/>
                    <a:pt x="5116" y="14590"/>
                    <a:pt x="5629" y="14617"/>
                  </a:cubicBezTo>
                  <a:cubicBezTo>
                    <a:pt x="5897" y="14801"/>
                    <a:pt x="6092" y="14655"/>
                    <a:pt x="6255" y="15020"/>
                  </a:cubicBezTo>
                  <a:cubicBezTo>
                    <a:pt x="6320" y="15168"/>
                    <a:pt x="6390" y="15262"/>
                    <a:pt x="6508" y="15350"/>
                  </a:cubicBezTo>
                  <a:cubicBezTo>
                    <a:pt x="6728" y="15390"/>
                    <a:pt x="6465" y="16646"/>
                    <a:pt x="6350" y="16730"/>
                  </a:cubicBezTo>
                  <a:cubicBezTo>
                    <a:pt x="6365" y="16739"/>
                    <a:pt x="5826" y="16663"/>
                    <a:pt x="5785" y="16667"/>
                  </a:cubicBezTo>
                  <a:cubicBezTo>
                    <a:pt x="5650" y="16689"/>
                    <a:pt x="5391" y="16822"/>
                    <a:pt x="5281" y="16822"/>
                  </a:cubicBezTo>
                  <a:cubicBezTo>
                    <a:pt x="5108" y="16822"/>
                    <a:pt x="3913" y="16170"/>
                    <a:pt x="3821" y="16687"/>
                  </a:cubicBezTo>
                  <a:cubicBezTo>
                    <a:pt x="3737" y="16815"/>
                    <a:pt x="3377" y="16828"/>
                    <a:pt x="3449" y="17021"/>
                  </a:cubicBezTo>
                  <a:cubicBezTo>
                    <a:pt x="3530" y="17238"/>
                    <a:pt x="3616" y="17337"/>
                    <a:pt x="3535" y="17599"/>
                  </a:cubicBezTo>
                  <a:cubicBezTo>
                    <a:pt x="3600" y="17542"/>
                    <a:pt x="3710" y="17444"/>
                    <a:pt x="3784" y="17425"/>
                  </a:cubicBezTo>
                  <a:cubicBezTo>
                    <a:pt x="3784" y="17438"/>
                    <a:pt x="3787" y="17450"/>
                    <a:pt x="3789" y="17462"/>
                  </a:cubicBezTo>
                  <a:cubicBezTo>
                    <a:pt x="3726" y="17490"/>
                    <a:pt x="3651" y="17551"/>
                    <a:pt x="3594" y="17601"/>
                  </a:cubicBezTo>
                  <a:cubicBezTo>
                    <a:pt x="3653" y="18066"/>
                    <a:pt x="3066" y="19278"/>
                    <a:pt x="3496" y="19389"/>
                  </a:cubicBezTo>
                  <a:cubicBezTo>
                    <a:pt x="3578" y="19503"/>
                    <a:pt x="3431" y="20005"/>
                    <a:pt x="3411" y="20118"/>
                  </a:cubicBezTo>
                  <a:cubicBezTo>
                    <a:pt x="3635" y="20121"/>
                    <a:pt x="3877" y="20136"/>
                    <a:pt x="4087" y="20055"/>
                  </a:cubicBezTo>
                  <a:cubicBezTo>
                    <a:pt x="4100" y="20019"/>
                    <a:pt x="4106" y="19981"/>
                    <a:pt x="4104" y="19942"/>
                  </a:cubicBezTo>
                  <a:cubicBezTo>
                    <a:pt x="4297" y="19997"/>
                    <a:pt x="4530" y="20799"/>
                    <a:pt x="4764" y="20513"/>
                  </a:cubicBezTo>
                  <a:cubicBezTo>
                    <a:pt x="4977" y="20254"/>
                    <a:pt x="5179" y="20132"/>
                    <a:pt x="5537" y="20162"/>
                  </a:cubicBezTo>
                  <a:cubicBezTo>
                    <a:pt x="5614" y="20159"/>
                    <a:pt x="5904" y="20198"/>
                    <a:pt x="5920" y="20206"/>
                  </a:cubicBezTo>
                  <a:cubicBezTo>
                    <a:pt x="6029" y="20263"/>
                    <a:pt x="6288" y="19747"/>
                    <a:pt x="6500" y="19720"/>
                  </a:cubicBezTo>
                  <a:cubicBezTo>
                    <a:pt x="6516" y="19542"/>
                    <a:pt x="6994" y="19064"/>
                    <a:pt x="6943" y="19014"/>
                  </a:cubicBezTo>
                  <a:cubicBezTo>
                    <a:pt x="6523" y="18603"/>
                    <a:pt x="7185" y="18457"/>
                    <a:pt x="7212" y="18069"/>
                  </a:cubicBezTo>
                  <a:cubicBezTo>
                    <a:pt x="7226" y="17872"/>
                    <a:pt x="8104" y="17676"/>
                    <a:pt x="8191" y="17252"/>
                  </a:cubicBezTo>
                  <a:cubicBezTo>
                    <a:pt x="7967" y="16762"/>
                    <a:pt x="8592" y="16828"/>
                    <a:pt x="8806" y="16828"/>
                  </a:cubicBezTo>
                  <a:cubicBezTo>
                    <a:pt x="9295" y="16828"/>
                    <a:pt x="9285" y="17028"/>
                    <a:pt x="9719" y="16681"/>
                  </a:cubicBezTo>
                  <a:cubicBezTo>
                    <a:pt x="10053" y="16798"/>
                    <a:pt x="10062" y="16395"/>
                    <a:pt x="10290" y="16395"/>
                  </a:cubicBezTo>
                  <a:cubicBezTo>
                    <a:pt x="10831" y="16420"/>
                    <a:pt x="10690" y="16988"/>
                    <a:pt x="11024" y="17234"/>
                  </a:cubicBezTo>
                  <a:cubicBezTo>
                    <a:pt x="11260" y="17408"/>
                    <a:pt x="11458" y="17785"/>
                    <a:pt x="11701" y="17900"/>
                  </a:cubicBezTo>
                  <a:cubicBezTo>
                    <a:pt x="11758" y="17927"/>
                    <a:pt x="12171" y="18115"/>
                    <a:pt x="12175" y="18125"/>
                  </a:cubicBezTo>
                  <a:cubicBezTo>
                    <a:pt x="12200" y="18189"/>
                    <a:pt x="12697" y="18605"/>
                    <a:pt x="12766" y="18619"/>
                  </a:cubicBezTo>
                  <a:cubicBezTo>
                    <a:pt x="12961" y="18658"/>
                    <a:pt x="13173" y="19418"/>
                    <a:pt x="12855" y="19436"/>
                  </a:cubicBezTo>
                  <a:cubicBezTo>
                    <a:pt x="12711" y="19427"/>
                    <a:pt x="12614" y="19631"/>
                    <a:pt x="12536" y="19631"/>
                  </a:cubicBezTo>
                  <a:cubicBezTo>
                    <a:pt x="12338" y="19631"/>
                    <a:pt x="11750" y="19355"/>
                    <a:pt x="11649" y="19598"/>
                  </a:cubicBezTo>
                  <a:cubicBezTo>
                    <a:pt x="11548" y="19838"/>
                    <a:pt x="12500" y="20365"/>
                    <a:pt x="12643" y="20365"/>
                  </a:cubicBezTo>
                  <a:cubicBezTo>
                    <a:pt x="12872" y="20365"/>
                    <a:pt x="12768" y="19773"/>
                    <a:pt x="12861" y="19652"/>
                  </a:cubicBezTo>
                  <a:cubicBezTo>
                    <a:pt x="12937" y="19784"/>
                    <a:pt x="13907" y="18987"/>
                    <a:pt x="13268" y="18723"/>
                  </a:cubicBezTo>
                  <a:cubicBezTo>
                    <a:pt x="13262" y="18582"/>
                    <a:pt x="13314" y="18477"/>
                    <a:pt x="13424" y="18409"/>
                  </a:cubicBezTo>
                  <a:cubicBezTo>
                    <a:pt x="13567" y="18409"/>
                    <a:pt x="13727" y="18623"/>
                    <a:pt x="13787" y="18743"/>
                  </a:cubicBezTo>
                  <a:cubicBezTo>
                    <a:pt x="14586" y="18482"/>
                    <a:pt x="13011" y="17868"/>
                    <a:pt x="13024" y="17811"/>
                  </a:cubicBezTo>
                  <a:cubicBezTo>
                    <a:pt x="13147" y="17540"/>
                    <a:pt x="12981" y="17586"/>
                    <a:pt x="12787" y="17586"/>
                  </a:cubicBezTo>
                  <a:cubicBezTo>
                    <a:pt x="12361" y="17586"/>
                    <a:pt x="12347" y="17113"/>
                    <a:pt x="12152" y="16852"/>
                  </a:cubicBezTo>
                  <a:cubicBezTo>
                    <a:pt x="11986" y="16631"/>
                    <a:pt x="11693" y="16567"/>
                    <a:pt x="11625" y="16266"/>
                  </a:cubicBezTo>
                  <a:cubicBezTo>
                    <a:pt x="11495" y="15947"/>
                    <a:pt x="11716" y="15939"/>
                    <a:pt x="11865" y="15798"/>
                  </a:cubicBezTo>
                  <a:cubicBezTo>
                    <a:pt x="11841" y="15934"/>
                    <a:pt x="11936" y="16125"/>
                    <a:pt x="12008" y="16225"/>
                  </a:cubicBezTo>
                  <a:cubicBezTo>
                    <a:pt x="12087" y="16161"/>
                    <a:pt x="12165" y="16158"/>
                    <a:pt x="12238" y="16230"/>
                  </a:cubicBezTo>
                  <a:cubicBezTo>
                    <a:pt x="12254" y="16203"/>
                    <a:pt x="12301" y="16084"/>
                    <a:pt x="12329" y="16084"/>
                  </a:cubicBezTo>
                  <a:cubicBezTo>
                    <a:pt x="12326" y="16084"/>
                    <a:pt x="12736" y="16816"/>
                    <a:pt x="12978" y="16874"/>
                  </a:cubicBezTo>
                  <a:cubicBezTo>
                    <a:pt x="13227" y="16935"/>
                    <a:pt x="13439" y="17177"/>
                    <a:pt x="13668" y="17310"/>
                  </a:cubicBezTo>
                  <a:lnTo>
                    <a:pt x="13669" y="17307"/>
                  </a:lnTo>
                  <a:cubicBezTo>
                    <a:pt x="13733" y="17355"/>
                    <a:pt x="13798" y="17401"/>
                    <a:pt x="13864" y="17445"/>
                  </a:cubicBezTo>
                  <a:cubicBezTo>
                    <a:pt x="13864" y="17445"/>
                    <a:pt x="13885" y="17398"/>
                    <a:pt x="13900" y="17364"/>
                  </a:cubicBezTo>
                  <a:cubicBezTo>
                    <a:pt x="13996" y="17452"/>
                    <a:pt x="14062" y="17548"/>
                    <a:pt x="14179" y="17579"/>
                  </a:cubicBezTo>
                  <a:cubicBezTo>
                    <a:pt x="14188" y="18042"/>
                    <a:pt x="14082" y="18142"/>
                    <a:pt x="14348" y="18508"/>
                  </a:cubicBezTo>
                  <a:cubicBezTo>
                    <a:pt x="14118" y="18572"/>
                    <a:pt x="14350" y="18860"/>
                    <a:pt x="14440" y="18766"/>
                  </a:cubicBezTo>
                  <a:cubicBezTo>
                    <a:pt x="14548" y="18913"/>
                    <a:pt x="14606" y="19070"/>
                    <a:pt x="14601" y="19267"/>
                  </a:cubicBezTo>
                  <a:cubicBezTo>
                    <a:pt x="14744" y="19281"/>
                    <a:pt x="14884" y="19339"/>
                    <a:pt x="15005" y="19427"/>
                  </a:cubicBezTo>
                  <a:cubicBezTo>
                    <a:pt x="14917" y="19488"/>
                    <a:pt x="14849" y="19566"/>
                    <a:pt x="14799" y="19661"/>
                  </a:cubicBezTo>
                  <a:cubicBezTo>
                    <a:pt x="15088" y="19884"/>
                    <a:pt x="14876" y="20093"/>
                    <a:pt x="15189" y="20301"/>
                  </a:cubicBezTo>
                  <a:cubicBezTo>
                    <a:pt x="15191" y="20250"/>
                    <a:pt x="15226" y="20114"/>
                    <a:pt x="15288" y="20127"/>
                  </a:cubicBezTo>
                  <a:cubicBezTo>
                    <a:pt x="15355" y="20187"/>
                    <a:pt x="15355" y="20379"/>
                    <a:pt x="15421" y="20470"/>
                  </a:cubicBezTo>
                  <a:cubicBezTo>
                    <a:pt x="15434" y="20425"/>
                    <a:pt x="15471" y="20268"/>
                    <a:pt x="15516" y="20268"/>
                  </a:cubicBezTo>
                  <a:cubicBezTo>
                    <a:pt x="15547" y="20268"/>
                    <a:pt x="15717" y="20454"/>
                    <a:pt x="15743" y="20497"/>
                  </a:cubicBezTo>
                  <a:cubicBezTo>
                    <a:pt x="15738" y="20305"/>
                    <a:pt x="15706" y="20091"/>
                    <a:pt x="15617" y="19924"/>
                  </a:cubicBezTo>
                  <a:cubicBezTo>
                    <a:pt x="15719" y="19942"/>
                    <a:pt x="15823" y="19903"/>
                    <a:pt x="15832" y="19775"/>
                  </a:cubicBezTo>
                  <a:cubicBezTo>
                    <a:pt x="15922" y="19798"/>
                    <a:pt x="16115" y="19795"/>
                    <a:pt x="16041" y="19632"/>
                  </a:cubicBezTo>
                  <a:cubicBezTo>
                    <a:pt x="16106" y="19623"/>
                    <a:pt x="16168" y="19588"/>
                    <a:pt x="16210" y="19533"/>
                  </a:cubicBezTo>
                  <a:cubicBezTo>
                    <a:pt x="16138" y="19390"/>
                    <a:pt x="15206" y="18490"/>
                    <a:pt x="15434" y="18346"/>
                  </a:cubicBezTo>
                  <a:cubicBezTo>
                    <a:pt x="15434" y="18538"/>
                    <a:pt x="16064" y="18478"/>
                    <a:pt x="15848" y="18241"/>
                  </a:cubicBezTo>
                  <a:cubicBezTo>
                    <a:pt x="16147" y="18267"/>
                    <a:pt x="16258" y="18137"/>
                    <a:pt x="16617" y="18242"/>
                  </a:cubicBezTo>
                  <a:cubicBezTo>
                    <a:pt x="16734" y="18192"/>
                    <a:pt x="16850" y="18068"/>
                    <a:pt x="16906" y="17901"/>
                  </a:cubicBezTo>
                  <a:cubicBezTo>
                    <a:pt x="16903" y="17828"/>
                    <a:pt x="16902" y="17625"/>
                    <a:pt x="16866" y="17758"/>
                  </a:cubicBezTo>
                  <a:cubicBezTo>
                    <a:pt x="16932" y="17767"/>
                    <a:pt x="16992" y="17749"/>
                    <a:pt x="17046" y="17705"/>
                  </a:cubicBezTo>
                  <a:lnTo>
                    <a:pt x="16983" y="17599"/>
                  </a:lnTo>
                  <a:cubicBezTo>
                    <a:pt x="17041" y="17536"/>
                    <a:pt x="17165" y="17507"/>
                    <a:pt x="17236" y="17493"/>
                  </a:cubicBezTo>
                  <a:cubicBezTo>
                    <a:pt x="17318" y="17587"/>
                    <a:pt x="17416" y="17601"/>
                    <a:pt x="17530" y="17550"/>
                  </a:cubicBezTo>
                  <a:cubicBezTo>
                    <a:pt x="17577" y="17423"/>
                    <a:pt x="17512" y="17280"/>
                    <a:pt x="17384" y="17221"/>
                  </a:cubicBezTo>
                  <a:cubicBezTo>
                    <a:pt x="17687" y="16967"/>
                    <a:pt x="17565" y="16430"/>
                    <a:pt x="17781" y="16125"/>
                  </a:cubicBezTo>
                  <a:cubicBezTo>
                    <a:pt x="17837" y="16046"/>
                    <a:pt x="18329" y="15957"/>
                    <a:pt x="17971" y="15701"/>
                  </a:cubicBezTo>
                  <a:cubicBezTo>
                    <a:pt x="18121" y="15585"/>
                    <a:pt x="18165" y="15400"/>
                    <a:pt x="18293" y="15287"/>
                  </a:cubicBezTo>
                  <a:cubicBezTo>
                    <a:pt x="18372" y="15279"/>
                    <a:pt x="18564" y="15290"/>
                    <a:pt x="18635" y="15243"/>
                  </a:cubicBezTo>
                  <a:cubicBezTo>
                    <a:pt x="18639" y="15249"/>
                    <a:pt x="18650" y="15264"/>
                    <a:pt x="18652" y="15266"/>
                  </a:cubicBezTo>
                  <a:cubicBezTo>
                    <a:pt x="18287" y="15517"/>
                    <a:pt x="19128" y="15507"/>
                    <a:pt x="19226" y="15549"/>
                  </a:cubicBezTo>
                  <a:cubicBezTo>
                    <a:pt x="19228" y="15542"/>
                    <a:pt x="18587" y="15928"/>
                    <a:pt x="18950" y="15928"/>
                  </a:cubicBezTo>
                  <a:cubicBezTo>
                    <a:pt x="19011" y="15928"/>
                    <a:pt x="19283" y="15953"/>
                    <a:pt x="19298" y="16033"/>
                  </a:cubicBezTo>
                  <a:cubicBezTo>
                    <a:pt x="19302" y="16103"/>
                    <a:pt x="19240" y="16207"/>
                    <a:pt x="19205" y="16258"/>
                  </a:cubicBezTo>
                  <a:cubicBezTo>
                    <a:pt x="19386" y="16473"/>
                    <a:pt x="20060" y="16208"/>
                    <a:pt x="20085" y="16168"/>
                  </a:cubicBezTo>
                  <a:cubicBezTo>
                    <a:pt x="20101" y="16142"/>
                    <a:pt x="20747" y="15587"/>
                    <a:pt x="20176" y="15813"/>
                  </a:cubicBezTo>
                  <a:cubicBezTo>
                    <a:pt x="19948" y="15902"/>
                    <a:pt x="19869" y="15644"/>
                    <a:pt x="19761" y="15477"/>
                  </a:cubicBezTo>
                  <a:cubicBezTo>
                    <a:pt x="19950" y="15446"/>
                    <a:pt x="20140" y="15270"/>
                    <a:pt x="20317" y="15219"/>
                  </a:cubicBezTo>
                  <a:cubicBezTo>
                    <a:pt x="20455" y="15239"/>
                    <a:pt x="21096" y="15033"/>
                    <a:pt x="20948" y="14830"/>
                  </a:cubicBezTo>
                  <a:cubicBezTo>
                    <a:pt x="21018" y="14787"/>
                    <a:pt x="21111" y="14689"/>
                    <a:pt x="21196" y="14689"/>
                  </a:cubicBezTo>
                  <a:cubicBezTo>
                    <a:pt x="21540" y="14453"/>
                    <a:pt x="21283" y="14523"/>
                    <a:pt x="21399" y="14198"/>
                  </a:cubicBezTo>
                  <a:cubicBezTo>
                    <a:pt x="21401" y="14194"/>
                    <a:pt x="21392" y="14218"/>
                    <a:pt x="21399" y="1419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5" name="Shape 4464">
              <a:extLst>
                <a:ext uri="{FF2B5EF4-FFF2-40B4-BE49-F238E27FC236}">
                  <a16:creationId xmlns:a16="http://schemas.microsoft.com/office/drawing/2014/main" id="{15240634-2A58-E942-9C38-70835EEF0099}"/>
                </a:ext>
              </a:extLst>
            </p:cNvPr>
            <p:cNvSpPr/>
            <p:nvPr/>
          </p:nvSpPr>
          <p:spPr>
            <a:xfrm>
              <a:off x="4745811" y="3272153"/>
              <a:ext cx="6580626" cy="3913616"/>
            </a:xfrm>
            <a:custGeom>
              <a:avLst/>
              <a:gdLst/>
              <a:ahLst/>
              <a:cxnLst>
                <a:cxn ang="0">
                  <a:pos x="wd2" y="hd2"/>
                </a:cxn>
                <a:cxn ang="5400000">
                  <a:pos x="wd2" y="hd2"/>
                </a:cxn>
                <a:cxn ang="10800000">
                  <a:pos x="wd2" y="hd2"/>
                </a:cxn>
                <a:cxn ang="16200000">
                  <a:pos x="wd2" y="hd2"/>
                </a:cxn>
              </a:cxnLst>
              <a:rect l="0" t="0" r="r" b="b"/>
              <a:pathLst>
                <a:path w="21446" h="21465" extrusionOk="0">
                  <a:moveTo>
                    <a:pt x="13469" y="3580"/>
                  </a:moveTo>
                  <a:cubicBezTo>
                    <a:pt x="13690" y="3383"/>
                    <a:pt x="13241" y="3198"/>
                    <a:pt x="13219" y="3654"/>
                  </a:cubicBezTo>
                  <a:cubicBezTo>
                    <a:pt x="13301" y="3647"/>
                    <a:pt x="13395" y="3646"/>
                    <a:pt x="13469" y="3580"/>
                  </a:cubicBezTo>
                  <a:cubicBezTo>
                    <a:pt x="13488" y="3563"/>
                    <a:pt x="13429" y="3616"/>
                    <a:pt x="13469" y="3580"/>
                  </a:cubicBezTo>
                  <a:close/>
                  <a:moveTo>
                    <a:pt x="11812" y="960"/>
                  </a:moveTo>
                  <a:cubicBezTo>
                    <a:pt x="11873" y="975"/>
                    <a:pt x="12398" y="1247"/>
                    <a:pt x="12369" y="928"/>
                  </a:cubicBezTo>
                  <a:cubicBezTo>
                    <a:pt x="12352" y="748"/>
                    <a:pt x="11916" y="805"/>
                    <a:pt x="11875" y="809"/>
                  </a:cubicBezTo>
                  <a:cubicBezTo>
                    <a:pt x="11884" y="836"/>
                    <a:pt x="11971" y="855"/>
                    <a:pt x="11950" y="900"/>
                  </a:cubicBezTo>
                  <a:cubicBezTo>
                    <a:pt x="11906" y="934"/>
                    <a:pt x="11860" y="954"/>
                    <a:pt x="11812" y="960"/>
                  </a:cubicBezTo>
                  <a:cubicBezTo>
                    <a:pt x="11855" y="970"/>
                    <a:pt x="11846" y="935"/>
                    <a:pt x="11812" y="960"/>
                  </a:cubicBezTo>
                  <a:close/>
                  <a:moveTo>
                    <a:pt x="11540" y="1517"/>
                  </a:moveTo>
                  <a:cubicBezTo>
                    <a:pt x="11523" y="1533"/>
                    <a:pt x="11515" y="1556"/>
                    <a:pt x="11513" y="1586"/>
                  </a:cubicBezTo>
                  <a:cubicBezTo>
                    <a:pt x="11538" y="1636"/>
                    <a:pt x="11761" y="1589"/>
                    <a:pt x="11799" y="1596"/>
                  </a:cubicBezTo>
                  <a:cubicBezTo>
                    <a:pt x="11765" y="1635"/>
                    <a:pt x="11679" y="1642"/>
                    <a:pt x="11690" y="1736"/>
                  </a:cubicBezTo>
                  <a:cubicBezTo>
                    <a:pt x="11831" y="1761"/>
                    <a:pt x="11923" y="1736"/>
                    <a:pt x="12042" y="1625"/>
                  </a:cubicBezTo>
                  <a:cubicBezTo>
                    <a:pt x="12061" y="1607"/>
                    <a:pt x="12223" y="1391"/>
                    <a:pt x="12222" y="1391"/>
                  </a:cubicBezTo>
                  <a:cubicBezTo>
                    <a:pt x="12126" y="1354"/>
                    <a:pt x="11952" y="1272"/>
                    <a:pt x="11858" y="1369"/>
                  </a:cubicBezTo>
                  <a:cubicBezTo>
                    <a:pt x="11884" y="1388"/>
                    <a:pt x="11887" y="1414"/>
                    <a:pt x="11867" y="1446"/>
                  </a:cubicBezTo>
                  <a:cubicBezTo>
                    <a:pt x="11799" y="1500"/>
                    <a:pt x="11752" y="1289"/>
                    <a:pt x="11704" y="1540"/>
                  </a:cubicBezTo>
                  <a:cubicBezTo>
                    <a:pt x="11678" y="1531"/>
                    <a:pt x="11511" y="1089"/>
                    <a:pt x="11476" y="1479"/>
                  </a:cubicBezTo>
                  <a:cubicBezTo>
                    <a:pt x="11501" y="1477"/>
                    <a:pt x="11546" y="1464"/>
                    <a:pt x="11540" y="1517"/>
                  </a:cubicBezTo>
                  <a:cubicBezTo>
                    <a:pt x="11536" y="1546"/>
                    <a:pt x="11546" y="1464"/>
                    <a:pt x="11540" y="1517"/>
                  </a:cubicBezTo>
                  <a:close/>
                  <a:moveTo>
                    <a:pt x="12343" y="1561"/>
                  </a:moveTo>
                  <a:cubicBezTo>
                    <a:pt x="12265" y="1570"/>
                    <a:pt x="12133" y="1594"/>
                    <a:pt x="12080" y="1710"/>
                  </a:cubicBezTo>
                  <a:cubicBezTo>
                    <a:pt x="12161" y="1774"/>
                    <a:pt x="12265" y="1833"/>
                    <a:pt x="12355" y="1780"/>
                  </a:cubicBezTo>
                  <a:cubicBezTo>
                    <a:pt x="12461" y="1718"/>
                    <a:pt x="12469" y="1547"/>
                    <a:pt x="12343" y="1561"/>
                  </a:cubicBezTo>
                  <a:cubicBezTo>
                    <a:pt x="12307" y="1565"/>
                    <a:pt x="12374" y="1558"/>
                    <a:pt x="12343" y="1561"/>
                  </a:cubicBezTo>
                  <a:close/>
                  <a:moveTo>
                    <a:pt x="12410" y="1343"/>
                  </a:moveTo>
                  <a:cubicBezTo>
                    <a:pt x="12467" y="1514"/>
                    <a:pt x="12652" y="1308"/>
                    <a:pt x="12689" y="1408"/>
                  </a:cubicBezTo>
                  <a:cubicBezTo>
                    <a:pt x="12756" y="1588"/>
                    <a:pt x="12564" y="1588"/>
                    <a:pt x="12560" y="1740"/>
                  </a:cubicBezTo>
                  <a:cubicBezTo>
                    <a:pt x="12559" y="1806"/>
                    <a:pt x="12970" y="1815"/>
                    <a:pt x="12882" y="1823"/>
                  </a:cubicBezTo>
                  <a:cubicBezTo>
                    <a:pt x="13030" y="1809"/>
                    <a:pt x="13368" y="1722"/>
                    <a:pt x="13506" y="1791"/>
                  </a:cubicBezTo>
                  <a:cubicBezTo>
                    <a:pt x="13589" y="1831"/>
                    <a:pt x="13984" y="1801"/>
                    <a:pt x="13919" y="1685"/>
                  </a:cubicBezTo>
                  <a:cubicBezTo>
                    <a:pt x="13920" y="1684"/>
                    <a:pt x="14003" y="1641"/>
                    <a:pt x="13980" y="1596"/>
                  </a:cubicBezTo>
                  <a:cubicBezTo>
                    <a:pt x="13771" y="1178"/>
                    <a:pt x="13157" y="1950"/>
                    <a:pt x="12958" y="1442"/>
                  </a:cubicBezTo>
                  <a:cubicBezTo>
                    <a:pt x="12992" y="1431"/>
                    <a:pt x="13058" y="1449"/>
                    <a:pt x="13081" y="1404"/>
                  </a:cubicBezTo>
                  <a:cubicBezTo>
                    <a:pt x="12885" y="1396"/>
                    <a:pt x="12527" y="1042"/>
                    <a:pt x="12348" y="1306"/>
                  </a:cubicBezTo>
                  <a:cubicBezTo>
                    <a:pt x="12378" y="1305"/>
                    <a:pt x="12395" y="1296"/>
                    <a:pt x="12410" y="1343"/>
                  </a:cubicBezTo>
                  <a:cubicBezTo>
                    <a:pt x="12442" y="1437"/>
                    <a:pt x="12395" y="1296"/>
                    <a:pt x="12410" y="1343"/>
                  </a:cubicBezTo>
                  <a:close/>
                  <a:moveTo>
                    <a:pt x="12979" y="817"/>
                  </a:moveTo>
                  <a:cubicBezTo>
                    <a:pt x="13039" y="880"/>
                    <a:pt x="13140" y="853"/>
                    <a:pt x="13207" y="852"/>
                  </a:cubicBezTo>
                  <a:cubicBezTo>
                    <a:pt x="13084" y="883"/>
                    <a:pt x="12938" y="1062"/>
                    <a:pt x="13163" y="1076"/>
                  </a:cubicBezTo>
                  <a:cubicBezTo>
                    <a:pt x="13377" y="1089"/>
                    <a:pt x="13572" y="1002"/>
                    <a:pt x="13782" y="958"/>
                  </a:cubicBezTo>
                  <a:cubicBezTo>
                    <a:pt x="13737" y="967"/>
                    <a:pt x="13584" y="986"/>
                    <a:pt x="13559" y="1099"/>
                  </a:cubicBezTo>
                  <a:cubicBezTo>
                    <a:pt x="13580" y="1003"/>
                    <a:pt x="13857" y="1306"/>
                    <a:pt x="13649" y="1256"/>
                  </a:cubicBezTo>
                  <a:cubicBezTo>
                    <a:pt x="13603" y="1244"/>
                    <a:pt x="13628" y="1137"/>
                    <a:pt x="13533" y="1140"/>
                  </a:cubicBezTo>
                  <a:cubicBezTo>
                    <a:pt x="13468" y="1141"/>
                    <a:pt x="13398" y="1300"/>
                    <a:pt x="13427" y="1300"/>
                  </a:cubicBezTo>
                  <a:cubicBezTo>
                    <a:pt x="13372" y="1300"/>
                    <a:pt x="13151" y="1319"/>
                    <a:pt x="13130" y="1438"/>
                  </a:cubicBezTo>
                  <a:cubicBezTo>
                    <a:pt x="13122" y="1478"/>
                    <a:pt x="13969" y="1488"/>
                    <a:pt x="13968" y="1499"/>
                  </a:cubicBezTo>
                  <a:cubicBezTo>
                    <a:pt x="13938" y="1648"/>
                    <a:pt x="14311" y="1463"/>
                    <a:pt x="14398" y="1368"/>
                  </a:cubicBezTo>
                  <a:cubicBezTo>
                    <a:pt x="14357" y="1353"/>
                    <a:pt x="14292" y="1384"/>
                    <a:pt x="14260" y="1341"/>
                  </a:cubicBezTo>
                  <a:cubicBezTo>
                    <a:pt x="14328" y="1202"/>
                    <a:pt x="14429" y="1318"/>
                    <a:pt x="14487" y="1150"/>
                  </a:cubicBezTo>
                  <a:cubicBezTo>
                    <a:pt x="14506" y="1095"/>
                    <a:pt x="14889" y="1042"/>
                    <a:pt x="14959" y="976"/>
                  </a:cubicBezTo>
                  <a:cubicBezTo>
                    <a:pt x="14946" y="967"/>
                    <a:pt x="14932" y="942"/>
                    <a:pt x="14913" y="938"/>
                  </a:cubicBezTo>
                  <a:cubicBezTo>
                    <a:pt x="15062" y="776"/>
                    <a:pt x="15306" y="784"/>
                    <a:pt x="15473" y="712"/>
                  </a:cubicBezTo>
                  <a:cubicBezTo>
                    <a:pt x="15689" y="619"/>
                    <a:pt x="15909" y="518"/>
                    <a:pt x="16130" y="463"/>
                  </a:cubicBezTo>
                  <a:cubicBezTo>
                    <a:pt x="16193" y="447"/>
                    <a:pt x="16764" y="265"/>
                    <a:pt x="16765" y="236"/>
                  </a:cubicBezTo>
                  <a:cubicBezTo>
                    <a:pt x="16780" y="-66"/>
                    <a:pt x="13963" y="274"/>
                    <a:pt x="13714" y="383"/>
                  </a:cubicBezTo>
                  <a:cubicBezTo>
                    <a:pt x="13768" y="359"/>
                    <a:pt x="13968" y="567"/>
                    <a:pt x="14046" y="575"/>
                  </a:cubicBezTo>
                  <a:cubicBezTo>
                    <a:pt x="14043" y="577"/>
                    <a:pt x="14036" y="582"/>
                    <a:pt x="14032" y="585"/>
                  </a:cubicBezTo>
                  <a:cubicBezTo>
                    <a:pt x="14084" y="583"/>
                    <a:pt x="14144" y="588"/>
                    <a:pt x="14191" y="615"/>
                  </a:cubicBezTo>
                  <a:cubicBezTo>
                    <a:pt x="14055" y="618"/>
                    <a:pt x="13967" y="761"/>
                    <a:pt x="13851" y="771"/>
                  </a:cubicBezTo>
                  <a:cubicBezTo>
                    <a:pt x="13991" y="759"/>
                    <a:pt x="13756" y="604"/>
                    <a:pt x="13742" y="599"/>
                  </a:cubicBezTo>
                  <a:cubicBezTo>
                    <a:pt x="13560" y="535"/>
                    <a:pt x="13514" y="377"/>
                    <a:pt x="13306" y="485"/>
                  </a:cubicBezTo>
                  <a:cubicBezTo>
                    <a:pt x="13258" y="510"/>
                    <a:pt x="12851" y="682"/>
                    <a:pt x="12979" y="817"/>
                  </a:cubicBezTo>
                  <a:cubicBezTo>
                    <a:pt x="13039" y="880"/>
                    <a:pt x="12960" y="797"/>
                    <a:pt x="12979" y="817"/>
                  </a:cubicBezTo>
                  <a:close/>
                  <a:moveTo>
                    <a:pt x="9956" y="1618"/>
                  </a:moveTo>
                  <a:cubicBezTo>
                    <a:pt x="9927" y="1633"/>
                    <a:pt x="9879" y="1633"/>
                    <a:pt x="9868" y="1692"/>
                  </a:cubicBezTo>
                  <a:cubicBezTo>
                    <a:pt x="10060" y="1776"/>
                    <a:pt x="10254" y="1701"/>
                    <a:pt x="10449" y="1719"/>
                  </a:cubicBezTo>
                  <a:cubicBezTo>
                    <a:pt x="10414" y="1846"/>
                    <a:pt x="10163" y="1702"/>
                    <a:pt x="10102" y="1839"/>
                  </a:cubicBezTo>
                  <a:cubicBezTo>
                    <a:pt x="10212" y="2004"/>
                    <a:pt x="11297" y="1629"/>
                    <a:pt x="11264" y="1523"/>
                  </a:cubicBezTo>
                  <a:cubicBezTo>
                    <a:pt x="11241" y="1448"/>
                    <a:pt x="11154" y="1519"/>
                    <a:pt x="11121" y="1520"/>
                  </a:cubicBezTo>
                  <a:cubicBezTo>
                    <a:pt x="11011" y="1524"/>
                    <a:pt x="11109" y="1406"/>
                    <a:pt x="11112" y="1336"/>
                  </a:cubicBezTo>
                  <a:cubicBezTo>
                    <a:pt x="11026" y="1349"/>
                    <a:pt x="10944" y="1421"/>
                    <a:pt x="10859" y="1426"/>
                  </a:cubicBezTo>
                  <a:cubicBezTo>
                    <a:pt x="10881" y="1445"/>
                    <a:pt x="10896" y="1473"/>
                    <a:pt x="10905" y="1509"/>
                  </a:cubicBezTo>
                  <a:cubicBezTo>
                    <a:pt x="10875" y="1530"/>
                    <a:pt x="10842" y="1541"/>
                    <a:pt x="10809" y="1541"/>
                  </a:cubicBezTo>
                  <a:cubicBezTo>
                    <a:pt x="10841" y="1552"/>
                    <a:pt x="10868" y="1578"/>
                    <a:pt x="10889" y="1621"/>
                  </a:cubicBezTo>
                  <a:cubicBezTo>
                    <a:pt x="10849" y="1635"/>
                    <a:pt x="10644" y="1653"/>
                    <a:pt x="10590" y="1617"/>
                  </a:cubicBezTo>
                  <a:cubicBezTo>
                    <a:pt x="10607" y="1602"/>
                    <a:pt x="10622" y="1580"/>
                    <a:pt x="10634" y="1552"/>
                  </a:cubicBezTo>
                  <a:cubicBezTo>
                    <a:pt x="10580" y="1475"/>
                    <a:pt x="10519" y="1438"/>
                    <a:pt x="10450" y="1441"/>
                  </a:cubicBezTo>
                  <a:cubicBezTo>
                    <a:pt x="10531" y="1424"/>
                    <a:pt x="10345" y="1416"/>
                    <a:pt x="10317" y="1424"/>
                  </a:cubicBezTo>
                  <a:cubicBezTo>
                    <a:pt x="10190" y="1463"/>
                    <a:pt x="10078" y="1555"/>
                    <a:pt x="9956" y="1618"/>
                  </a:cubicBezTo>
                  <a:cubicBezTo>
                    <a:pt x="9927" y="1633"/>
                    <a:pt x="9966" y="1613"/>
                    <a:pt x="9956" y="1618"/>
                  </a:cubicBezTo>
                  <a:close/>
                  <a:moveTo>
                    <a:pt x="9929" y="1543"/>
                  </a:moveTo>
                  <a:cubicBezTo>
                    <a:pt x="9974" y="1525"/>
                    <a:pt x="10014" y="1494"/>
                    <a:pt x="10050" y="1451"/>
                  </a:cubicBezTo>
                  <a:cubicBezTo>
                    <a:pt x="10045" y="1424"/>
                    <a:pt x="9794" y="1559"/>
                    <a:pt x="9801" y="1595"/>
                  </a:cubicBezTo>
                  <a:cubicBezTo>
                    <a:pt x="9845" y="1591"/>
                    <a:pt x="9888" y="1574"/>
                    <a:pt x="9929" y="1543"/>
                  </a:cubicBezTo>
                  <a:cubicBezTo>
                    <a:pt x="9998" y="1504"/>
                    <a:pt x="9860" y="1583"/>
                    <a:pt x="9929" y="1543"/>
                  </a:cubicBezTo>
                  <a:close/>
                  <a:moveTo>
                    <a:pt x="8458" y="2722"/>
                  </a:moveTo>
                  <a:cubicBezTo>
                    <a:pt x="8713" y="2649"/>
                    <a:pt x="8960" y="2539"/>
                    <a:pt x="9190" y="2343"/>
                  </a:cubicBezTo>
                  <a:cubicBezTo>
                    <a:pt x="9189" y="2344"/>
                    <a:pt x="9188" y="2345"/>
                    <a:pt x="9187" y="2346"/>
                  </a:cubicBezTo>
                  <a:cubicBezTo>
                    <a:pt x="9193" y="2361"/>
                    <a:pt x="9203" y="2377"/>
                    <a:pt x="9208" y="2394"/>
                  </a:cubicBezTo>
                  <a:cubicBezTo>
                    <a:pt x="9114" y="2398"/>
                    <a:pt x="9036" y="2443"/>
                    <a:pt x="8963" y="2542"/>
                  </a:cubicBezTo>
                  <a:cubicBezTo>
                    <a:pt x="9074" y="2554"/>
                    <a:pt x="9184" y="2585"/>
                    <a:pt x="9297" y="2599"/>
                  </a:cubicBezTo>
                  <a:cubicBezTo>
                    <a:pt x="9255" y="2594"/>
                    <a:pt x="8938" y="2715"/>
                    <a:pt x="8936" y="2706"/>
                  </a:cubicBezTo>
                  <a:cubicBezTo>
                    <a:pt x="8936" y="2741"/>
                    <a:pt x="8942" y="2774"/>
                    <a:pt x="8956" y="2805"/>
                  </a:cubicBezTo>
                  <a:cubicBezTo>
                    <a:pt x="9103" y="2745"/>
                    <a:pt x="9448" y="2691"/>
                    <a:pt x="9582" y="2849"/>
                  </a:cubicBezTo>
                  <a:cubicBezTo>
                    <a:pt x="9551" y="2913"/>
                    <a:pt x="8856" y="2882"/>
                    <a:pt x="8862" y="2949"/>
                  </a:cubicBezTo>
                  <a:cubicBezTo>
                    <a:pt x="8874" y="3177"/>
                    <a:pt x="9180" y="3102"/>
                    <a:pt x="9149" y="3199"/>
                  </a:cubicBezTo>
                  <a:cubicBezTo>
                    <a:pt x="9065" y="3472"/>
                    <a:pt x="9738" y="3231"/>
                    <a:pt x="9834" y="3203"/>
                  </a:cubicBezTo>
                  <a:cubicBezTo>
                    <a:pt x="9865" y="3194"/>
                    <a:pt x="10026" y="3043"/>
                    <a:pt x="10058" y="3095"/>
                  </a:cubicBezTo>
                  <a:cubicBezTo>
                    <a:pt x="10131" y="3210"/>
                    <a:pt x="10234" y="3208"/>
                    <a:pt x="10328" y="3224"/>
                  </a:cubicBezTo>
                  <a:cubicBezTo>
                    <a:pt x="10400" y="3254"/>
                    <a:pt x="10469" y="3241"/>
                    <a:pt x="10535" y="3183"/>
                  </a:cubicBezTo>
                  <a:cubicBezTo>
                    <a:pt x="10533" y="3091"/>
                    <a:pt x="10553" y="3026"/>
                    <a:pt x="10596" y="2990"/>
                  </a:cubicBezTo>
                  <a:cubicBezTo>
                    <a:pt x="10666" y="2990"/>
                    <a:pt x="10750" y="3100"/>
                    <a:pt x="10786" y="2926"/>
                  </a:cubicBezTo>
                  <a:cubicBezTo>
                    <a:pt x="10764" y="2916"/>
                    <a:pt x="10516" y="2683"/>
                    <a:pt x="10523" y="2679"/>
                  </a:cubicBezTo>
                  <a:cubicBezTo>
                    <a:pt x="10641" y="2630"/>
                    <a:pt x="10784" y="2190"/>
                    <a:pt x="10609" y="2151"/>
                  </a:cubicBezTo>
                  <a:cubicBezTo>
                    <a:pt x="10498" y="2126"/>
                    <a:pt x="10454" y="2148"/>
                    <a:pt x="10396" y="2332"/>
                  </a:cubicBezTo>
                  <a:cubicBezTo>
                    <a:pt x="10338" y="2519"/>
                    <a:pt x="10278" y="2435"/>
                    <a:pt x="10222" y="2522"/>
                  </a:cubicBezTo>
                  <a:cubicBezTo>
                    <a:pt x="10476" y="2095"/>
                    <a:pt x="10069" y="2345"/>
                    <a:pt x="10009" y="2333"/>
                  </a:cubicBezTo>
                  <a:cubicBezTo>
                    <a:pt x="10021" y="2307"/>
                    <a:pt x="10032" y="2281"/>
                    <a:pt x="10044" y="2255"/>
                  </a:cubicBezTo>
                  <a:cubicBezTo>
                    <a:pt x="10057" y="2163"/>
                    <a:pt x="9691" y="2285"/>
                    <a:pt x="9691" y="2285"/>
                  </a:cubicBezTo>
                  <a:cubicBezTo>
                    <a:pt x="9712" y="2219"/>
                    <a:pt x="9831" y="2217"/>
                    <a:pt x="9823" y="2128"/>
                  </a:cubicBezTo>
                  <a:cubicBezTo>
                    <a:pt x="9715" y="2115"/>
                    <a:pt x="9720" y="1894"/>
                    <a:pt x="9581" y="1939"/>
                  </a:cubicBezTo>
                  <a:cubicBezTo>
                    <a:pt x="9442" y="1983"/>
                    <a:pt x="9346" y="1886"/>
                    <a:pt x="9211" y="1897"/>
                  </a:cubicBezTo>
                  <a:cubicBezTo>
                    <a:pt x="9072" y="1909"/>
                    <a:pt x="8936" y="1863"/>
                    <a:pt x="8874" y="2049"/>
                  </a:cubicBezTo>
                  <a:cubicBezTo>
                    <a:pt x="8829" y="2186"/>
                    <a:pt x="8709" y="2205"/>
                    <a:pt x="8630" y="2247"/>
                  </a:cubicBezTo>
                  <a:cubicBezTo>
                    <a:pt x="8639" y="2268"/>
                    <a:pt x="8634" y="2283"/>
                    <a:pt x="8637" y="2305"/>
                  </a:cubicBezTo>
                  <a:cubicBezTo>
                    <a:pt x="8541" y="2315"/>
                    <a:pt x="8399" y="2404"/>
                    <a:pt x="8326" y="2501"/>
                  </a:cubicBezTo>
                  <a:cubicBezTo>
                    <a:pt x="8414" y="2519"/>
                    <a:pt x="8476" y="2553"/>
                    <a:pt x="8458" y="2722"/>
                  </a:cubicBezTo>
                  <a:cubicBezTo>
                    <a:pt x="8561" y="2693"/>
                    <a:pt x="8476" y="2553"/>
                    <a:pt x="8458" y="2722"/>
                  </a:cubicBezTo>
                  <a:close/>
                  <a:moveTo>
                    <a:pt x="10788" y="2920"/>
                  </a:moveTo>
                  <a:cubicBezTo>
                    <a:pt x="10788" y="2922"/>
                    <a:pt x="10787" y="2924"/>
                    <a:pt x="10786" y="2926"/>
                  </a:cubicBezTo>
                  <a:cubicBezTo>
                    <a:pt x="10787" y="2926"/>
                    <a:pt x="10788" y="2927"/>
                    <a:pt x="10788" y="2927"/>
                  </a:cubicBezTo>
                  <a:lnTo>
                    <a:pt x="10788" y="2920"/>
                  </a:lnTo>
                  <a:cubicBezTo>
                    <a:pt x="10788" y="2922"/>
                    <a:pt x="10788" y="2920"/>
                    <a:pt x="10788" y="2920"/>
                  </a:cubicBezTo>
                  <a:close/>
                  <a:moveTo>
                    <a:pt x="14845" y="3703"/>
                  </a:moveTo>
                  <a:cubicBezTo>
                    <a:pt x="14830" y="3644"/>
                    <a:pt x="14818" y="3583"/>
                    <a:pt x="14809" y="3521"/>
                  </a:cubicBezTo>
                  <a:cubicBezTo>
                    <a:pt x="14759" y="3396"/>
                    <a:pt x="14636" y="3491"/>
                    <a:pt x="14569" y="3423"/>
                  </a:cubicBezTo>
                  <a:cubicBezTo>
                    <a:pt x="14417" y="3268"/>
                    <a:pt x="14634" y="3177"/>
                    <a:pt x="14687" y="3172"/>
                  </a:cubicBezTo>
                  <a:cubicBezTo>
                    <a:pt x="14685" y="3065"/>
                    <a:pt x="14562" y="3082"/>
                    <a:pt x="14562" y="3077"/>
                  </a:cubicBezTo>
                  <a:cubicBezTo>
                    <a:pt x="14566" y="2987"/>
                    <a:pt x="14661" y="3020"/>
                    <a:pt x="14691" y="3017"/>
                  </a:cubicBezTo>
                  <a:cubicBezTo>
                    <a:pt x="14715" y="2752"/>
                    <a:pt x="14458" y="2797"/>
                    <a:pt x="14398" y="2674"/>
                  </a:cubicBezTo>
                  <a:cubicBezTo>
                    <a:pt x="14297" y="2466"/>
                    <a:pt x="14274" y="2638"/>
                    <a:pt x="14138" y="2603"/>
                  </a:cubicBezTo>
                  <a:cubicBezTo>
                    <a:pt x="14105" y="2594"/>
                    <a:pt x="14091" y="2278"/>
                    <a:pt x="13930" y="2278"/>
                  </a:cubicBezTo>
                  <a:cubicBezTo>
                    <a:pt x="14160" y="2286"/>
                    <a:pt x="13539" y="1693"/>
                    <a:pt x="13605" y="2213"/>
                  </a:cubicBezTo>
                  <a:cubicBezTo>
                    <a:pt x="13613" y="2280"/>
                    <a:pt x="13730" y="2294"/>
                    <a:pt x="13757" y="2284"/>
                  </a:cubicBezTo>
                  <a:cubicBezTo>
                    <a:pt x="13706" y="2303"/>
                    <a:pt x="13443" y="2317"/>
                    <a:pt x="13420" y="2417"/>
                  </a:cubicBezTo>
                  <a:cubicBezTo>
                    <a:pt x="13454" y="2272"/>
                    <a:pt x="13709" y="1960"/>
                    <a:pt x="13401" y="2025"/>
                  </a:cubicBezTo>
                  <a:cubicBezTo>
                    <a:pt x="13347" y="2036"/>
                    <a:pt x="12807" y="2150"/>
                    <a:pt x="12973" y="2372"/>
                  </a:cubicBezTo>
                  <a:cubicBezTo>
                    <a:pt x="12938" y="2360"/>
                    <a:pt x="12807" y="2406"/>
                    <a:pt x="12832" y="2524"/>
                  </a:cubicBezTo>
                  <a:cubicBezTo>
                    <a:pt x="12710" y="2551"/>
                    <a:pt x="12996" y="2011"/>
                    <a:pt x="13152" y="2009"/>
                  </a:cubicBezTo>
                  <a:cubicBezTo>
                    <a:pt x="12916" y="2012"/>
                    <a:pt x="12718" y="2051"/>
                    <a:pt x="12507" y="2247"/>
                  </a:cubicBezTo>
                  <a:cubicBezTo>
                    <a:pt x="12356" y="2388"/>
                    <a:pt x="12233" y="2628"/>
                    <a:pt x="12496" y="2640"/>
                  </a:cubicBezTo>
                  <a:cubicBezTo>
                    <a:pt x="12501" y="2651"/>
                    <a:pt x="12507" y="2672"/>
                    <a:pt x="12508" y="2684"/>
                  </a:cubicBezTo>
                  <a:cubicBezTo>
                    <a:pt x="12039" y="2720"/>
                    <a:pt x="12531" y="2917"/>
                    <a:pt x="12735" y="2949"/>
                  </a:cubicBezTo>
                  <a:cubicBezTo>
                    <a:pt x="12874" y="2971"/>
                    <a:pt x="13393" y="3167"/>
                    <a:pt x="13399" y="2806"/>
                  </a:cubicBezTo>
                  <a:cubicBezTo>
                    <a:pt x="13466" y="2814"/>
                    <a:pt x="13468" y="2945"/>
                    <a:pt x="13483" y="3002"/>
                  </a:cubicBezTo>
                  <a:cubicBezTo>
                    <a:pt x="13510" y="2983"/>
                    <a:pt x="13523" y="2978"/>
                    <a:pt x="13552" y="3004"/>
                  </a:cubicBezTo>
                  <a:cubicBezTo>
                    <a:pt x="13544" y="3015"/>
                    <a:pt x="13540" y="3024"/>
                    <a:pt x="13526" y="3022"/>
                  </a:cubicBezTo>
                  <a:cubicBezTo>
                    <a:pt x="13583" y="3103"/>
                    <a:pt x="13975" y="3558"/>
                    <a:pt x="13787" y="3676"/>
                  </a:cubicBezTo>
                  <a:cubicBezTo>
                    <a:pt x="13689" y="3737"/>
                    <a:pt x="13620" y="3857"/>
                    <a:pt x="13513" y="3899"/>
                  </a:cubicBezTo>
                  <a:cubicBezTo>
                    <a:pt x="13386" y="3949"/>
                    <a:pt x="13559" y="4129"/>
                    <a:pt x="13451" y="4130"/>
                  </a:cubicBezTo>
                  <a:cubicBezTo>
                    <a:pt x="13251" y="4132"/>
                    <a:pt x="13070" y="4129"/>
                    <a:pt x="12906" y="4244"/>
                  </a:cubicBezTo>
                  <a:cubicBezTo>
                    <a:pt x="12617" y="4449"/>
                    <a:pt x="13323" y="4431"/>
                    <a:pt x="13292" y="4325"/>
                  </a:cubicBezTo>
                  <a:cubicBezTo>
                    <a:pt x="13296" y="4354"/>
                    <a:pt x="13301" y="4384"/>
                    <a:pt x="13305" y="4414"/>
                  </a:cubicBezTo>
                  <a:cubicBezTo>
                    <a:pt x="13334" y="4386"/>
                    <a:pt x="13513" y="4535"/>
                    <a:pt x="13543" y="4612"/>
                  </a:cubicBezTo>
                  <a:cubicBezTo>
                    <a:pt x="13561" y="4658"/>
                    <a:pt x="13446" y="4615"/>
                    <a:pt x="13484" y="4762"/>
                  </a:cubicBezTo>
                  <a:cubicBezTo>
                    <a:pt x="13504" y="4844"/>
                    <a:pt x="13682" y="4932"/>
                    <a:pt x="13705" y="4822"/>
                  </a:cubicBezTo>
                  <a:cubicBezTo>
                    <a:pt x="13671" y="4983"/>
                    <a:pt x="13904" y="5050"/>
                    <a:pt x="13968" y="5073"/>
                  </a:cubicBezTo>
                  <a:cubicBezTo>
                    <a:pt x="14189" y="5151"/>
                    <a:pt x="13892" y="4680"/>
                    <a:pt x="13879" y="4622"/>
                  </a:cubicBezTo>
                  <a:cubicBezTo>
                    <a:pt x="14050" y="4744"/>
                    <a:pt x="14339" y="5017"/>
                    <a:pt x="14391" y="4535"/>
                  </a:cubicBezTo>
                  <a:cubicBezTo>
                    <a:pt x="14398" y="4469"/>
                    <a:pt x="14359" y="4290"/>
                    <a:pt x="14325" y="4275"/>
                  </a:cubicBezTo>
                  <a:cubicBezTo>
                    <a:pt x="14117" y="4185"/>
                    <a:pt x="14320" y="4031"/>
                    <a:pt x="14265" y="3892"/>
                  </a:cubicBezTo>
                  <a:cubicBezTo>
                    <a:pt x="14331" y="3906"/>
                    <a:pt x="14429" y="3807"/>
                    <a:pt x="14451" y="3995"/>
                  </a:cubicBezTo>
                  <a:cubicBezTo>
                    <a:pt x="14473" y="3993"/>
                    <a:pt x="14497" y="3999"/>
                    <a:pt x="14519" y="4006"/>
                  </a:cubicBezTo>
                  <a:cubicBezTo>
                    <a:pt x="14394" y="4217"/>
                    <a:pt x="14802" y="4398"/>
                    <a:pt x="14726" y="4048"/>
                  </a:cubicBezTo>
                  <a:cubicBezTo>
                    <a:pt x="14755" y="4180"/>
                    <a:pt x="14950" y="3962"/>
                    <a:pt x="14989" y="3922"/>
                  </a:cubicBezTo>
                  <a:cubicBezTo>
                    <a:pt x="15173" y="3728"/>
                    <a:pt x="14884" y="3767"/>
                    <a:pt x="14845" y="3703"/>
                  </a:cubicBezTo>
                  <a:cubicBezTo>
                    <a:pt x="14822" y="3666"/>
                    <a:pt x="14895" y="3785"/>
                    <a:pt x="14845" y="3703"/>
                  </a:cubicBezTo>
                  <a:close/>
                  <a:moveTo>
                    <a:pt x="14709" y="9160"/>
                  </a:moveTo>
                  <a:cubicBezTo>
                    <a:pt x="14617" y="9033"/>
                    <a:pt x="14757" y="8993"/>
                    <a:pt x="14735" y="8951"/>
                  </a:cubicBezTo>
                  <a:cubicBezTo>
                    <a:pt x="14705" y="8936"/>
                    <a:pt x="14678" y="8912"/>
                    <a:pt x="14654" y="8877"/>
                  </a:cubicBezTo>
                  <a:cubicBezTo>
                    <a:pt x="14645" y="8834"/>
                    <a:pt x="14712" y="8712"/>
                    <a:pt x="14720" y="8737"/>
                  </a:cubicBezTo>
                  <a:cubicBezTo>
                    <a:pt x="14673" y="8602"/>
                    <a:pt x="14427" y="8759"/>
                    <a:pt x="14423" y="8631"/>
                  </a:cubicBezTo>
                  <a:cubicBezTo>
                    <a:pt x="14420" y="8551"/>
                    <a:pt x="14494" y="8592"/>
                    <a:pt x="14491" y="8520"/>
                  </a:cubicBezTo>
                  <a:cubicBezTo>
                    <a:pt x="14489" y="8427"/>
                    <a:pt x="14265" y="8564"/>
                    <a:pt x="14263" y="8596"/>
                  </a:cubicBezTo>
                  <a:cubicBezTo>
                    <a:pt x="14276" y="8366"/>
                    <a:pt x="14607" y="8284"/>
                    <a:pt x="14588" y="8067"/>
                  </a:cubicBezTo>
                  <a:cubicBezTo>
                    <a:pt x="14565" y="8063"/>
                    <a:pt x="14543" y="8064"/>
                    <a:pt x="14521" y="8070"/>
                  </a:cubicBezTo>
                  <a:cubicBezTo>
                    <a:pt x="14776" y="7847"/>
                    <a:pt x="14659" y="7551"/>
                    <a:pt x="14538" y="7316"/>
                  </a:cubicBezTo>
                  <a:cubicBezTo>
                    <a:pt x="14743" y="7252"/>
                    <a:pt x="14251" y="6972"/>
                    <a:pt x="14256" y="6975"/>
                  </a:cubicBezTo>
                  <a:cubicBezTo>
                    <a:pt x="14276" y="6839"/>
                    <a:pt x="14185" y="6792"/>
                    <a:pt x="14146" y="6708"/>
                  </a:cubicBezTo>
                  <a:cubicBezTo>
                    <a:pt x="14293" y="6548"/>
                    <a:pt x="14221" y="6508"/>
                    <a:pt x="14189" y="6241"/>
                  </a:cubicBezTo>
                  <a:cubicBezTo>
                    <a:pt x="14155" y="6035"/>
                    <a:pt x="14161" y="5747"/>
                    <a:pt x="14078" y="5572"/>
                  </a:cubicBezTo>
                  <a:cubicBezTo>
                    <a:pt x="14009" y="5430"/>
                    <a:pt x="13720" y="5958"/>
                    <a:pt x="13655" y="6014"/>
                  </a:cubicBezTo>
                  <a:cubicBezTo>
                    <a:pt x="13467" y="6177"/>
                    <a:pt x="13538" y="5901"/>
                    <a:pt x="13365" y="5914"/>
                  </a:cubicBezTo>
                  <a:cubicBezTo>
                    <a:pt x="13393" y="5777"/>
                    <a:pt x="13582" y="5311"/>
                    <a:pt x="13382" y="5311"/>
                  </a:cubicBezTo>
                  <a:cubicBezTo>
                    <a:pt x="13337" y="5205"/>
                    <a:pt x="13181" y="4950"/>
                    <a:pt x="13074" y="4950"/>
                  </a:cubicBezTo>
                  <a:cubicBezTo>
                    <a:pt x="12932" y="4950"/>
                    <a:pt x="12559" y="4824"/>
                    <a:pt x="12498" y="5066"/>
                  </a:cubicBezTo>
                  <a:cubicBezTo>
                    <a:pt x="12436" y="5312"/>
                    <a:pt x="12366" y="5348"/>
                    <a:pt x="12232" y="5505"/>
                  </a:cubicBezTo>
                  <a:cubicBezTo>
                    <a:pt x="12278" y="5508"/>
                    <a:pt x="12342" y="5589"/>
                    <a:pt x="12376" y="5589"/>
                  </a:cubicBezTo>
                  <a:cubicBezTo>
                    <a:pt x="12386" y="5589"/>
                    <a:pt x="12082" y="5973"/>
                    <a:pt x="12079" y="5992"/>
                  </a:cubicBezTo>
                  <a:cubicBezTo>
                    <a:pt x="12065" y="6088"/>
                    <a:pt x="12148" y="6179"/>
                    <a:pt x="12170" y="6244"/>
                  </a:cubicBezTo>
                  <a:cubicBezTo>
                    <a:pt x="12230" y="6420"/>
                    <a:pt x="12126" y="6638"/>
                    <a:pt x="12052" y="6744"/>
                  </a:cubicBezTo>
                  <a:cubicBezTo>
                    <a:pt x="11913" y="6941"/>
                    <a:pt x="11636" y="6905"/>
                    <a:pt x="11529" y="7118"/>
                  </a:cubicBezTo>
                  <a:cubicBezTo>
                    <a:pt x="11488" y="7201"/>
                    <a:pt x="11474" y="7527"/>
                    <a:pt x="11462" y="7635"/>
                  </a:cubicBezTo>
                  <a:cubicBezTo>
                    <a:pt x="11441" y="7818"/>
                    <a:pt x="11395" y="7837"/>
                    <a:pt x="11343" y="7990"/>
                  </a:cubicBezTo>
                  <a:cubicBezTo>
                    <a:pt x="11289" y="7895"/>
                    <a:pt x="11238" y="8061"/>
                    <a:pt x="11184" y="8067"/>
                  </a:cubicBezTo>
                  <a:cubicBezTo>
                    <a:pt x="11057" y="8067"/>
                    <a:pt x="11066" y="7164"/>
                    <a:pt x="11251" y="7164"/>
                  </a:cubicBezTo>
                  <a:lnTo>
                    <a:pt x="11266" y="7164"/>
                  </a:lnTo>
                  <a:lnTo>
                    <a:pt x="11283" y="7016"/>
                  </a:lnTo>
                  <a:cubicBezTo>
                    <a:pt x="11094" y="6863"/>
                    <a:pt x="10853" y="6979"/>
                    <a:pt x="10681" y="6719"/>
                  </a:cubicBezTo>
                  <a:cubicBezTo>
                    <a:pt x="10511" y="6465"/>
                    <a:pt x="10435" y="6343"/>
                    <a:pt x="10189" y="6421"/>
                  </a:cubicBezTo>
                  <a:lnTo>
                    <a:pt x="10260" y="5959"/>
                  </a:lnTo>
                  <a:lnTo>
                    <a:pt x="10095" y="5959"/>
                  </a:lnTo>
                  <a:cubicBezTo>
                    <a:pt x="10151" y="5660"/>
                    <a:pt x="10333" y="5500"/>
                    <a:pt x="10477" y="5337"/>
                  </a:cubicBezTo>
                  <a:cubicBezTo>
                    <a:pt x="10523" y="5292"/>
                    <a:pt x="10894" y="4998"/>
                    <a:pt x="10896" y="4941"/>
                  </a:cubicBezTo>
                  <a:cubicBezTo>
                    <a:pt x="10959" y="4928"/>
                    <a:pt x="11163" y="4901"/>
                    <a:pt x="11122" y="4713"/>
                  </a:cubicBezTo>
                  <a:cubicBezTo>
                    <a:pt x="11227" y="4726"/>
                    <a:pt x="11873" y="4466"/>
                    <a:pt x="11831" y="4221"/>
                  </a:cubicBezTo>
                  <a:cubicBezTo>
                    <a:pt x="11864" y="4202"/>
                    <a:pt x="11899" y="4192"/>
                    <a:pt x="11931" y="4166"/>
                  </a:cubicBezTo>
                  <a:cubicBezTo>
                    <a:pt x="11885" y="4242"/>
                    <a:pt x="11632" y="4531"/>
                    <a:pt x="11610" y="4604"/>
                  </a:cubicBezTo>
                  <a:cubicBezTo>
                    <a:pt x="11666" y="4619"/>
                    <a:pt x="11731" y="4582"/>
                    <a:pt x="11790" y="4586"/>
                  </a:cubicBezTo>
                  <a:cubicBezTo>
                    <a:pt x="11799" y="4643"/>
                    <a:pt x="11765" y="4669"/>
                    <a:pt x="11764" y="4719"/>
                  </a:cubicBezTo>
                  <a:cubicBezTo>
                    <a:pt x="11882" y="4755"/>
                    <a:pt x="12100" y="4427"/>
                    <a:pt x="12194" y="4524"/>
                  </a:cubicBezTo>
                  <a:cubicBezTo>
                    <a:pt x="12189" y="4519"/>
                    <a:pt x="12517" y="4797"/>
                    <a:pt x="12468" y="4545"/>
                  </a:cubicBezTo>
                  <a:cubicBezTo>
                    <a:pt x="12458" y="4494"/>
                    <a:pt x="12362" y="4471"/>
                    <a:pt x="12346" y="4511"/>
                  </a:cubicBezTo>
                  <a:cubicBezTo>
                    <a:pt x="12443" y="4268"/>
                    <a:pt x="12176" y="4299"/>
                    <a:pt x="12160" y="4129"/>
                  </a:cubicBezTo>
                  <a:cubicBezTo>
                    <a:pt x="12135" y="4142"/>
                    <a:pt x="12110" y="4155"/>
                    <a:pt x="12086" y="4168"/>
                  </a:cubicBezTo>
                  <a:cubicBezTo>
                    <a:pt x="12088" y="4122"/>
                    <a:pt x="12095" y="4077"/>
                    <a:pt x="12108" y="4035"/>
                  </a:cubicBezTo>
                  <a:cubicBezTo>
                    <a:pt x="12091" y="4025"/>
                    <a:pt x="12073" y="4026"/>
                    <a:pt x="12055" y="4033"/>
                  </a:cubicBezTo>
                  <a:cubicBezTo>
                    <a:pt x="12064" y="4008"/>
                    <a:pt x="12065" y="3982"/>
                    <a:pt x="12058" y="3954"/>
                  </a:cubicBezTo>
                  <a:cubicBezTo>
                    <a:pt x="12123" y="3937"/>
                    <a:pt x="12112" y="4012"/>
                    <a:pt x="12172" y="4034"/>
                  </a:cubicBezTo>
                  <a:cubicBezTo>
                    <a:pt x="12209" y="4153"/>
                    <a:pt x="12359" y="4254"/>
                    <a:pt x="12315" y="4049"/>
                  </a:cubicBezTo>
                  <a:cubicBezTo>
                    <a:pt x="12331" y="4043"/>
                    <a:pt x="12343" y="4028"/>
                    <a:pt x="12350" y="4004"/>
                  </a:cubicBezTo>
                  <a:cubicBezTo>
                    <a:pt x="12448" y="4054"/>
                    <a:pt x="12868" y="3767"/>
                    <a:pt x="12772" y="3542"/>
                  </a:cubicBezTo>
                  <a:lnTo>
                    <a:pt x="12798" y="3528"/>
                  </a:lnTo>
                  <a:cubicBezTo>
                    <a:pt x="12795" y="3501"/>
                    <a:pt x="12790" y="3469"/>
                    <a:pt x="12782" y="3445"/>
                  </a:cubicBezTo>
                  <a:cubicBezTo>
                    <a:pt x="12837" y="3455"/>
                    <a:pt x="12967" y="3438"/>
                    <a:pt x="12958" y="3307"/>
                  </a:cubicBezTo>
                  <a:cubicBezTo>
                    <a:pt x="12957" y="3286"/>
                    <a:pt x="12912" y="3085"/>
                    <a:pt x="12912" y="3127"/>
                  </a:cubicBezTo>
                  <a:cubicBezTo>
                    <a:pt x="12847" y="2986"/>
                    <a:pt x="12622" y="2945"/>
                    <a:pt x="12525" y="3031"/>
                  </a:cubicBezTo>
                  <a:cubicBezTo>
                    <a:pt x="12489" y="3062"/>
                    <a:pt x="12429" y="3255"/>
                    <a:pt x="12447" y="3255"/>
                  </a:cubicBezTo>
                  <a:cubicBezTo>
                    <a:pt x="12403" y="3310"/>
                    <a:pt x="12326" y="3392"/>
                    <a:pt x="12276" y="3456"/>
                  </a:cubicBezTo>
                  <a:cubicBezTo>
                    <a:pt x="12218" y="3448"/>
                    <a:pt x="12089" y="3491"/>
                    <a:pt x="12104" y="3620"/>
                  </a:cubicBezTo>
                  <a:cubicBezTo>
                    <a:pt x="11972" y="3754"/>
                    <a:pt x="12055" y="3511"/>
                    <a:pt x="12053" y="3550"/>
                  </a:cubicBezTo>
                  <a:cubicBezTo>
                    <a:pt x="12194" y="3550"/>
                    <a:pt x="12175" y="2901"/>
                    <a:pt x="11880" y="3290"/>
                  </a:cubicBezTo>
                  <a:cubicBezTo>
                    <a:pt x="11885" y="3266"/>
                    <a:pt x="11886" y="3242"/>
                    <a:pt x="11883" y="3218"/>
                  </a:cubicBezTo>
                  <a:cubicBezTo>
                    <a:pt x="11937" y="3192"/>
                    <a:pt x="11962" y="3160"/>
                    <a:pt x="11962" y="3116"/>
                  </a:cubicBezTo>
                  <a:cubicBezTo>
                    <a:pt x="11960" y="3072"/>
                    <a:pt x="11940" y="3025"/>
                    <a:pt x="11890" y="3023"/>
                  </a:cubicBezTo>
                  <a:cubicBezTo>
                    <a:pt x="11973" y="2946"/>
                    <a:pt x="11928" y="2887"/>
                    <a:pt x="11897" y="2792"/>
                  </a:cubicBezTo>
                  <a:cubicBezTo>
                    <a:pt x="11923" y="2686"/>
                    <a:pt x="11966" y="2648"/>
                    <a:pt x="11896" y="2538"/>
                  </a:cubicBezTo>
                  <a:cubicBezTo>
                    <a:pt x="12155" y="2423"/>
                    <a:pt x="12414" y="2194"/>
                    <a:pt x="12683" y="2064"/>
                  </a:cubicBezTo>
                  <a:cubicBezTo>
                    <a:pt x="12497" y="1923"/>
                    <a:pt x="12275" y="1832"/>
                    <a:pt x="12074" y="1942"/>
                  </a:cubicBezTo>
                  <a:cubicBezTo>
                    <a:pt x="11870" y="2053"/>
                    <a:pt x="11809" y="2410"/>
                    <a:pt x="11617" y="2516"/>
                  </a:cubicBezTo>
                  <a:cubicBezTo>
                    <a:pt x="11637" y="2485"/>
                    <a:pt x="11711" y="2388"/>
                    <a:pt x="11713" y="2336"/>
                  </a:cubicBezTo>
                  <a:cubicBezTo>
                    <a:pt x="11702" y="2340"/>
                    <a:pt x="11686" y="2329"/>
                    <a:pt x="11677" y="2329"/>
                  </a:cubicBezTo>
                  <a:cubicBezTo>
                    <a:pt x="11686" y="2307"/>
                    <a:pt x="11682" y="2293"/>
                    <a:pt x="11685" y="2269"/>
                  </a:cubicBezTo>
                  <a:cubicBezTo>
                    <a:pt x="11662" y="2273"/>
                    <a:pt x="11644" y="2265"/>
                    <a:pt x="11630" y="2243"/>
                  </a:cubicBezTo>
                  <a:cubicBezTo>
                    <a:pt x="11658" y="2212"/>
                    <a:pt x="11851" y="2141"/>
                    <a:pt x="11835" y="2053"/>
                  </a:cubicBezTo>
                  <a:cubicBezTo>
                    <a:pt x="11814" y="1936"/>
                    <a:pt x="11510" y="2066"/>
                    <a:pt x="11468" y="2073"/>
                  </a:cubicBezTo>
                  <a:cubicBezTo>
                    <a:pt x="11212" y="2115"/>
                    <a:pt x="11441" y="2211"/>
                    <a:pt x="11298" y="2321"/>
                  </a:cubicBezTo>
                  <a:cubicBezTo>
                    <a:pt x="11252" y="2357"/>
                    <a:pt x="11067" y="2097"/>
                    <a:pt x="11074" y="2352"/>
                  </a:cubicBezTo>
                  <a:cubicBezTo>
                    <a:pt x="11077" y="2447"/>
                    <a:pt x="11215" y="2513"/>
                    <a:pt x="11244" y="2664"/>
                  </a:cubicBezTo>
                  <a:cubicBezTo>
                    <a:pt x="11346" y="2689"/>
                    <a:pt x="11433" y="2586"/>
                    <a:pt x="11533" y="2565"/>
                  </a:cubicBezTo>
                  <a:cubicBezTo>
                    <a:pt x="11355" y="2678"/>
                    <a:pt x="11253" y="2955"/>
                    <a:pt x="11404" y="3165"/>
                  </a:cubicBezTo>
                  <a:cubicBezTo>
                    <a:pt x="11351" y="3210"/>
                    <a:pt x="11314" y="3245"/>
                    <a:pt x="11310" y="3351"/>
                  </a:cubicBezTo>
                  <a:lnTo>
                    <a:pt x="11336" y="3364"/>
                  </a:lnTo>
                  <a:cubicBezTo>
                    <a:pt x="11179" y="3430"/>
                    <a:pt x="11147" y="3493"/>
                    <a:pt x="11033" y="3630"/>
                  </a:cubicBezTo>
                  <a:cubicBezTo>
                    <a:pt x="11033" y="3630"/>
                    <a:pt x="11033" y="3630"/>
                    <a:pt x="11033" y="3630"/>
                  </a:cubicBezTo>
                  <a:cubicBezTo>
                    <a:pt x="11061" y="3545"/>
                    <a:pt x="11117" y="3452"/>
                    <a:pt x="11050" y="3363"/>
                  </a:cubicBezTo>
                  <a:cubicBezTo>
                    <a:pt x="11125" y="3368"/>
                    <a:pt x="11195" y="3337"/>
                    <a:pt x="11259" y="3272"/>
                  </a:cubicBezTo>
                  <a:cubicBezTo>
                    <a:pt x="11272" y="3258"/>
                    <a:pt x="11117" y="3018"/>
                    <a:pt x="11091" y="3018"/>
                  </a:cubicBezTo>
                  <a:cubicBezTo>
                    <a:pt x="11053" y="3018"/>
                    <a:pt x="10830" y="3190"/>
                    <a:pt x="10806" y="3256"/>
                  </a:cubicBezTo>
                  <a:cubicBezTo>
                    <a:pt x="10845" y="3272"/>
                    <a:pt x="10884" y="3290"/>
                    <a:pt x="10923" y="3309"/>
                  </a:cubicBezTo>
                  <a:cubicBezTo>
                    <a:pt x="10787" y="3310"/>
                    <a:pt x="10724" y="3477"/>
                    <a:pt x="10581" y="3471"/>
                  </a:cubicBezTo>
                  <a:cubicBezTo>
                    <a:pt x="10453" y="3498"/>
                    <a:pt x="10173" y="3554"/>
                    <a:pt x="10078" y="3374"/>
                  </a:cubicBezTo>
                  <a:cubicBezTo>
                    <a:pt x="10185" y="3130"/>
                    <a:pt x="9473" y="3169"/>
                    <a:pt x="9617" y="3516"/>
                  </a:cubicBezTo>
                  <a:cubicBezTo>
                    <a:pt x="9529" y="3631"/>
                    <a:pt x="9460" y="3480"/>
                    <a:pt x="9368" y="3462"/>
                  </a:cubicBezTo>
                  <a:cubicBezTo>
                    <a:pt x="9213" y="3481"/>
                    <a:pt x="9060" y="3554"/>
                    <a:pt x="8904" y="3532"/>
                  </a:cubicBezTo>
                  <a:cubicBezTo>
                    <a:pt x="9137" y="3401"/>
                    <a:pt x="9054" y="3181"/>
                    <a:pt x="8833" y="3214"/>
                  </a:cubicBezTo>
                  <a:cubicBezTo>
                    <a:pt x="8716" y="3230"/>
                    <a:pt x="8605" y="3153"/>
                    <a:pt x="8498" y="3083"/>
                  </a:cubicBezTo>
                  <a:cubicBezTo>
                    <a:pt x="8301" y="2955"/>
                    <a:pt x="8276" y="3049"/>
                    <a:pt x="8098" y="3063"/>
                  </a:cubicBezTo>
                  <a:cubicBezTo>
                    <a:pt x="8243" y="2744"/>
                    <a:pt x="7844" y="3070"/>
                    <a:pt x="7824" y="3072"/>
                  </a:cubicBezTo>
                  <a:cubicBezTo>
                    <a:pt x="7802" y="3026"/>
                    <a:pt x="7857" y="2925"/>
                    <a:pt x="7822" y="2862"/>
                  </a:cubicBezTo>
                  <a:cubicBezTo>
                    <a:pt x="7765" y="2758"/>
                    <a:pt x="7615" y="2889"/>
                    <a:pt x="7553" y="2920"/>
                  </a:cubicBezTo>
                  <a:cubicBezTo>
                    <a:pt x="7482" y="2703"/>
                    <a:pt x="7200" y="3025"/>
                    <a:pt x="7120" y="3025"/>
                  </a:cubicBezTo>
                  <a:cubicBezTo>
                    <a:pt x="7038" y="3025"/>
                    <a:pt x="6962" y="3004"/>
                    <a:pt x="6879" y="3011"/>
                  </a:cubicBezTo>
                  <a:cubicBezTo>
                    <a:pt x="6761" y="3020"/>
                    <a:pt x="6643" y="3147"/>
                    <a:pt x="6540" y="3158"/>
                  </a:cubicBezTo>
                  <a:cubicBezTo>
                    <a:pt x="6435" y="3288"/>
                    <a:pt x="6241" y="2969"/>
                    <a:pt x="6102" y="3002"/>
                  </a:cubicBezTo>
                  <a:cubicBezTo>
                    <a:pt x="5987" y="2699"/>
                    <a:pt x="5301" y="2658"/>
                    <a:pt x="5108" y="2660"/>
                  </a:cubicBezTo>
                  <a:lnTo>
                    <a:pt x="5166" y="2595"/>
                  </a:lnTo>
                  <a:cubicBezTo>
                    <a:pt x="4385" y="2334"/>
                    <a:pt x="3526" y="2801"/>
                    <a:pt x="2781" y="3187"/>
                  </a:cubicBezTo>
                  <a:cubicBezTo>
                    <a:pt x="2790" y="3245"/>
                    <a:pt x="2794" y="3305"/>
                    <a:pt x="2794" y="3364"/>
                  </a:cubicBezTo>
                  <a:cubicBezTo>
                    <a:pt x="2821" y="3360"/>
                    <a:pt x="2846" y="3381"/>
                    <a:pt x="2861" y="3411"/>
                  </a:cubicBezTo>
                  <a:cubicBezTo>
                    <a:pt x="2895" y="3481"/>
                    <a:pt x="2847" y="3560"/>
                    <a:pt x="2808" y="3586"/>
                  </a:cubicBezTo>
                  <a:cubicBezTo>
                    <a:pt x="2807" y="3616"/>
                    <a:pt x="2818" y="3636"/>
                    <a:pt x="2843" y="3646"/>
                  </a:cubicBezTo>
                  <a:cubicBezTo>
                    <a:pt x="2669" y="3610"/>
                    <a:pt x="2511" y="3697"/>
                    <a:pt x="2346" y="3775"/>
                  </a:cubicBezTo>
                  <a:cubicBezTo>
                    <a:pt x="2313" y="3790"/>
                    <a:pt x="1788" y="3962"/>
                    <a:pt x="2020" y="4078"/>
                  </a:cubicBezTo>
                  <a:cubicBezTo>
                    <a:pt x="1791" y="4457"/>
                    <a:pt x="2405" y="4349"/>
                    <a:pt x="2510" y="4285"/>
                  </a:cubicBezTo>
                  <a:cubicBezTo>
                    <a:pt x="2433" y="4611"/>
                    <a:pt x="1900" y="4586"/>
                    <a:pt x="1737" y="4688"/>
                  </a:cubicBezTo>
                  <a:cubicBezTo>
                    <a:pt x="1610" y="4807"/>
                    <a:pt x="1325" y="4847"/>
                    <a:pt x="1294" y="5135"/>
                  </a:cubicBezTo>
                  <a:cubicBezTo>
                    <a:pt x="1271" y="5347"/>
                    <a:pt x="1078" y="5786"/>
                    <a:pt x="1423" y="5569"/>
                  </a:cubicBezTo>
                  <a:cubicBezTo>
                    <a:pt x="1382" y="5665"/>
                    <a:pt x="1288" y="5766"/>
                    <a:pt x="1232" y="5830"/>
                  </a:cubicBezTo>
                  <a:lnTo>
                    <a:pt x="1247" y="5941"/>
                  </a:lnTo>
                  <a:cubicBezTo>
                    <a:pt x="1305" y="5949"/>
                    <a:pt x="1373" y="5942"/>
                    <a:pt x="1427" y="5909"/>
                  </a:cubicBezTo>
                  <a:cubicBezTo>
                    <a:pt x="1582" y="5813"/>
                    <a:pt x="1505" y="5986"/>
                    <a:pt x="1616" y="6015"/>
                  </a:cubicBezTo>
                  <a:cubicBezTo>
                    <a:pt x="1625" y="6015"/>
                    <a:pt x="1632" y="6012"/>
                    <a:pt x="1639" y="6008"/>
                  </a:cubicBezTo>
                  <a:cubicBezTo>
                    <a:pt x="1268" y="6350"/>
                    <a:pt x="877" y="6521"/>
                    <a:pt x="478" y="6743"/>
                  </a:cubicBezTo>
                  <a:cubicBezTo>
                    <a:pt x="343" y="6818"/>
                    <a:pt x="175" y="6809"/>
                    <a:pt x="54" y="6949"/>
                  </a:cubicBezTo>
                  <a:cubicBezTo>
                    <a:pt x="-154" y="7190"/>
                    <a:pt x="297" y="7025"/>
                    <a:pt x="344" y="7001"/>
                  </a:cubicBezTo>
                  <a:cubicBezTo>
                    <a:pt x="703" y="6820"/>
                    <a:pt x="1068" y="6689"/>
                    <a:pt x="1424" y="6508"/>
                  </a:cubicBezTo>
                  <a:cubicBezTo>
                    <a:pt x="1621" y="6408"/>
                    <a:pt x="2420" y="6068"/>
                    <a:pt x="2420" y="5738"/>
                  </a:cubicBezTo>
                  <a:cubicBezTo>
                    <a:pt x="2564" y="5669"/>
                    <a:pt x="2545" y="5757"/>
                    <a:pt x="2664" y="5770"/>
                  </a:cubicBezTo>
                  <a:cubicBezTo>
                    <a:pt x="2775" y="5884"/>
                    <a:pt x="2982" y="5669"/>
                    <a:pt x="3099" y="5636"/>
                  </a:cubicBezTo>
                  <a:cubicBezTo>
                    <a:pt x="3270" y="5586"/>
                    <a:pt x="3354" y="5471"/>
                    <a:pt x="3497" y="5332"/>
                  </a:cubicBezTo>
                  <a:cubicBezTo>
                    <a:pt x="3592" y="5239"/>
                    <a:pt x="3675" y="5420"/>
                    <a:pt x="3762" y="5453"/>
                  </a:cubicBezTo>
                  <a:cubicBezTo>
                    <a:pt x="3787" y="5623"/>
                    <a:pt x="4109" y="5610"/>
                    <a:pt x="4206" y="5651"/>
                  </a:cubicBezTo>
                  <a:cubicBezTo>
                    <a:pt x="4425" y="5745"/>
                    <a:pt x="4511" y="6181"/>
                    <a:pt x="4283" y="6388"/>
                  </a:cubicBezTo>
                  <a:cubicBezTo>
                    <a:pt x="4312" y="6399"/>
                    <a:pt x="4341" y="6409"/>
                    <a:pt x="4370" y="6418"/>
                  </a:cubicBezTo>
                  <a:cubicBezTo>
                    <a:pt x="4406" y="6521"/>
                    <a:pt x="4318" y="6634"/>
                    <a:pt x="4422" y="6661"/>
                  </a:cubicBezTo>
                  <a:cubicBezTo>
                    <a:pt x="4430" y="6629"/>
                    <a:pt x="4441" y="6599"/>
                    <a:pt x="4455" y="6573"/>
                  </a:cubicBezTo>
                  <a:cubicBezTo>
                    <a:pt x="4440" y="6630"/>
                    <a:pt x="4444" y="6678"/>
                    <a:pt x="4466" y="6718"/>
                  </a:cubicBezTo>
                  <a:cubicBezTo>
                    <a:pt x="4402" y="6900"/>
                    <a:pt x="4481" y="7268"/>
                    <a:pt x="4600" y="6983"/>
                  </a:cubicBezTo>
                  <a:cubicBezTo>
                    <a:pt x="4616" y="7025"/>
                    <a:pt x="4647" y="7029"/>
                    <a:pt x="4668" y="7000"/>
                  </a:cubicBezTo>
                  <a:cubicBezTo>
                    <a:pt x="4695" y="7165"/>
                    <a:pt x="4383" y="7512"/>
                    <a:pt x="4572" y="7612"/>
                  </a:cubicBezTo>
                  <a:cubicBezTo>
                    <a:pt x="4561" y="7639"/>
                    <a:pt x="4537" y="8189"/>
                    <a:pt x="4549" y="8218"/>
                  </a:cubicBezTo>
                  <a:cubicBezTo>
                    <a:pt x="4218" y="8052"/>
                    <a:pt x="4499" y="8766"/>
                    <a:pt x="4612" y="8908"/>
                  </a:cubicBezTo>
                  <a:cubicBezTo>
                    <a:pt x="4469" y="9248"/>
                    <a:pt x="4405" y="9703"/>
                    <a:pt x="4249" y="10060"/>
                  </a:cubicBezTo>
                  <a:cubicBezTo>
                    <a:pt x="4231" y="10103"/>
                    <a:pt x="3863" y="10724"/>
                    <a:pt x="3931" y="10838"/>
                  </a:cubicBezTo>
                  <a:cubicBezTo>
                    <a:pt x="3904" y="10875"/>
                    <a:pt x="3884" y="11006"/>
                    <a:pt x="3866" y="11057"/>
                  </a:cubicBezTo>
                  <a:lnTo>
                    <a:pt x="3907" y="11057"/>
                  </a:lnTo>
                  <a:cubicBezTo>
                    <a:pt x="3683" y="11057"/>
                    <a:pt x="3673" y="12226"/>
                    <a:pt x="3784" y="12411"/>
                  </a:cubicBezTo>
                  <a:cubicBezTo>
                    <a:pt x="3713" y="12506"/>
                    <a:pt x="3776" y="12866"/>
                    <a:pt x="3821" y="12952"/>
                  </a:cubicBezTo>
                  <a:cubicBezTo>
                    <a:pt x="3779" y="13102"/>
                    <a:pt x="3952" y="13349"/>
                    <a:pt x="4063" y="13322"/>
                  </a:cubicBezTo>
                  <a:cubicBezTo>
                    <a:pt x="4060" y="13338"/>
                    <a:pt x="4058" y="13354"/>
                    <a:pt x="4057" y="13370"/>
                  </a:cubicBezTo>
                  <a:lnTo>
                    <a:pt x="4087" y="13380"/>
                  </a:lnTo>
                  <a:lnTo>
                    <a:pt x="4093" y="13414"/>
                  </a:lnTo>
                  <a:cubicBezTo>
                    <a:pt x="4290" y="13490"/>
                    <a:pt x="4102" y="14174"/>
                    <a:pt x="4227" y="14378"/>
                  </a:cubicBezTo>
                  <a:cubicBezTo>
                    <a:pt x="4190" y="14488"/>
                    <a:pt x="4544" y="15231"/>
                    <a:pt x="4228" y="15052"/>
                  </a:cubicBezTo>
                  <a:cubicBezTo>
                    <a:pt x="4228" y="15090"/>
                    <a:pt x="4220" y="15124"/>
                    <a:pt x="4204" y="15151"/>
                  </a:cubicBezTo>
                  <a:cubicBezTo>
                    <a:pt x="4266" y="15264"/>
                    <a:pt x="4305" y="15363"/>
                    <a:pt x="4335" y="15505"/>
                  </a:cubicBezTo>
                  <a:lnTo>
                    <a:pt x="4346" y="15505"/>
                  </a:lnTo>
                  <a:cubicBezTo>
                    <a:pt x="4387" y="15457"/>
                    <a:pt x="4394" y="15543"/>
                    <a:pt x="4468" y="15503"/>
                  </a:cubicBezTo>
                  <a:cubicBezTo>
                    <a:pt x="4571" y="15800"/>
                    <a:pt x="4536" y="15834"/>
                    <a:pt x="4468" y="16154"/>
                  </a:cubicBezTo>
                  <a:cubicBezTo>
                    <a:pt x="4643" y="16085"/>
                    <a:pt x="4765" y="16495"/>
                    <a:pt x="4806" y="16709"/>
                  </a:cubicBezTo>
                  <a:cubicBezTo>
                    <a:pt x="5029" y="16623"/>
                    <a:pt x="4935" y="16305"/>
                    <a:pt x="4856" y="16081"/>
                  </a:cubicBezTo>
                  <a:lnTo>
                    <a:pt x="4819" y="16090"/>
                  </a:lnTo>
                  <a:cubicBezTo>
                    <a:pt x="4853" y="16027"/>
                    <a:pt x="4845" y="15950"/>
                    <a:pt x="4813" y="15895"/>
                  </a:cubicBezTo>
                  <a:lnTo>
                    <a:pt x="4799" y="15901"/>
                  </a:lnTo>
                  <a:cubicBezTo>
                    <a:pt x="4773" y="15687"/>
                    <a:pt x="4711" y="15463"/>
                    <a:pt x="4695" y="15267"/>
                  </a:cubicBezTo>
                  <a:cubicBezTo>
                    <a:pt x="4682" y="15104"/>
                    <a:pt x="4607" y="15059"/>
                    <a:pt x="4654" y="14857"/>
                  </a:cubicBezTo>
                  <a:cubicBezTo>
                    <a:pt x="4643" y="14858"/>
                    <a:pt x="4632" y="14860"/>
                    <a:pt x="4621" y="14862"/>
                  </a:cubicBezTo>
                  <a:cubicBezTo>
                    <a:pt x="4621" y="14691"/>
                    <a:pt x="4335" y="14165"/>
                    <a:pt x="4542" y="14004"/>
                  </a:cubicBezTo>
                  <a:cubicBezTo>
                    <a:pt x="4568" y="14048"/>
                    <a:pt x="4597" y="14053"/>
                    <a:pt x="4633" y="14051"/>
                  </a:cubicBezTo>
                  <a:cubicBezTo>
                    <a:pt x="4649" y="14091"/>
                    <a:pt x="4668" y="14112"/>
                    <a:pt x="4694" y="14132"/>
                  </a:cubicBezTo>
                  <a:cubicBezTo>
                    <a:pt x="4606" y="14386"/>
                    <a:pt x="4732" y="15046"/>
                    <a:pt x="4888" y="15146"/>
                  </a:cubicBezTo>
                  <a:cubicBezTo>
                    <a:pt x="4868" y="15243"/>
                    <a:pt x="4898" y="15358"/>
                    <a:pt x="4958" y="15388"/>
                  </a:cubicBezTo>
                  <a:cubicBezTo>
                    <a:pt x="4954" y="15472"/>
                    <a:pt x="4978" y="15520"/>
                    <a:pt x="5030" y="15518"/>
                  </a:cubicBezTo>
                  <a:cubicBezTo>
                    <a:pt x="5042" y="15595"/>
                    <a:pt x="4993" y="15742"/>
                    <a:pt x="4986" y="15835"/>
                  </a:cubicBezTo>
                  <a:cubicBezTo>
                    <a:pt x="5221" y="15896"/>
                    <a:pt x="5644" y="17047"/>
                    <a:pt x="5374" y="17327"/>
                  </a:cubicBezTo>
                  <a:lnTo>
                    <a:pt x="5386" y="17327"/>
                  </a:lnTo>
                  <a:cubicBezTo>
                    <a:pt x="5363" y="17683"/>
                    <a:pt x="5700" y="18230"/>
                    <a:pt x="5921" y="18189"/>
                  </a:cubicBezTo>
                  <a:cubicBezTo>
                    <a:pt x="6093" y="18316"/>
                    <a:pt x="6360" y="18812"/>
                    <a:pt x="6568" y="18812"/>
                  </a:cubicBezTo>
                  <a:cubicBezTo>
                    <a:pt x="6707" y="18812"/>
                    <a:pt x="6794" y="18936"/>
                    <a:pt x="6933" y="18803"/>
                  </a:cubicBezTo>
                  <a:cubicBezTo>
                    <a:pt x="7112" y="18634"/>
                    <a:pt x="7225" y="18901"/>
                    <a:pt x="7338" y="19138"/>
                  </a:cubicBezTo>
                  <a:lnTo>
                    <a:pt x="7320" y="19233"/>
                  </a:lnTo>
                  <a:cubicBezTo>
                    <a:pt x="7452" y="19457"/>
                    <a:pt x="7609" y="19414"/>
                    <a:pt x="7752" y="19578"/>
                  </a:cubicBezTo>
                  <a:lnTo>
                    <a:pt x="7747" y="19554"/>
                  </a:lnTo>
                  <a:cubicBezTo>
                    <a:pt x="7831" y="19616"/>
                    <a:pt x="7966" y="19734"/>
                    <a:pt x="8058" y="19655"/>
                  </a:cubicBezTo>
                  <a:cubicBezTo>
                    <a:pt x="8068" y="19696"/>
                    <a:pt x="8082" y="19732"/>
                    <a:pt x="8102" y="19765"/>
                  </a:cubicBezTo>
                  <a:cubicBezTo>
                    <a:pt x="8201" y="19848"/>
                    <a:pt x="8249" y="20070"/>
                    <a:pt x="8332" y="20197"/>
                  </a:cubicBezTo>
                  <a:cubicBezTo>
                    <a:pt x="8328" y="20204"/>
                    <a:pt x="8318" y="20232"/>
                    <a:pt x="8307" y="20232"/>
                  </a:cubicBezTo>
                  <a:cubicBezTo>
                    <a:pt x="8248" y="20232"/>
                    <a:pt x="8242" y="20374"/>
                    <a:pt x="8290" y="20404"/>
                  </a:cubicBezTo>
                  <a:cubicBezTo>
                    <a:pt x="8224" y="20558"/>
                    <a:pt x="8335" y="20723"/>
                    <a:pt x="8404" y="20797"/>
                  </a:cubicBezTo>
                  <a:lnTo>
                    <a:pt x="8421" y="20768"/>
                  </a:lnTo>
                  <a:lnTo>
                    <a:pt x="8440" y="20786"/>
                  </a:lnTo>
                  <a:cubicBezTo>
                    <a:pt x="8440" y="20786"/>
                    <a:pt x="8460" y="20734"/>
                    <a:pt x="8463" y="20726"/>
                  </a:cubicBezTo>
                  <a:cubicBezTo>
                    <a:pt x="8481" y="20791"/>
                    <a:pt x="8506" y="20812"/>
                    <a:pt x="8544" y="20833"/>
                  </a:cubicBezTo>
                  <a:cubicBezTo>
                    <a:pt x="8631" y="20882"/>
                    <a:pt x="8572" y="21016"/>
                    <a:pt x="8625" y="21113"/>
                  </a:cubicBezTo>
                  <a:cubicBezTo>
                    <a:pt x="8670" y="21195"/>
                    <a:pt x="8728" y="21169"/>
                    <a:pt x="8774" y="21125"/>
                  </a:cubicBezTo>
                  <a:cubicBezTo>
                    <a:pt x="8819" y="21180"/>
                    <a:pt x="8955" y="21104"/>
                    <a:pt x="8977" y="21190"/>
                  </a:cubicBezTo>
                  <a:cubicBezTo>
                    <a:pt x="8994" y="21268"/>
                    <a:pt x="9007" y="21360"/>
                    <a:pt x="9074" y="21327"/>
                  </a:cubicBezTo>
                  <a:cubicBezTo>
                    <a:pt x="9087" y="21499"/>
                    <a:pt x="9387" y="21534"/>
                    <a:pt x="9242" y="21147"/>
                  </a:cubicBezTo>
                  <a:cubicBezTo>
                    <a:pt x="9322" y="21112"/>
                    <a:pt x="9334" y="20930"/>
                    <a:pt x="9399" y="20930"/>
                  </a:cubicBezTo>
                  <a:cubicBezTo>
                    <a:pt x="9476" y="20930"/>
                    <a:pt x="9464" y="21056"/>
                    <a:pt x="9512" y="21099"/>
                  </a:cubicBezTo>
                  <a:cubicBezTo>
                    <a:pt x="9489" y="21140"/>
                    <a:pt x="9481" y="21184"/>
                    <a:pt x="9489" y="21232"/>
                  </a:cubicBezTo>
                  <a:cubicBezTo>
                    <a:pt x="9530" y="21294"/>
                    <a:pt x="9567" y="21378"/>
                    <a:pt x="9594" y="21465"/>
                  </a:cubicBezTo>
                  <a:cubicBezTo>
                    <a:pt x="9613" y="21444"/>
                    <a:pt x="9635" y="21429"/>
                    <a:pt x="9658" y="21420"/>
                  </a:cubicBezTo>
                  <a:cubicBezTo>
                    <a:pt x="9651" y="21406"/>
                    <a:pt x="9651" y="21393"/>
                    <a:pt x="9656" y="21381"/>
                  </a:cubicBezTo>
                  <a:lnTo>
                    <a:pt x="9663" y="21393"/>
                  </a:lnTo>
                  <a:cubicBezTo>
                    <a:pt x="9703" y="21371"/>
                    <a:pt x="9728" y="21327"/>
                    <a:pt x="9733" y="21262"/>
                  </a:cubicBezTo>
                  <a:lnTo>
                    <a:pt x="9788" y="21239"/>
                  </a:lnTo>
                  <a:lnTo>
                    <a:pt x="9727" y="21036"/>
                  </a:lnTo>
                  <a:lnTo>
                    <a:pt x="9751" y="20983"/>
                  </a:lnTo>
                  <a:cubicBezTo>
                    <a:pt x="9690" y="20841"/>
                    <a:pt x="9591" y="20668"/>
                    <a:pt x="9478" y="20685"/>
                  </a:cubicBezTo>
                  <a:cubicBezTo>
                    <a:pt x="9386" y="20387"/>
                    <a:pt x="9023" y="21216"/>
                    <a:pt x="8905" y="20641"/>
                  </a:cubicBezTo>
                  <a:lnTo>
                    <a:pt x="8820" y="20643"/>
                  </a:lnTo>
                  <a:cubicBezTo>
                    <a:pt x="8820" y="20643"/>
                    <a:pt x="8682" y="20417"/>
                    <a:pt x="8717" y="20417"/>
                  </a:cubicBezTo>
                  <a:cubicBezTo>
                    <a:pt x="8717" y="20417"/>
                    <a:pt x="8717" y="20417"/>
                    <a:pt x="8717" y="20417"/>
                  </a:cubicBezTo>
                  <a:cubicBezTo>
                    <a:pt x="8719" y="20417"/>
                    <a:pt x="8885" y="19093"/>
                    <a:pt x="8901" y="18934"/>
                  </a:cubicBezTo>
                  <a:cubicBezTo>
                    <a:pt x="8865" y="18931"/>
                    <a:pt x="8824" y="18936"/>
                    <a:pt x="8790" y="18958"/>
                  </a:cubicBezTo>
                  <a:cubicBezTo>
                    <a:pt x="8665" y="18803"/>
                    <a:pt x="8556" y="18836"/>
                    <a:pt x="8451" y="18742"/>
                  </a:cubicBezTo>
                  <a:cubicBezTo>
                    <a:pt x="8417" y="18712"/>
                    <a:pt x="8071" y="18740"/>
                    <a:pt x="8035" y="18773"/>
                  </a:cubicBezTo>
                  <a:cubicBezTo>
                    <a:pt x="8032" y="18768"/>
                    <a:pt x="8029" y="18763"/>
                    <a:pt x="8025" y="18757"/>
                  </a:cubicBezTo>
                  <a:cubicBezTo>
                    <a:pt x="8109" y="18574"/>
                    <a:pt x="8142" y="18312"/>
                    <a:pt x="8200" y="18110"/>
                  </a:cubicBezTo>
                  <a:cubicBezTo>
                    <a:pt x="8274" y="17968"/>
                    <a:pt x="8508" y="16969"/>
                    <a:pt x="8384" y="16969"/>
                  </a:cubicBezTo>
                  <a:cubicBezTo>
                    <a:pt x="8284" y="16969"/>
                    <a:pt x="8160" y="16997"/>
                    <a:pt x="8055" y="17030"/>
                  </a:cubicBezTo>
                  <a:cubicBezTo>
                    <a:pt x="7708" y="17115"/>
                    <a:pt x="7858" y="17667"/>
                    <a:pt x="7599" y="17812"/>
                  </a:cubicBezTo>
                  <a:cubicBezTo>
                    <a:pt x="7601" y="17840"/>
                    <a:pt x="7595" y="17864"/>
                    <a:pt x="7583" y="17884"/>
                  </a:cubicBezTo>
                  <a:lnTo>
                    <a:pt x="7589" y="17850"/>
                  </a:lnTo>
                  <a:cubicBezTo>
                    <a:pt x="7313" y="17803"/>
                    <a:pt x="7206" y="18092"/>
                    <a:pt x="6955" y="17842"/>
                  </a:cubicBezTo>
                  <a:cubicBezTo>
                    <a:pt x="6928" y="17797"/>
                    <a:pt x="6940" y="17716"/>
                    <a:pt x="6902" y="17678"/>
                  </a:cubicBezTo>
                  <a:cubicBezTo>
                    <a:pt x="6909" y="17285"/>
                    <a:pt x="6745" y="17009"/>
                    <a:pt x="6787" y="16567"/>
                  </a:cubicBezTo>
                  <a:cubicBezTo>
                    <a:pt x="6799" y="16444"/>
                    <a:pt x="6795" y="15988"/>
                    <a:pt x="6892" y="15936"/>
                  </a:cubicBezTo>
                  <a:cubicBezTo>
                    <a:pt x="6964" y="15896"/>
                    <a:pt x="6970" y="15802"/>
                    <a:pt x="6989" y="15695"/>
                  </a:cubicBezTo>
                  <a:cubicBezTo>
                    <a:pt x="6960" y="15291"/>
                    <a:pt x="7099" y="15132"/>
                    <a:pt x="7297" y="14954"/>
                  </a:cubicBezTo>
                  <a:cubicBezTo>
                    <a:pt x="7407" y="14847"/>
                    <a:pt x="7530" y="14681"/>
                    <a:pt x="7658" y="14647"/>
                  </a:cubicBezTo>
                  <a:cubicBezTo>
                    <a:pt x="7726" y="14629"/>
                    <a:pt x="7890" y="14823"/>
                    <a:pt x="7918" y="14651"/>
                  </a:cubicBezTo>
                  <a:cubicBezTo>
                    <a:pt x="7929" y="14662"/>
                    <a:pt x="7940" y="14672"/>
                    <a:pt x="7951" y="14683"/>
                  </a:cubicBezTo>
                  <a:cubicBezTo>
                    <a:pt x="7964" y="14784"/>
                    <a:pt x="8062" y="14913"/>
                    <a:pt x="8119" y="14804"/>
                  </a:cubicBezTo>
                  <a:cubicBezTo>
                    <a:pt x="8158" y="14847"/>
                    <a:pt x="8205" y="14840"/>
                    <a:pt x="8218" y="14755"/>
                  </a:cubicBezTo>
                  <a:cubicBezTo>
                    <a:pt x="8226" y="14760"/>
                    <a:pt x="8233" y="14769"/>
                    <a:pt x="8237" y="14776"/>
                  </a:cubicBezTo>
                  <a:cubicBezTo>
                    <a:pt x="8243" y="14815"/>
                    <a:pt x="8236" y="14869"/>
                    <a:pt x="8238" y="14910"/>
                  </a:cubicBezTo>
                  <a:cubicBezTo>
                    <a:pt x="8321" y="14897"/>
                    <a:pt x="8431" y="14728"/>
                    <a:pt x="8309" y="14652"/>
                  </a:cubicBezTo>
                  <a:cubicBezTo>
                    <a:pt x="8336" y="14621"/>
                    <a:pt x="8354" y="14568"/>
                    <a:pt x="8341" y="14512"/>
                  </a:cubicBezTo>
                  <a:cubicBezTo>
                    <a:pt x="8478" y="14435"/>
                    <a:pt x="8881" y="14341"/>
                    <a:pt x="8891" y="14660"/>
                  </a:cubicBezTo>
                  <a:cubicBezTo>
                    <a:pt x="8953" y="14668"/>
                    <a:pt x="9017" y="14668"/>
                    <a:pt x="9071" y="14607"/>
                  </a:cubicBezTo>
                  <a:cubicBezTo>
                    <a:pt x="9213" y="14442"/>
                    <a:pt x="9157" y="14782"/>
                    <a:pt x="9269" y="14825"/>
                  </a:cubicBezTo>
                  <a:cubicBezTo>
                    <a:pt x="9274" y="14919"/>
                    <a:pt x="9158" y="15202"/>
                    <a:pt x="9231" y="15255"/>
                  </a:cubicBezTo>
                  <a:cubicBezTo>
                    <a:pt x="9194" y="15363"/>
                    <a:pt x="9245" y="15521"/>
                    <a:pt x="9291" y="15598"/>
                  </a:cubicBezTo>
                  <a:cubicBezTo>
                    <a:pt x="9303" y="15683"/>
                    <a:pt x="9312" y="15745"/>
                    <a:pt x="9294" y="15822"/>
                  </a:cubicBezTo>
                  <a:cubicBezTo>
                    <a:pt x="9320" y="15840"/>
                    <a:pt x="9347" y="15858"/>
                    <a:pt x="9373" y="15876"/>
                  </a:cubicBezTo>
                  <a:cubicBezTo>
                    <a:pt x="9376" y="15876"/>
                    <a:pt x="9389" y="16042"/>
                    <a:pt x="9392" y="16062"/>
                  </a:cubicBezTo>
                  <a:cubicBezTo>
                    <a:pt x="9891" y="16160"/>
                    <a:pt x="9504" y="14453"/>
                    <a:pt x="9669" y="14135"/>
                  </a:cubicBezTo>
                  <a:cubicBezTo>
                    <a:pt x="9801" y="13882"/>
                    <a:pt x="9965" y="13656"/>
                    <a:pt x="10125" y="13464"/>
                  </a:cubicBezTo>
                  <a:cubicBezTo>
                    <a:pt x="10212" y="13386"/>
                    <a:pt x="10656" y="13027"/>
                    <a:pt x="10592" y="12952"/>
                  </a:cubicBezTo>
                  <a:cubicBezTo>
                    <a:pt x="10811" y="12978"/>
                    <a:pt x="10712" y="12540"/>
                    <a:pt x="10767" y="12391"/>
                  </a:cubicBezTo>
                  <a:cubicBezTo>
                    <a:pt x="10824" y="12240"/>
                    <a:pt x="11053" y="12010"/>
                    <a:pt x="10986" y="11786"/>
                  </a:cubicBezTo>
                  <a:cubicBezTo>
                    <a:pt x="11080" y="11837"/>
                    <a:pt x="11274" y="11508"/>
                    <a:pt x="11267" y="11344"/>
                  </a:cubicBezTo>
                  <a:cubicBezTo>
                    <a:pt x="11357" y="11366"/>
                    <a:pt x="11513" y="11281"/>
                    <a:pt x="11556" y="11158"/>
                  </a:cubicBezTo>
                  <a:lnTo>
                    <a:pt x="11547" y="11137"/>
                  </a:lnTo>
                  <a:cubicBezTo>
                    <a:pt x="11604" y="11130"/>
                    <a:pt x="11673" y="11149"/>
                    <a:pt x="11708" y="11051"/>
                  </a:cubicBezTo>
                  <a:cubicBezTo>
                    <a:pt x="11862" y="11256"/>
                    <a:pt x="12051" y="10796"/>
                    <a:pt x="11864" y="10786"/>
                  </a:cubicBezTo>
                  <a:cubicBezTo>
                    <a:pt x="11862" y="10777"/>
                    <a:pt x="11858" y="10768"/>
                    <a:pt x="11853" y="10760"/>
                  </a:cubicBezTo>
                  <a:cubicBezTo>
                    <a:pt x="11890" y="10730"/>
                    <a:pt x="11924" y="10692"/>
                    <a:pt x="11955" y="10645"/>
                  </a:cubicBezTo>
                  <a:lnTo>
                    <a:pt x="11897" y="10613"/>
                  </a:lnTo>
                  <a:cubicBezTo>
                    <a:pt x="11984" y="10395"/>
                    <a:pt x="12164" y="10420"/>
                    <a:pt x="12245" y="10219"/>
                  </a:cubicBezTo>
                  <a:cubicBezTo>
                    <a:pt x="12330" y="10329"/>
                    <a:pt x="12661" y="10004"/>
                    <a:pt x="12737" y="9969"/>
                  </a:cubicBezTo>
                  <a:cubicBezTo>
                    <a:pt x="12664" y="10028"/>
                    <a:pt x="12408" y="10465"/>
                    <a:pt x="12631" y="10503"/>
                  </a:cubicBezTo>
                  <a:cubicBezTo>
                    <a:pt x="12789" y="10529"/>
                    <a:pt x="13042" y="10150"/>
                    <a:pt x="13212" y="10091"/>
                  </a:cubicBezTo>
                  <a:cubicBezTo>
                    <a:pt x="13387" y="9998"/>
                    <a:pt x="13656" y="9885"/>
                    <a:pt x="13625" y="9596"/>
                  </a:cubicBezTo>
                  <a:cubicBezTo>
                    <a:pt x="13619" y="9547"/>
                    <a:pt x="13631" y="9416"/>
                    <a:pt x="13642" y="9372"/>
                  </a:cubicBezTo>
                  <a:cubicBezTo>
                    <a:pt x="13542" y="9340"/>
                    <a:pt x="13492" y="9469"/>
                    <a:pt x="13428" y="9577"/>
                  </a:cubicBezTo>
                  <a:cubicBezTo>
                    <a:pt x="13210" y="9948"/>
                    <a:pt x="13126" y="9598"/>
                    <a:pt x="13005" y="9382"/>
                  </a:cubicBezTo>
                  <a:cubicBezTo>
                    <a:pt x="13043" y="9332"/>
                    <a:pt x="13094" y="9211"/>
                    <a:pt x="13035" y="9143"/>
                  </a:cubicBezTo>
                  <a:cubicBezTo>
                    <a:pt x="13114" y="9113"/>
                    <a:pt x="13246" y="8984"/>
                    <a:pt x="13198" y="8817"/>
                  </a:cubicBezTo>
                  <a:cubicBezTo>
                    <a:pt x="13133" y="8591"/>
                    <a:pt x="12921" y="8699"/>
                    <a:pt x="12820" y="8748"/>
                  </a:cubicBezTo>
                  <a:cubicBezTo>
                    <a:pt x="13042" y="8483"/>
                    <a:pt x="13227" y="8473"/>
                    <a:pt x="13514" y="8498"/>
                  </a:cubicBezTo>
                  <a:cubicBezTo>
                    <a:pt x="13879" y="8530"/>
                    <a:pt x="14067" y="8267"/>
                    <a:pt x="14414" y="8134"/>
                  </a:cubicBezTo>
                  <a:cubicBezTo>
                    <a:pt x="14179" y="8347"/>
                    <a:pt x="14080" y="8871"/>
                    <a:pt x="13864" y="9071"/>
                  </a:cubicBezTo>
                  <a:cubicBezTo>
                    <a:pt x="13717" y="9206"/>
                    <a:pt x="14405" y="9317"/>
                    <a:pt x="14423" y="9210"/>
                  </a:cubicBezTo>
                  <a:cubicBezTo>
                    <a:pt x="14405" y="9314"/>
                    <a:pt x="14297" y="9379"/>
                    <a:pt x="14243" y="9402"/>
                  </a:cubicBezTo>
                  <a:cubicBezTo>
                    <a:pt x="14313" y="9418"/>
                    <a:pt x="14553" y="9162"/>
                    <a:pt x="14568" y="9200"/>
                  </a:cubicBezTo>
                  <a:cubicBezTo>
                    <a:pt x="14597" y="9273"/>
                    <a:pt x="14503" y="9384"/>
                    <a:pt x="14488" y="9436"/>
                  </a:cubicBezTo>
                  <a:cubicBezTo>
                    <a:pt x="14575" y="9436"/>
                    <a:pt x="14865" y="9376"/>
                    <a:pt x="14709" y="9160"/>
                  </a:cubicBezTo>
                  <a:cubicBezTo>
                    <a:pt x="14686" y="9129"/>
                    <a:pt x="14726" y="9185"/>
                    <a:pt x="14709" y="9160"/>
                  </a:cubicBezTo>
                  <a:close/>
                  <a:moveTo>
                    <a:pt x="9292" y="15807"/>
                  </a:moveTo>
                  <a:cubicBezTo>
                    <a:pt x="9294" y="15804"/>
                    <a:pt x="9294" y="15801"/>
                    <a:pt x="9294" y="15797"/>
                  </a:cubicBezTo>
                  <a:lnTo>
                    <a:pt x="9292" y="15807"/>
                  </a:lnTo>
                  <a:cubicBezTo>
                    <a:pt x="9292" y="15807"/>
                    <a:pt x="9292" y="15807"/>
                    <a:pt x="9292" y="15807"/>
                  </a:cubicBezTo>
                  <a:close/>
                  <a:moveTo>
                    <a:pt x="10369" y="17468"/>
                  </a:moveTo>
                  <a:cubicBezTo>
                    <a:pt x="10335" y="17379"/>
                    <a:pt x="10167" y="17362"/>
                    <a:pt x="10156" y="17309"/>
                  </a:cubicBezTo>
                  <a:cubicBezTo>
                    <a:pt x="10131" y="17189"/>
                    <a:pt x="9829" y="16896"/>
                    <a:pt x="9715" y="16827"/>
                  </a:cubicBezTo>
                  <a:cubicBezTo>
                    <a:pt x="9533" y="16717"/>
                    <a:pt x="9375" y="16548"/>
                    <a:pt x="9156" y="16596"/>
                  </a:cubicBezTo>
                  <a:cubicBezTo>
                    <a:pt x="9072" y="16614"/>
                    <a:pt x="8717" y="16808"/>
                    <a:pt x="8728" y="16994"/>
                  </a:cubicBezTo>
                  <a:cubicBezTo>
                    <a:pt x="8730" y="17027"/>
                    <a:pt x="9190" y="16568"/>
                    <a:pt x="9247" y="16760"/>
                  </a:cubicBezTo>
                  <a:cubicBezTo>
                    <a:pt x="9236" y="16814"/>
                    <a:pt x="9210" y="16831"/>
                    <a:pt x="9167" y="16810"/>
                  </a:cubicBezTo>
                  <a:cubicBezTo>
                    <a:pt x="9239" y="16755"/>
                    <a:pt x="9536" y="17035"/>
                    <a:pt x="9629" y="17047"/>
                  </a:cubicBezTo>
                  <a:cubicBezTo>
                    <a:pt x="9753" y="17062"/>
                    <a:pt x="9684" y="17348"/>
                    <a:pt x="9814" y="17335"/>
                  </a:cubicBezTo>
                  <a:cubicBezTo>
                    <a:pt x="9981" y="17317"/>
                    <a:pt x="9882" y="17476"/>
                    <a:pt x="9811" y="17585"/>
                  </a:cubicBezTo>
                  <a:cubicBezTo>
                    <a:pt x="9811" y="17585"/>
                    <a:pt x="9811" y="17585"/>
                    <a:pt x="9811" y="17585"/>
                  </a:cubicBezTo>
                  <a:cubicBezTo>
                    <a:pt x="9811" y="17585"/>
                    <a:pt x="9811" y="17585"/>
                    <a:pt x="9811" y="17586"/>
                  </a:cubicBezTo>
                  <a:cubicBezTo>
                    <a:pt x="9831" y="17583"/>
                    <a:pt x="10404" y="17558"/>
                    <a:pt x="10369" y="17468"/>
                  </a:cubicBezTo>
                  <a:cubicBezTo>
                    <a:pt x="10361" y="17446"/>
                    <a:pt x="10394" y="17532"/>
                    <a:pt x="10369" y="17468"/>
                  </a:cubicBezTo>
                  <a:close/>
                  <a:moveTo>
                    <a:pt x="20788" y="376"/>
                  </a:moveTo>
                  <a:cubicBezTo>
                    <a:pt x="20661" y="393"/>
                    <a:pt x="20521" y="488"/>
                    <a:pt x="20397" y="482"/>
                  </a:cubicBezTo>
                  <a:cubicBezTo>
                    <a:pt x="20438" y="401"/>
                    <a:pt x="20552" y="165"/>
                    <a:pt x="20633" y="174"/>
                  </a:cubicBezTo>
                  <a:cubicBezTo>
                    <a:pt x="20175" y="121"/>
                    <a:pt x="19751" y="-20"/>
                    <a:pt x="19284" y="2"/>
                  </a:cubicBezTo>
                  <a:cubicBezTo>
                    <a:pt x="19105" y="10"/>
                    <a:pt x="18902" y="130"/>
                    <a:pt x="18728" y="59"/>
                  </a:cubicBezTo>
                  <a:cubicBezTo>
                    <a:pt x="18578" y="-2"/>
                    <a:pt x="18252" y="-5"/>
                    <a:pt x="18116" y="136"/>
                  </a:cubicBezTo>
                  <a:cubicBezTo>
                    <a:pt x="18175" y="75"/>
                    <a:pt x="18298" y="279"/>
                    <a:pt x="18361" y="285"/>
                  </a:cubicBezTo>
                  <a:cubicBezTo>
                    <a:pt x="18166" y="285"/>
                    <a:pt x="17974" y="110"/>
                    <a:pt x="17776" y="149"/>
                  </a:cubicBezTo>
                  <a:cubicBezTo>
                    <a:pt x="17789" y="245"/>
                    <a:pt x="17791" y="210"/>
                    <a:pt x="17833" y="259"/>
                  </a:cubicBezTo>
                  <a:cubicBezTo>
                    <a:pt x="17695" y="308"/>
                    <a:pt x="17442" y="191"/>
                    <a:pt x="17296" y="183"/>
                  </a:cubicBezTo>
                  <a:cubicBezTo>
                    <a:pt x="17097" y="171"/>
                    <a:pt x="16902" y="273"/>
                    <a:pt x="16703" y="270"/>
                  </a:cubicBezTo>
                  <a:cubicBezTo>
                    <a:pt x="16707" y="477"/>
                    <a:pt x="16045" y="464"/>
                    <a:pt x="15922" y="611"/>
                  </a:cubicBezTo>
                  <a:cubicBezTo>
                    <a:pt x="15984" y="642"/>
                    <a:pt x="16050" y="632"/>
                    <a:pt x="16114" y="633"/>
                  </a:cubicBezTo>
                  <a:cubicBezTo>
                    <a:pt x="16093" y="927"/>
                    <a:pt x="15244" y="969"/>
                    <a:pt x="15099" y="1007"/>
                  </a:cubicBezTo>
                  <a:cubicBezTo>
                    <a:pt x="15125" y="1148"/>
                    <a:pt x="15349" y="1197"/>
                    <a:pt x="15414" y="1212"/>
                  </a:cubicBezTo>
                  <a:cubicBezTo>
                    <a:pt x="15335" y="1285"/>
                    <a:pt x="15187" y="1268"/>
                    <a:pt x="15096" y="1309"/>
                  </a:cubicBezTo>
                  <a:cubicBezTo>
                    <a:pt x="15139" y="1389"/>
                    <a:pt x="15278" y="1390"/>
                    <a:pt x="15337" y="1395"/>
                  </a:cubicBezTo>
                  <a:cubicBezTo>
                    <a:pt x="15292" y="1423"/>
                    <a:pt x="15237" y="1423"/>
                    <a:pt x="15198" y="1474"/>
                  </a:cubicBezTo>
                  <a:cubicBezTo>
                    <a:pt x="15433" y="1544"/>
                    <a:pt x="15645" y="1461"/>
                    <a:pt x="15880" y="1474"/>
                  </a:cubicBezTo>
                  <a:cubicBezTo>
                    <a:pt x="15992" y="1480"/>
                    <a:pt x="16131" y="1500"/>
                    <a:pt x="16237" y="1562"/>
                  </a:cubicBezTo>
                  <a:cubicBezTo>
                    <a:pt x="16344" y="1623"/>
                    <a:pt x="16226" y="1664"/>
                    <a:pt x="16247" y="1717"/>
                  </a:cubicBezTo>
                  <a:cubicBezTo>
                    <a:pt x="16266" y="1765"/>
                    <a:pt x="16487" y="1880"/>
                    <a:pt x="16313" y="1959"/>
                  </a:cubicBezTo>
                  <a:cubicBezTo>
                    <a:pt x="16559" y="1847"/>
                    <a:pt x="16204" y="2758"/>
                    <a:pt x="16179" y="2583"/>
                  </a:cubicBezTo>
                  <a:cubicBezTo>
                    <a:pt x="16203" y="2748"/>
                    <a:pt x="16427" y="2568"/>
                    <a:pt x="16494" y="2630"/>
                  </a:cubicBezTo>
                  <a:cubicBezTo>
                    <a:pt x="16482" y="2669"/>
                    <a:pt x="16425" y="2638"/>
                    <a:pt x="16428" y="2695"/>
                  </a:cubicBezTo>
                  <a:cubicBezTo>
                    <a:pt x="16522" y="2661"/>
                    <a:pt x="16598" y="2870"/>
                    <a:pt x="16593" y="2871"/>
                  </a:cubicBezTo>
                  <a:cubicBezTo>
                    <a:pt x="16581" y="2874"/>
                    <a:pt x="16213" y="2799"/>
                    <a:pt x="16214" y="2802"/>
                  </a:cubicBezTo>
                  <a:cubicBezTo>
                    <a:pt x="16229" y="2835"/>
                    <a:pt x="16243" y="2868"/>
                    <a:pt x="16257" y="2900"/>
                  </a:cubicBezTo>
                  <a:cubicBezTo>
                    <a:pt x="16172" y="2904"/>
                    <a:pt x="16137" y="2977"/>
                    <a:pt x="16095" y="3092"/>
                  </a:cubicBezTo>
                  <a:cubicBezTo>
                    <a:pt x="16186" y="3140"/>
                    <a:pt x="16346" y="3277"/>
                    <a:pt x="16419" y="3092"/>
                  </a:cubicBezTo>
                  <a:cubicBezTo>
                    <a:pt x="16494" y="2902"/>
                    <a:pt x="16546" y="3028"/>
                    <a:pt x="16502" y="3209"/>
                  </a:cubicBezTo>
                  <a:cubicBezTo>
                    <a:pt x="16498" y="3224"/>
                    <a:pt x="15861" y="3720"/>
                    <a:pt x="16084" y="3791"/>
                  </a:cubicBezTo>
                  <a:cubicBezTo>
                    <a:pt x="16081" y="3912"/>
                    <a:pt x="15909" y="3871"/>
                    <a:pt x="15990" y="4074"/>
                  </a:cubicBezTo>
                  <a:cubicBezTo>
                    <a:pt x="16072" y="4282"/>
                    <a:pt x="15977" y="4328"/>
                    <a:pt x="16012" y="4522"/>
                  </a:cubicBezTo>
                  <a:cubicBezTo>
                    <a:pt x="16059" y="4791"/>
                    <a:pt x="16218" y="5190"/>
                    <a:pt x="16217" y="5459"/>
                  </a:cubicBezTo>
                  <a:cubicBezTo>
                    <a:pt x="16477" y="5346"/>
                    <a:pt x="16693" y="5934"/>
                    <a:pt x="16874" y="5492"/>
                  </a:cubicBezTo>
                  <a:cubicBezTo>
                    <a:pt x="16944" y="5323"/>
                    <a:pt x="17078" y="4978"/>
                    <a:pt x="17178" y="4863"/>
                  </a:cubicBezTo>
                  <a:cubicBezTo>
                    <a:pt x="17207" y="4830"/>
                    <a:pt x="17468" y="4537"/>
                    <a:pt x="17336" y="4506"/>
                  </a:cubicBezTo>
                  <a:cubicBezTo>
                    <a:pt x="17352" y="4429"/>
                    <a:pt x="17466" y="4461"/>
                    <a:pt x="17462" y="4414"/>
                  </a:cubicBezTo>
                  <a:cubicBezTo>
                    <a:pt x="17446" y="4185"/>
                    <a:pt x="17478" y="4318"/>
                    <a:pt x="17603" y="4179"/>
                  </a:cubicBezTo>
                  <a:cubicBezTo>
                    <a:pt x="17832" y="3924"/>
                    <a:pt x="18176" y="4100"/>
                    <a:pt x="18404" y="3748"/>
                  </a:cubicBezTo>
                  <a:cubicBezTo>
                    <a:pt x="18623" y="3408"/>
                    <a:pt x="18719" y="3579"/>
                    <a:pt x="18976" y="3474"/>
                  </a:cubicBezTo>
                  <a:cubicBezTo>
                    <a:pt x="19132" y="3410"/>
                    <a:pt x="19315" y="3416"/>
                    <a:pt x="19459" y="3294"/>
                  </a:cubicBezTo>
                  <a:cubicBezTo>
                    <a:pt x="19583" y="3189"/>
                    <a:pt x="19779" y="3004"/>
                    <a:pt x="19921" y="2998"/>
                  </a:cubicBezTo>
                  <a:cubicBezTo>
                    <a:pt x="19863" y="3000"/>
                    <a:pt x="19502" y="2839"/>
                    <a:pt x="19465" y="2948"/>
                  </a:cubicBezTo>
                  <a:cubicBezTo>
                    <a:pt x="19535" y="2744"/>
                    <a:pt x="19616" y="2666"/>
                    <a:pt x="19736" y="2808"/>
                  </a:cubicBezTo>
                  <a:cubicBezTo>
                    <a:pt x="19799" y="2882"/>
                    <a:pt x="20006" y="3044"/>
                    <a:pt x="20008" y="2762"/>
                  </a:cubicBezTo>
                  <a:cubicBezTo>
                    <a:pt x="20009" y="2563"/>
                    <a:pt x="19750" y="2306"/>
                    <a:pt x="19652" y="2240"/>
                  </a:cubicBezTo>
                  <a:cubicBezTo>
                    <a:pt x="19743" y="2177"/>
                    <a:pt x="20272" y="2315"/>
                    <a:pt x="20290" y="2066"/>
                  </a:cubicBezTo>
                  <a:cubicBezTo>
                    <a:pt x="20246" y="2069"/>
                    <a:pt x="20204" y="2042"/>
                    <a:pt x="20162" y="2024"/>
                  </a:cubicBezTo>
                  <a:cubicBezTo>
                    <a:pt x="20196" y="2013"/>
                    <a:pt x="20461" y="2053"/>
                    <a:pt x="20445" y="1920"/>
                  </a:cubicBezTo>
                  <a:cubicBezTo>
                    <a:pt x="20434" y="1826"/>
                    <a:pt x="20316" y="1823"/>
                    <a:pt x="20426" y="1726"/>
                  </a:cubicBezTo>
                  <a:cubicBezTo>
                    <a:pt x="20595" y="1578"/>
                    <a:pt x="20285" y="1472"/>
                    <a:pt x="20249" y="1409"/>
                  </a:cubicBezTo>
                  <a:cubicBezTo>
                    <a:pt x="20284" y="1409"/>
                    <a:pt x="20770" y="1373"/>
                    <a:pt x="20655" y="1204"/>
                  </a:cubicBezTo>
                  <a:cubicBezTo>
                    <a:pt x="20592" y="1111"/>
                    <a:pt x="20396" y="1087"/>
                    <a:pt x="20327" y="1171"/>
                  </a:cubicBezTo>
                  <a:cubicBezTo>
                    <a:pt x="20607" y="695"/>
                    <a:pt x="21060" y="526"/>
                    <a:pt x="21446" y="368"/>
                  </a:cubicBezTo>
                  <a:cubicBezTo>
                    <a:pt x="21259" y="170"/>
                    <a:pt x="20985" y="351"/>
                    <a:pt x="20788" y="376"/>
                  </a:cubicBezTo>
                  <a:cubicBezTo>
                    <a:pt x="20727" y="384"/>
                    <a:pt x="20985" y="351"/>
                    <a:pt x="20788" y="376"/>
                  </a:cubicBezTo>
                  <a:close/>
                  <a:moveTo>
                    <a:pt x="11250" y="17854"/>
                  </a:moveTo>
                  <a:cubicBezTo>
                    <a:pt x="11353" y="18121"/>
                    <a:pt x="10932" y="18149"/>
                    <a:pt x="10851" y="18066"/>
                  </a:cubicBezTo>
                  <a:cubicBezTo>
                    <a:pt x="10834" y="18070"/>
                    <a:pt x="10772" y="18267"/>
                    <a:pt x="10762" y="18295"/>
                  </a:cubicBezTo>
                  <a:lnTo>
                    <a:pt x="10744" y="18285"/>
                  </a:lnTo>
                  <a:lnTo>
                    <a:pt x="10730" y="18323"/>
                  </a:lnTo>
                  <a:cubicBezTo>
                    <a:pt x="10688" y="18281"/>
                    <a:pt x="10661" y="18211"/>
                    <a:pt x="10659" y="18127"/>
                  </a:cubicBezTo>
                  <a:cubicBezTo>
                    <a:pt x="10636" y="18121"/>
                    <a:pt x="10482" y="18109"/>
                    <a:pt x="10449" y="18132"/>
                  </a:cubicBezTo>
                  <a:cubicBezTo>
                    <a:pt x="10400" y="18160"/>
                    <a:pt x="10250" y="18170"/>
                    <a:pt x="10272" y="17972"/>
                  </a:cubicBezTo>
                  <a:cubicBezTo>
                    <a:pt x="10299" y="17723"/>
                    <a:pt x="10501" y="18031"/>
                    <a:pt x="10576" y="17927"/>
                  </a:cubicBezTo>
                  <a:cubicBezTo>
                    <a:pt x="10576" y="17927"/>
                    <a:pt x="10576" y="17927"/>
                    <a:pt x="10576" y="17927"/>
                  </a:cubicBezTo>
                  <a:cubicBezTo>
                    <a:pt x="10555" y="17927"/>
                    <a:pt x="10562" y="17743"/>
                    <a:pt x="10562" y="17738"/>
                  </a:cubicBezTo>
                  <a:lnTo>
                    <a:pt x="10412" y="17627"/>
                  </a:lnTo>
                  <a:cubicBezTo>
                    <a:pt x="10499" y="17485"/>
                    <a:pt x="10669" y="17484"/>
                    <a:pt x="10776" y="17484"/>
                  </a:cubicBezTo>
                  <a:cubicBezTo>
                    <a:pt x="10837" y="17484"/>
                    <a:pt x="10950" y="17493"/>
                    <a:pt x="11001" y="17546"/>
                  </a:cubicBezTo>
                  <a:cubicBezTo>
                    <a:pt x="11036" y="17584"/>
                    <a:pt x="11222" y="17784"/>
                    <a:pt x="11250" y="17854"/>
                  </a:cubicBezTo>
                  <a:cubicBezTo>
                    <a:pt x="11273" y="17915"/>
                    <a:pt x="11228" y="17798"/>
                    <a:pt x="11250" y="17854"/>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6" name="Shape 4465">
              <a:extLst>
                <a:ext uri="{FF2B5EF4-FFF2-40B4-BE49-F238E27FC236}">
                  <a16:creationId xmlns:a16="http://schemas.microsoft.com/office/drawing/2014/main" id="{8F058452-5E79-C343-ADBD-1645CD992DC3}"/>
                </a:ext>
              </a:extLst>
            </p:cNvPr>
            <p:cNvSpPr/>
            <p:nvPr/>
          </p:nvSpPr>
          <p:spPr>
            <a:xfrm>
              <a:off x="7501454" y="6888187"/>
              <a:ext cx="2315646" cy="3773369"/>
            </a:xfrm>
            <a:custGeom>
              <a:avLst/>
              <a:gdLst/>
              <a:ahLst/>
              <a:cxnLst>
                <a:cxn ang="0">
                  <a:pos x="wd2" y="hd2"/>
                </a:cxn>
                <a:cxn ang="5400000">
                  <a:pos x="wd2" y="hd2"/>
                </a:cxn>
                <a:cxn ang="10800000">
                  <a:pos x="wd2" y="hd2"/>
                </a:cxn>
                <a:cxn ang="16200000">
                  <a:pos x="wd2" y="hd2"/>
                </a:cxn>
              </a:cxnLst>
              <a:rect l="0" t="0" r="r" b="b"/>
              <a:pathLst>
                <a:path w="21156" h="21346" extrusionOk="0">
                  <a:moveTo>
                    <a:pt x="14907" y="13611"/>
                  </a:moveTo>
                  <a:cubicBezTo>
                    <a:pt x="14908" y="13576"/>
                    <a:pt x="14915" y="13542"/>
                    <a:pt x="14927" y="13508"/>
                  </a:cubicBezTo>
                  <a:cubicBezTo>
                    <a:pt x="14945" y="13527"/>
                    <a:pt x="14935" y="13561"/>
                    <a:pt x="14907" y="13611"/>
                  </a:cubicBezTo>
                  <a:cubicBezTo>
                    <a:pt x="14911" y="13596"/>
                    <a:pt x="14935" y="13561"/>
                    <a:pt x="14907" y="13611"/>
                  </a:cubicBezTo>
                  <a:close/>
                  <a:moveTo>
                    <a:pt x="13846" y="3906"/>
                  </a:moveTo>
                  <a:cubicBezTo>
                    <a:pt x="13745" y="4068"/>
                    <a:pt x="13727" y="4129"/>
                    <a:pt x="13495" y="4231"/>
                  </a:cubicBezTo>
                  <a:cubicBezTo>
                    <a:pt x="13568" y="4090"/>
                    <a:pt x="13714" y="3995"/>
                    <a:pt x="13864" y="3877"/>
                  </a:cubicBezTo>
                  <a:lnTo>
                    <a:pt x="13846" y="3906"/>
                  </a:lnTo>
                  <a:cubicBezTo>
                    <a:pt x="13827" y="3937"/>
                    <a:pt x="13846" y="3906"/>
                    <a:pt x="13846" y="3906"/>
                  </a:cubicBezTo>
                  <a:close/>
                  <a:moveTo>
                    <a:pt x="12475" y="14778"/>
                  </a:moveTo>
                  <a:cubicBezTo>
                    <a:pt x="12516" y="14778"/>
                    <a:pt x="12564" y="14776"/>
                    <a:pt x="12595" y="14795"/>
                  </a:cubicBezTo>
                  <a:cubicBezTo>
                    <a:pt x="12555" y="14785"/>
                    <a:pt x="12514" y="14778"/>
                    <a:pt x="12475" y="14778"/>
                  </a:cubicBezTo>
                  <a:cubicBezTo>
                    <a:pt x="12476" y="14778"/>
                    <a:pt x="12514" y="14778"/>
                    <a:pt x="12475" y="14778"/>
                  </a:cubicBezTo>
                  <a:close/>
                  <a:moveTo>
                    <a:pt x="7113" y="17141"/>
                  </a:moveTo>
                  <a:cubicBezTo>
                    <a:pt x="7109" y="17139"/>
                    <a:pt x="7101" y="17127"/>
                    <a:pt x="7096" y="17118"/>
                  </a:cubicBezTo>
                  <a:cubicBezTo>
                    <a:pt x="7113" y="17112"/>
                    <a:pt x="7129" y="17104"/>
                    <a:pt x="7143" y="17096"/>
                  </a:cubicBezTo>
                  <a:cubicBezTo>
                    <a:pt x="7135" y="17114"/>
                    <a:pt x="7137" y="17132"/>
                    <a:pt x="7149" y="17150"/>
                  </a:cubicBezTo>
                  <a:lnTo>
                    <a:pt x="7113" y="17141"/>
                  </a:lnTo>
                  <a:cubicBezTo>
                    <a:pt x="7109" y="17139"/>
                    <a:pt x="7113" y="17141"/>
                    <a:pt x="7113" y="17141"/>
                  </a:cubicBezTo>
                  <a:close/>
                  <a:moveTo>
                    <a:pt x="4271" y="153"/>
                  </a:moveTo>
                  <a:cubicBezTo>
                    <a:pt x="4271" y="153"/>
                    <a:pt x="4274" y="153"/>
                    <a:pt x="4271" y="153"/>
                  </a:cubicBezTo>
                  <a:cubicBezTo>
                    <a:pt x="4271" y="153"/>
                    <a:pt x="4271" y="153"/>
                    <a:pt x="4271" y="153"/>
                  </a:cubicBezTo>
                  <a:close/>
                  <a:moveTo>
                    <a:pt x="21083" y="5876"/>
                  </a:moveTo>
                  <a:cubicBezTo>
                    <a:pt x="20878" y="5351"/>
                    <a:pt x="20177" y="5444"/>
                    <a:pt x="19555" y="5083"/>
                  </a:cubicBezTo>
                  <a:cubicBezTo>
                    <a:pt x="19066" y="4799"/>
                    <a:pt x="18685" y="4740"/>
                    <a:pt x="18023" y="4717"/>
                  </a:cubicBezTo>
                  <a:cubicBezTo>
                    <a:pt x="17537" y="4700"/>
                    <a:pt x="17283" y="4482"/>
                    <a:pt x="16812" y="4685"/>
                  </a:cubicBezTo>
                  <a:cubicBezTo>
                    <a:pt x="16950" y="4215"/>
                    <a:pt x="15462" y="3995"/>
                    <a:pt x="14945" y="4103"/>
                  </a:cubicBezTo>
                  <a:cubicBezTo>
                    <a:pt x="14955" y="4083"/>
                    <a:pt x="15053" y="3900"/>
                    <a:pt x="15053" y="3900"/>
                  </a:cubicBezTo>
                  <a:cubicBezTo>
                    <a:pt x="14663" y="3887"/>
                    <a:pt x="14273" y="3873"/>
                    <a:pt x="13883" y="3862"/>
                  </a:cubicBezTo>
                  <a:cubicBezTo>
                    <a:pt x="14117" y="3655"/>
                    <a:pt x="14501" y="3533"/>
                    <a:pt x="14274" y="3246"/>
                  </a:cubicBezTo>
                  <a:cubicBezTo>
                    <a:pt x="13791" y="3298"/>
                    <a:pt x="13738" y="2329"/>
                    <a:pt x="13421" y="2513"/>
                  </a:cubicBezTo>
                  <a:cubicBezTo>
                    <a:pt x="13222" y="2341"/>
                    <a:pt x="12877" y="2206"/>
                    <a:pt x="12575" y="2135"/>
                  </a:cubicBezTo>
                  <a:cubicBezTo>
                    <a:pt x="12586" y="2119"/>
                    <a:pt x="12595" y="2102"/>
                    <a:pt x="12600" y="2085"/>
                  </a:cubicBezTo>
                  <a:cubicBezTo>
                    <a:pt x="12472" y="2018"/>
                    <a:pt x="11718" y="1855"/>
                    <a:pt x="11552" y="2009"/>
                  </a:cubicBezTo>
                  <a:cubicBezTo>
                    <a:pt x="11407" y="1950"/>
                    <a:pt x="11152" y="1951"/>
                    <a:pt x="10982" y="1957"/>
                  </a:cubicBezTo>
                  <a:lnTo>
                    <a:pt x="10971" y="1915"/>
                  </a:lnTo>
                  <a:lnTo>
                    <a:pt x="10942" y="1935"/>
                  </a:lnTo>
                  <a:cubicBezTo>
                    <a:pt x="10847" y="1887"/>
                    <a:pt x="10590" y="1730"/>
                    <a:pt x="10461" y="1730"/>
                  </a:cubicBezTo>
                  <a:cubicBezTo>
                    <a:pt x="10603" y="1730"/>
                    <a:pt x="10202" y="1408"/>
                    <a:pt x="10132" y="1370"/>
                  </a:cubicBezTo>
                  <a:cubicBezTo>
                    <a:pt x="10175" y="1376"/>
                    <a:pt x="10205" y="1380"/>
                    <a:pt x="10205" y="1380"/>
                  </a:cubicBezTo>
                  <a:cubicBezTo>
                    <a:pt x="9946" y="1224"/>
                    <a:pt x="9692" y="1045"/>
                    <a:pt x="9292" y="1115"/>
                  </a:cubicBezTo>
                  <a:cubicBezTo>
                    <a:pt x="9308" y="1100"/>
                    <a:pt x="9312" y="1069"/>
                    <a:pt x="9318" y="1047"/>
                  </a:cubicBezTo>
                  <a:cubicBezTo>
                    <a:pt x="9756" y="901"/>
                    <a:pt x="8958" y="655"/>
                    <a:pt x="8719" y="691"/>
                  </a:cubicBezTo>
                  <a:cubicBezTo>
                    <a:pt x="8697" y="649"/>
                    <a:pt x="8672" y="637"/>
                    <a:pt x="8622" y="605"/>
                  </a:cubicBezTo>
                  <a:cubicBezTo>
                    <a:pt x="8595" y="615"/>
                    <a:pt x="8857" y="603"/>
                    <a:pt x="8946" y="583"/>
                  </a:cubicBezTo>
                  <a:lnTo>
                    <a:pt x="8946" y="424"/>
                  </a:lnTo>
                  <a:cubicBezTo>
                    <a:pt x="8584" y="419"/>
                    <a:pt x="8041" y="370"/>
                    <a:pt x="7753" y="527"/>
                  </a:cubicBezTo>
                  <a:cubicBezTo>
                    <a:pt x="7325" y="761"/>
                    <a:pt x="7238" y="462"/>
                    <a:pt x="6865" y="462"/>
                  </a:cubicBezTo>
                  <a:cubicBezTo>
                    <a:pt x="6651" y="462"/>
                    <a:pt x="6162" y="582"/>
                    <a:pt x="6100" y="423"/>
                  </a:cubicBezTo>
                  <a:cubicBezTo>
                    <a:pt x="6035" y="257"/>
                    <a:pt x="5794" y="173"/>
                    <a:pt x="5530" y="201"/>
                  </a:cubicBezTo>
                  <a:cubicBezTo>
                    <a:pt x="5798" y="201"/>
                    <a:pt x="4516" y="-254"/>
                    <a:pt x="5126" y="246"/>
                  </a:cubicBezTo>
                  <a:cubicBezTo>
                    <a:pt x="4964" y="310"/>
                    <a:pt x="4729" y="281"/>
                    <a:pt x="4573" y="365"/>
                  </a:cubicBezTo>
                  <a:cubicBezTo>
                    <a:pt x="4569" y="357"/>
                    <a:pt x="4565" y="351"/>
                    <a:pt x="4561" y="344"/>
                  </a:cubicBezTo>
                  <a:cubicBezTo>
                    <a:pt x="4686" y="310"/>
                    <a:pt x="4802" y="265"/>
                    <a:pt x="4906" y="212"/>
                  </a:cubicBezTo>
                  <a:cubicBezTo>
                    <a:pt x="4915" y="-229"/>
                    <a:pt x="4397" y="153"/>
                    <a:pt x="4270" y="153"/>
                  </a:cubicBezTo>
                  <a:cubicBezTo>
                    <a:pt x="4167" y="164"/>
                    <a:pt x="3359" y="353"/>
                    <a:pt x="3319" y="417"/>
                  </a:cubicBezTo>
                  <a:lnTo>
                    <a:pt x="3145" y="383"/>
                  </a:lnTo>
                  <a:cubicBezTo>
                    <a:pt x="2836" y="502"/>
                    <a:pt x="2710" y="657"/>
                    <a:pt x="2597" y="861"/>
                  </a:cubicBezTo>
                  <a:lnTo>
                    <a:pt x="2632" y="881"/>
                  </a:lnTo>
                  <a:lnTo>
                    <a:pt x="2609" y="891"/>
                  </a:lnTo>
                  <a:cubicBezTo>
                    <a:pt x="2609" y="891"/>
                    <a:pt x="2630" y="919"/>
                    <a:pt x="2631" y="920"/>
                  </a:cubicBezTo>
                  <a:cubicBezTo>
                    <a:pt x="2441" y="925"/>
                    <a:pt x="2439" y="994"/>
                    <a:pt x="2367" y="1082"/>
                  </a:cubicBezTo>
                  <a:cubicBezTo>
                    <a:pt x="2327" y="1132"/>
                    <a:pt x="2134" y="1188"/>
                    <a:pt x="2046" y="1216"/>
                  </a:cubicBezTo>
                  <a:cubicBezTo>
                    <a:pt x="2006" y="1191"/>
                    <a:pt x="1971" y="1160"/>
                    <a:pt x="1938" y="1132"/>
                  </a:cubicBezTo>
                  <a:lnTo>
                    <a:pt x="1757" y="1278"/>
                  </a:lnTo>
                  <a:lnTo>
                    <a:pt x="1868" y="1415"/>
                  </a:lnTo>
                  <a:lnTo>
                    <a:pt x="1840" y="1419"/>
                  </a:lnTo>
                  <a:lnTo>
                    <a:pt x="1824" y="1473"/>
                  </a:lnTo>
                  <a:lnTo>
                    <a:pt x="1805" y="1460"/>
                  </a:lnTo>
                  <a:cubicBezTo>
                    <a:pt x="1758" y="1481"/>
                    <a:pt x="1709" y="1500"/>
                    <a:pt x="1658" y="1517"/>
                  </a:cubicBezTo>
                  <a:cubicBezTo>
                    <a:pt x="1549" y="1674"/>
                    <a:pt x="1707" y="1979"/>
                    <a:pt x="1798" y="2121"/>
                  </a:cubicBezTo>
                  <a:lnTo>
                    <a:pt x="1623" y="2198"/>
                  </a:lnTo>
                  <a:cubicBezTo>
                    <a:pt x="1623" y="2198"/>
                    <a:pt x="1757" y="2274"/>
                    <a:pt x="1768" y="2279"/>
                  </a:cubicBezTo>
                  <a:cubicBezTo>
                    <a:pt x="1773" y="2424"/>
                    <a:pt x="1650" y="2661"/>
                    <a:pt x="1803" y="2773"/>
                  </a:cubicBezTo>
                  <a:cubicBezTo>
                    <a:pt x="1723" y="2851"/>
                    <a:pt x="1540" y="2983"/>
                    <a:pt x="1532" y="3078"/>
                  </a:cubicBezTo>
                  <a:cubicBezTo>
                    <a:pt x="1139" y="3076"/>
                    <a:pt x="1182" y="3360"/>
                    <a:pt x="947" y="3451"/>
                  </a:cubicBezTo>
                  <a:cubicBezTo>
                    <a:pt x="945" y="3436"/>
                    <a:pt x="951" y="3434"/>
                    <a:pt x="966" y="3447"/>
                  </a:cubicBezTo>
                  <a:cubicBezTo>
                    <a:pt x="608" y="3513"/>
                    <a:pt x="413" y="3554"/>
                    <a:pt x="434" y="3830"/>
                  </a:cubicBezTo>
                  <a:cubicBezTo>
                    <a:pt x="410" y="3843"/>
                    <a:pt x="192" y="4024"/>
                    <a:pt x="245" y="4024"/>
                  </a:cubicBezTo>
                  <a:lnTo>
                    <a:pt x="236" y="4024"/>
                  </a:lnTo>
                  <a:cubicBezTo>
                    <a:pt x="54" y="4141"/>
                    <a:pt x="48" y="4311"/>
                    <a:pt x="120" y="4482"/>
                  </a:cubicBezTo>
                  <a:cubicBezTo>
                    <a:pt x="-250" y="4580"/>
                    <a:pt x="355" y="4716"/>
                    <a:pt x="355" y="4730"/>
                  </a:cubicBezTo>
                  <a:cubicBezTo>
                    <a:pt x="361" y="4790"/>
                    <a:pt x="347" y="4826"/>
                    <a:pt x="446" y="4867"/>
                  </a:cubicBezTo>
                  <a:cubicBezTo>
                    <a:pt x="418" y="4880"/>
                    <a:pt x="385" y="4889"/>
                    <a:pt x="354" y="4898"/>
                  </a:cubicBezTo>
                  <a:lnTo>
                    <a:pt x="401" y="5044"/>
                  </a:lnTo>
                  <a:cubicBezTo>
                    <a:pt x="360" y="5065"/>
                    <a:pt x="295" y="5073"/>
                    <a:pt x="243" y="5074"/>
                  </a:cubicBezTo>
                  <a:cubicBezTo>
                    <a:pt x="-96" y="5327"/>
                    <a:pt x="100" y="5478"/>
                    <a:pt x="253" y="5724"/>
                  </a:cubicBezTo>
                  <a:cubicBezTo>
                    <a:pt x="-131" y="5758"/>
                    <a:pt x="906" y="6336"/>
                    <a:pt x="977" y="6405"/>
                  </a:cubicBezTo>
                  <a:cubicBezTo>
                    <a:pt x="1473" y="6884"/>
                    <a:pt x="1943" y="7410"/>
                    <a:pt x="2366" y="7917"/>
                  </a:cubicBezTo>
                  <a:cubicBezTo>
                    <a:pt x="2792" y="8429"/>
                    <a:pt x="2834" y="8747"/>
                    <a:pt x="3754" y="9047"/>
                  </a:cubicBezTo>
                  <a:cubicBezTo>
                    <a:pt x="4138" y="9172"/>
                    <a:pt x="4518" y="9326"/>
                    <a:pt x="4908" y="9441"/>
                  </a:cubicBezTo>
                  <a:cubicBezTo>
                    <a:pt x="5168" y="9517"/>
                    <a:pt x="5201" y="9759"/>
                    <a:pt x="5520" y="9800"/>
                  </a:cubicBezTo>
                  <a:cubicBezTo>
                    <a:pt x="5673" y="10251"/>
                    <a:pt x="5783" y="10655"/>
                    <a:pt x="5791" y="11117"/>
                  </a:cubicBezTo>
                  <a:cubicBezTo>
                    <a:pt x="5711" y="11122"/>
                    <a:pt x="5913" y="12338"/>
                    <a:pt x="5907" y="12464"/>
                  </a:cubicBezTo>
                  <a:cubicBezTo>
                    <a:pt x="5882" y="13059"/>
                    <a:pt x="5883" y="13548"/>
                    <a:pt x="6193" y="14121"/>
                  </a:cubicBezTo>
                  <a:lnTo>
                    <a:pt x="6225" y="14132"/>
                  </a:lnTo>
                  <a:cubicBezTo>
                    <a:pt x="6430" y="14543"/>
                    <a:pt x="6291" y="15161"/>
                    <a:pt x="6165" y="15567"/>
                  </a:cubicBezTo>
                  <a:lnTo>
                    <a:pt x="5959" y="15469"/>
                  </a:lnTo>
                  <a:cubicBezTo>
                    <a:pt x="6052" y="15704"/>
                    <a:pt x="6153" y="16040"/>
                    <a:pt x="6421" y="16224"/>
                  </a:cubicBezTo>
                  <a:cubicBezTo>
                    <a:pt x="6507" y="16420"/>
                    <a:pt x="6366" y="16837"/>
                    <a:pt x="6657" y="17019"/>
                  </a:cubicBezTo>
                  <a:lnTo>
                    <a:pt x="6608" y="17029"/>
                  </a:lnTo>
                  <a:cubicBezTo>
                    <a:pt x="6637" y="17135"/>
                    <a:pt x="6673" y="17242"/>
                    <a:pt x="6698" y="17348"/>
                  </a:cubicBezTo>
                  <a:cubicBezTo>
                    <a:pt x="6724" y="17460"/>
                    <a:pt x="6961" y="17753"/>
                    <a:pt x="7204" y="17552"/>
                  </a:cubicBezTo>
                  <a:cubicBezTo>
                    <a:pt x="7368" y="17415"/>
                    <a:pt x="7130" y="17379"/>
                    <a:pt x="7104" y="17271"/>
                  </a:cubicBezTo>
                  <a:cubicBezTo>
                    <a:pt x="7153" y="17247"/>
                    <a:pt x="7205" y="17224"/>
                    <a:pt x="7258" y="17204"/>
                  </a:cubicBezTo>
                  <a:cubicBezTo>
                    <a:pt x="7266" y="17207"/>
                    <a:pt x="7274" y="17209"/>
                    <a:pt x="7283" y="17212"/>
                  </a:cubicBezTo>
                  <a:cubicBezTo>
                    <a:pt x="7428" y="17330"/>
                    <a:pt x="7359" y="17669"/>
                    <a:pt x="7457" y="17825"/>
                  </a:cubicBezTo>
                  <a:cubicBezTo>
                    <a:pt x="7064" y="17733"/>
                    <a:pt x="6781" y="17992"/>
                    <a:pt x="7244" y="18037"/>
                  </a:cubicBezTo>
                  <a:cubicBezTo>
                    <a:pt x="7249" y="18089"/>
                    <a:pt x="7372" y="18164"/>
                    <a:pt x="7414" y="18219"/>
                  </a:cubicBezTo>
                  <a:cubicBezTo>
                    <a:pt x="7100" y="18171"/>
                    <a:pt x="6990" y="18391"/>
                    <a:pt x="6948" y="18541"/>
                  </a:cubicBezTo>
                  <a:cubicBezTo>
                    <a:pt x="6858" y="18867"/>
                    <a:pt x="7590" y="18545"/>
                    <a:pt x="7695" y="18694"/>
                  </a:cubicBezTo>
                  <a:cubicBezTo>
                    <a:pt x="7722" y="18862"/>
                    <a:pt x="7638" y="18904"/>
                    <a:pt x="7476" y="18960"/>
                  </a:cubicBezTo>
                  <a:cubicBezTo>
                    <a:pt x="7193" y="19058"/>
                    <a:pt x="7547" y="19380"/>
                    <a:pt x="7676" y="19483"/>
                  </a:cubicBezTo>
                  <a:cubicBezTo>
                    <a:pt x="7806" y="19585"/>
                    <a:pt x="8719" y="19925"/>
                    <a:pt x="8709" y="20034"/>
                  </a:cubicBezTo>
                  <a:cubicBezTo>
                    <a:pt x="8675" y="20055"/>
                    <a:pt x="8539" y="20057"/>
                    <a:pt x="8495" y="20060"/>
                  </a:cubicBezTo>
                  <a:cubicBezTo>
                    <a:pt x="8668" y="20215"/>
                    <a:pt x="8970" y="20245"/>
                    <a:pt x="9155" y="20402"/>
                  </a:cubicBezTo>
                  <a:cubicBezTo>
                    <a:pt x="9472" y="20673"/>
                    <a:pt x="9686" y="20866"/>
                    <a:pt x="10256" y="20922"/>
                  </a:cubicBezTo>
                  <a:cubicBezTo>
                    <a:pt x="10224" y="21093"/>
                    <a:pt x="10989" y="21099"/>
                    <a:pt x="11173" y="21106"/>
                  </a:cubicBezTo>
                  <a:cubicBezTo>
                    <a:pt x="11320" y="21272"/>
                    <a:pt x="11860" y="21266"/>
                    <a:pt x="12121" y="21346"/>
                  </a:cubicBezTo>
                  <a:cubicBezTo>
                    <a:pt x="12171" y="21325"/>
                    <a:pt x="12226" y="21311"/>
                    <a:pt x="12286" y="21303"/>
                  </a:cubicBezTo>
                  <a:cubicBezTo>
                    <a:pt x="12279" y="21275"/>
                    <a:pt x="12265" y="21249"/>
                    <a:pt x="12243" y="21224"/>
                  </a:cubicBezTo>
                  <a:cubicBezTo>
                    <a:pt x="12367" y="21226"/>
                    <a:pt x="12609" y="21245"/>
                    <a:pt x="12688" y="21175"/>
                  </a:cubicBezTo>
                  <a:cubicBezTo>
                    <a:pt x="13408" y="21075"/>
                    <a:pt x="12856" y="20944"/>
                    <a:pt x="12432" y="20879"/>
                  </a:cubicBezTo>
                  <a:cubicBezTo>
                    <a:pt x="12038" y="20820"/>
                    <a:pt x="11669" y="20556"/>
                    <a:pt x="11367" y="20396"/>
                  </a:cubicBezTo>
                  <a:lnTo>
                    <a:pt x="11371" y="20394"/>
                  </a:lnTo>
                  <a:cubicBezTo>
                    <a:pt x="11287" y="20307"/>
                    <a:pt x="11160" y="20275"/>
                    <a:pt x="11013" y="20336"/>
                  </a:cubicBezTo>
                  <a:cubicBezTo>
                    <a:pt x="10986" y="20329"/>
                    <a:pt x="10938" y="20310"/>
                    <a:pt x="10929" y="20303"/>
                  </a:cubicBezTo>
                  <a:cubicBezTo>
                    <a:pt x="10926" y="20288"/>
                    <a:pt x="10923" y="20273"/>
                    <a:pt x="10922" y="20258"/>
                  </a:cubicBezTo>
                  <a:lnTo>
                    <a:pt x="11154" y="20296"/>
                  </a:lnTo>
                  <a:lnTo>
                    <a:pt x="11240" y="20191"/>
                  </a:lnTo>
                  <a:cubicBezTo>
                    <a:pt x="10960" y="20056"/>
                    <a:pt x="10729" y="19885"/>
                    <a:pt x="10600" y="19679"/>
                  </a:cubicBezTo>
                  <a:cubicBezTo>
                    <a:pt x="11043" y="19491"/>
                    <a:pt x="10850" y="19267"/>
                    <a:pt x="11190" y="19008"/>
                  </a:cubicBezTo>
                  <a:cubicBezTo>
                    <a:pt x="11610" y="18689"/>
                    <a:pt x="10881" y="18589"/>
                    <a:pt x="10564" y="18488"/>
                  </a:cubicBezTo>
                  <a:cubicBezTo>
                    <a:pt x="9933" y="18287"/>
                    <a:pt x="10482" y="18110"/>
                    <a:pt x="10762" y="17956"/>
                  </a:cubicBezTo>
                  <a:cubicBezTo>
                    <a:pt x="11082" y="17780"/>
                    <a:pt x="10532" y="17572"/>
                    <a:pt x="10925" y="17461"/>
                  </a:cubicBezTo>
                  <a:cubicBezTo>
                    <a:pt x="11053" y="17363"/>
                    <a:pt x="11542" y="17241"/>
                    <a:pt x="11132" y="17081"/>
                  </a:cubicBezTo>
                  <a:cubicBezTo>
                    <a:pt x="10719" y="16920"/>
                    <a:pt x="10542" y="17195"/>
                    <a:pt x="10370" y="16756"/>
                  </a:cubicBezTo>
                  <a:cubicBezTo>
                    <a:pt x="10280" y="16736"/>
                    <a:pt x="10698" y="16839"/>
                    <a:pt x="10701" y="16840"/>
                  </a:cubicBezTo>
                  <a:cubicBezTo>
                    <a:pt x="10852" y="16881"/>
                    <a:pt x="11044" y="16917"/>
                    <a:pt x="11208" y="16879"/>
                  </a:cubicBezTo>
                  <a:cubicBezTo>
                    <a:pt x="11677" y="16774"/>
                    <a:pt x="11296" y="16620"/>
                    <a:pt x="11327" y="16476"/>
                  </a:cubicBezTo>
                  <a:lnTo>
                    <a:pt x="11391" y="16465"/>
                  </a:lnTo>
                  <a:cubicBezTo>
                    <a:pt x="11399" y="16341"/>
                    <a:pt x="11312" y="16265"/>
                    <a:pt x="11208" y="16169"/>
                  </a:cubicBezTo>
                  <a:cubicBezTo>
                    <a:pt x="11664" y="16259"/>
                    <a:pt x="12455" y="16159"/>
                    <a:pt x="12835" y="15994"/>
                  </a:cubicBezTo>
                  <a:cubicBezTo>
                    <a:pt x="13028" y="15910"/>
                    <a:pt x="13154" y="15698"/>
                    <a:pt x="13228" y="15565"/>
                  </a:cubicBezTo>
                  <a:cubicBezTo>
                    <a:pt x="13402" y="15253"/>
                    <a:pt x="12911" y="15333"/>
                    <a:pt x="12834" y="15144"/>
                  </a:cubicBezTo>
                  <a:cubicBezTo>
                    <a:pt x="12802" y="15022"/>
                    <a:pt x="12963" y="14987"/>
                    <a:pt x="12778" y="14873"/>
                  </a:cubicBezTo>
                  <a:cubicBezTo>
                    <a:pt x="13254" y="14989"/>
                    <a:pt x="14069" y="14954"/>
                    <a:pt x="14075" y="14543"/>
                  </a:cubicBezTo>
                  <a:cubicBezTo>
                    <a:pt x="14715" y="14565"/>
                    <a:pt x="14622" y="13934"/>
                    <a:pt x="14861" y="13689"/>
                  </a:cubicBezTo>
                  <a:cubicBezTo>
                    <a:pt x="14826" y="13753"/>
                    <a:pt x="14779" y="13815"/>
                    <a:pt x="14699" y="13862"/>
                  </a:cubicBezTo>
                  <a:lnTo>
                    <a:pt x="14810" y="13932"/>
                  </a:lnTo>
                  <a:lnTo>
                    <a:pt x="14823" y="13925"/>
                  </a:lnTo>
                  <a:lnTo>
                    <a:pt x="14866" y="13945"/>
                  </a:lnTo>
                  <a:cubicBezTo>
                    <a:pt x="15391" y="13663"/>
                    <a:pt x="15253" y="13268"/>
                    <a:pt x="15713" y="12979"/>
                  </a:cubicBezTo>
                  <a:cubicBezTo>
                    <a:pt x="16218" y="12660"/>
                    <a:pt x="15525" y="12151"/>
                    <a:pt x="15954" y="11777"/>
                  </a:cubicBezTo>
                  <a:cubicBezTo>
                    <a:pt x="16313" y="11463"/>
                    <a:pt x="17360" y="11121"/>
                    <a:pt x="17972" y="11165"/>
                  </a:cubicBezTo>
                  <a:cubicBezTo>
                    <a:pt x="18474" y="11201"/>
                    <a:pt x="18489" y="10927"/>
                    <a:pt x="18940" y="10851"/>
                  </a:cubicBezTo>
                  <a:cubicBezTo>
                    <a:pt x="18679" y="10613"/>
                    <a:pt x="19041" y="10505"/>
                    <a:pt x="19136" y="10300"/>
                  </a:cubicBezTo>
                  <a:cubicBezTo>
                    <a:pt x="19263" y="10026"/>
                    <a:pt x="19440" y="9737"/>
                    <a:pt x="19532" y="9473"/>
                  </a:cubicBezTo>
                  <a:cubicBezTo>
                    <a:pt x="19677" y="9053"/>
                    <a:pt x="19187" y="8394"/>
                    <a:pt x="19505" y="8013"/>
                  </a:cubicBezTo>
                  <a:cubicBezTo>
                    <a:pt x="20005" y="8053"/>
                    <a:pt x="20030" y="7526"/>
                    <a:pt x="20245" y="7340"/>
                  </a:cubicBezTo>
                  <a:cubicBezTo>
                    <a:pt x="20849" y="6817"/>
                    <a:pt x="21350" y="6573"/>
                    <a:pt x="21083" y="5876"/>
                  </a:cubicBezTo>
                  <a:cubicBezTo>
                    <a:pt x="21071" y="5847"/>
                    <a:pt x="21253" y="6319"/>
                    <a:pt x="21083" y="587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7" name="Shape 4466">
              <a:extLst>
                <a:ext uri="{FF2B5EF4-FFF2-40B4-BE49-F238E27FC236}">
                  <a16:creationId xmlns:a16="http://schemas.microsoft.com/office/drawing/2014/main" id="{A970E9EA-FEC3-ED47-AC80-432CF28DCE51}"/>
                </a:ext>
              </a:extLst>
            </p:cNvPr>
            <p:cNvSpPr/>
            <p:nvPr/>
          </p:nvSpPr>
          <p:spPr>
            <a:xfrm>
              <a:off x="10638283" y="5519503"/>
              <a:ext cx="3394671" cy="4004875"/>
            </a:xfrm>
            <a:custGeom>
              <a:avLst/>
              <a:gdLst/>
              <a:ahLst/>
              <a:cxnLst>
                <a:cxn ang="0">
                  <a:pos x="wd2" y="hd2"/>
                </a:cxn>
                <a:cxn ang="5400000">
                  <a:pos x="wd2" y="hd2"/>
                </a:cxn>
                <a:cxn ang="10800000">
                  <a:pos x="wd2" y="hd2"/>
                </a:cxn>
                <a:cxn ang="16200000">
                  <a:pos x="wd2" y="hd2"/>
                </a:cxn>
              </a:cxnLst>
              <a:rect l="0" t="0" r="r" b="b"/>
              <a:pathLst>
                <a:path w="21494" h="21436" extrusionOk="0">
                  <a:moveTo>
                    <a:pt x="21150" y="15574"/>
                  </a:moveTo>
                  <a:cubicBezTo>
                    <a:pt x="21261" y="15717"/>
                    <a:pt x="21093" y="15952"/>
                    <a:pt x="20924" y="15784"/>
                  </a:cubicBezTo>
                  <a:cubicBezTo>
                    <a:pt x="20982" y="16021"/>
                    <a:pt x="20891" y="16384"/>
                    <a:pt x="20777" y="16596"/>
                  </a:cubicBezTo>
                  <a:cubicBezTo>
                    <a:pt x="20505" y="17107"/>
                    <a:pt x="20399" y="17680"/>
                    <a:pt x="20142" y="18190"/>
                  </a:cubicBezTo>
                  <a:cubicBezTo>
                    <a:pt x="20021" y="18451"/>
                    <a:pt x="19581" y="18883"/>
                    <a:pt x="19210" y="18697"/>
                  </a:cubicBezTo>
                  <a:cubicBezTo>
                    <a:pt x="19055" y="18620"/>
                    <a:pt x="18983" y="18564"/>
                    <a:pt x="18916" y="18429"/>
                  </a:cubicBezTo>
                  <a:cubicBezTo>
                    <a:pt x="18874" y="18346"/>
                    <a:pt x="18895" y="18082"/>
                    <a:pt x="18885" y="18073"/>
                  </a:cubicBezTo>
                  <a:cubicBezTo>
                    <a:pt x="18630" y="17743"/>
                    <a:pt x="18882" y="17612"/>
                    <a:pt x="18985" y="17344"/>
                  </a:cubicBezTo>
                  <a:cubicBezTo>
                    <a:pt x="19114" y="17002"/>
                    <a:pt x="19115" y="16913"/>
                    <a:pt x="19087" y="16545"/>
                  </a:cubicBezTo>
                  <a:cubicBezTo>
                    <a:pt x="19035" y="16414"/>
                    <a:pt x="19148" y="15981"/>
                    <a:pt x="19273" y="15913"/>
                  </a:cubicBezTo>
                  <a:cubicBezTo>
                    <a:pt x="19479" y="15800"/>
                    <a:pt x="19740" y="15772"/>
                    <a:pt x="19957" y="15653"/>
                  </a:cubicBezTo>
                  <a:cubicBezTo>
                    <a:pt x="20082" y="15574"/>
                    <a:pt x="20117" y="15501"/>
                    <a:pt x="20239" y="15479"/>
                  </a:cubicBezTo>
                  <a:cubicBezTo>
                    <a:pt x="20387" y="15448"/>
                    <a:pt x="20295" y="14983"/>
                    <a:pt x="20473" y="15143"/>
                  </a:cubicBezTo>
                  <a:cubicBezTo>
                    <a:pt x="20533" y="15027"/>
                    <a:pt x="20661" y="14865"/>
                    <a:pt x="20739" y="14731"/>
                  </a:cubicBezTo>
                  <a:cubicBezTo>
                    <a:pt x="20722" y="14552"/>
                    <a:pt x="20909" y="14739"/>
                    <a:pt x="20929" y="14819"/>
                  </a:cubicBezTo>
                  <a:cubicBezTo>
                    <a:pt x="20973" y="14985"/>
                    <a:pt x="21061" y="15461"/>
                    <a:pt x="21150" y="15574"/>
                  </a:cubicBezTo>
                  <a:cubicBezTo>
                    <a:pt x="21173" y="15603"/>
                    <a:pt x="21138" y="15559"/>
                    <a:pt x="21150" y="15574"/>
                  </a:cubicBezTo>
                  <a:close/>
                  <a:moveTo>
                    <a:pt x="21449" y="7942"/>
                  </a:moveTo>
                  <a:cubicBezTo>
                    <a:pt x="21344" y="7731"/>
                    <a:pt x="21600" y="7533"/>
                    <a:pt x="21152" y="7539"/>
                  </a:cubicBezTo>
                  <a:cubicBezTo>
                    <a:pt x="21008" y="7541"/>
                    <a:pt x="20754" y="7739"/>
                    <a:pt x="20526" y="7739"/>
                  </a:cubicBezTo>
                  <a:cubicBezTo>
                    <a:pt x="20244" y="7739"/>
                    <a:pt x="20016" y="7865"/>
                    <a:pt x="19729" y="7865"/>
                  </a:cubicBezTo>
                  <a:cubicBezTo>
                    <a:pt x="19565" y="7865"/>
                    <a:pt x="19469" y="8014"/>
                    <a:pt x="19302" y="7993"/>
                  </a:cubicBezTo>
                  <a:cubicBezTo>
                    <a:pt x="19093" y="7930"/>
                    <a:pt x="19070" y="7669"/>
                    <a:pt x="18908" y="7605"/>
                  </a:cubicBezTo>
                  <a:cubicBezTo>
                    <a:pt x="19001" y="7551"/>
                    <a:pt x="19025" y="7458"/>
                    <a:pt x="18981" y="7374"/>
                  </a:cubicBezTo>
                  <a:cubicBezTo>
                    <a:pt x="19062" y="7284"/>
                    <a:pt x="18938" y="7312"/>
                    <a:pt x="18896" y="7232"/>
                  </a:cubicBezTo>
                  <a:cubicBezTo>
                    <a:pt x="18780" y="7074"/>
                    <a:pt x="18298" y="6560"/>
                    <a:pt x="18034" y="6598"/>
                  </a:cubicBezTo>
                  <a:cubicBezTo>
                    <a:pt x="17984" y="6467"/>
                    <a:pt x="17855" y="6463"/>
                    <a:pt x="17803" y="6343"/>
                  </a:cubicBezTo>
                  <a:cubicBezTo>
                    <a:pt x="17753" y="6232"/>
                    <a:pt x="17703" y="5708"/>
                    <a:pt x="17456" y="5708"/>
                  </a:cubicBezTo>
                  <a:lnTo>
                    <a:pt x="17456" y="5708"/>
                  </a:lnTo>
                  <a:cubicBezTo>
                    <a:pt x="17148" y="5708"/>
                    <a:pt x="17061" y="5095"/>
                    <a:pt x="17029" y="4927"/>
                  </a:cubicBezTo>
                  <a:lnTo>
                    <a:pt x="17085" y="4930"/>
                  </a:lnTo>
                  <a:cubicBezTo>
                    <a:pt x="16985" y="4575"/>
                    <a:pt x="16629" y="4445"/>
                    <a:pt x="16480" y="4141"/>
                  </a:cubicBezTo>
                  <a:lnTo>
                    <a:pt x="16435" y="4152"/>
                  </a:lnTo>
                  <a:cubicBezTo>
                    <a:pt x="16428" y="4118"/>
                    <a:pt x="16411" y="4085"/>
                    <a:pt x="16410" y="4050"/>
                  </a:cubicBezTo>
                  <a:cubicBezTo>
                    <a:pt x="16418" y="4049"/>
                    <a:pt x="16577" y="4040"/>
                    <a:pt x="16577" y="4040"/>
                  </a:cubicBezTo>
                  <a:cubicBezTo>
                    <a:pt x="16561" y="4019"/>
                    <a:pt x="16373" y="3888"/>
                    <a:pt x="16373" y="3877"/>
                  </a:cubicBezTo>
                  <a:cubicBezTo>
                    <a:pt x="16140" y="3556"/>
                    <a:pt x="15927" y="3229"/>
                    <a:pt x="15764" y="2884"/>
                  </a:cubicBezTo>
                  <a:cubicBezTo>
                    <a:pt x="15810" y="2908"/>
                    <a:pt x="15860" y="2921"/>
                    <a:pt x="15913" y="2924"/>
                  </a:cubicBezTo>
                  <a:cubicBezTo>
                    <a:pt x="16212" y="2508"/>
                    <a:pt x="16034" y="2139"/>
                    <a:pt x="15828" y="1728"/>
                  </a:cubicBezTo>
                  <a:cubicBezTo>
                    <a:pt x="15663" y="1776"/>
                    <a:pt x="15487" y="1765"/>
                    <a:pt x="15320" y="1792"/>
                  </a:cubicBezTo>
                  <a:cubicBezTo>
                    <a:pt x="15262" y="1792"/>
                    <a:pt x="15004" y="1673"/>
                    <a:pt x="14939" y="1652"/>
                  </a:cubicBezTo>
                  <a:cubicBezTo>
                    <a:pt x="14877" y="1646"/>
                    <a:pt x="14703" y="1675"/>
                    <a:pt x="14673" y="1666"/>
                  </a:cubicBezTo>
                  <a:cubicBezTo>
                    <a:pt x="14649" y="1666"/>
                    <a:pt x="14604" y="1640"/>
                    <a:pt x="14583" y="1631"/>
                  </a:cubicBezTo>
                  <a:cubicBezTo>
                    <a:pt x="14579" y="1638"/>
                    <a:pt x="14541" y="1746"/>
                    <a:pt x="14548" y="1746"/>
                  </a:cubicBezTo>
                  <a:cubicBezTo>
                    <a:pt x="14314" y="1775"/>
                    <a:pt x="14213" y="1915"/>
                    <a:pt x="13949" y="1776"/>
                  </a:cubicBezTo>
                  <a:cubicBezTo>
                    <a:pt x="13737" y="1662"/>
                    <a:pt x="13370" y="1599"/>
                    <a:pt x="13126" y="1666"/>
                  </a:cubicBezTo>
                  <a:cubicBezTo>
                    <a:pt x="13114" y="1631"/>
                    <a:pt x="12362" y="1325"/>
                    <a:pt x="12311" y="1315"/>
                  </a:cubicBezTo>
                  <a:cubicBezTo>
                    <a:pt x="12058" y="1263"/>
                    <a:pt x="11585" y="1295"/>
                    <a:pt x="11468" y="1561"/>
                  </a:cubicBezTo>
                  <a:cubicBezTo>
                    <a:pt x="11405" y="1704"/>
                    <a:pt x="11546" y="1817"/>
                    <a:pt x="11493" y="1940"/>
                  </a:cubicBezTo>
                  <a:cubicBezTo>
                    <a:pt x="11411" y="2129"/>
                    <a:pt x="10260" y="1753"/>
                    <a:pt x="10229" y="1583"/>
                  </a:cubicBezTo>
                  <a:cubicBezTo>
                    <a:pt x="10181" y="1321"/>
                    <a:pt x="9285" y="1213"/>
                    <a:pt x="9029" y="1193"/>
                  </a:cubicBezTo>
                  <a:cubicBezTo>
                    <a:pt x="9018" y="1125"/>
                    <a:pt x="8978" y="1083"/>
                    <a:pt x="8892" y="1075"/>
                  </a:cubicBezTo>
                  <a:lnTo>
                    <a:pt x="8892" y="1071"/>
                  </a:lnTo>
                  <a:cubicBezTo>
                    <a:pt x="8848" y="1075"/>
                    <a:pt x="8690" y="1054"/>
                    <a:pt x="8710" y="986"/>
                  </a:cubicBezTo>
                  <a:cubicBezTo>
                    <a:pt x="8710" y="964"/>
                    <a:pt x="8994" y="767"/>
                    <a:pt x="9016" y="679"/>
                  </a:cubicBezTo>
                  <a:cubicBezTo>
                    <a:pt x="9056" y="517"/>
                    <a:pt x="8891" y="519"/>
                    <a:pt x="8901" y="450"/>
                  </a:cubicBezTo>
                  <a:cubicBezTo>
                    <a:pt x="8820" y="389"/>
                    <a:pt x="9205" y="-90"/>
                    <a:pt x="8780" y="124"/>
                  </a:cubicBezTo>
                  <a:cubicBezTo>
                    <a:pt x="8738" y="-14"/>
                    <a:pt x="7966" y="-25"/>
                    <a:pt x="7786" y="33"/>
                  </a:cubicBezTo>
                  <a:cubicBezTo>
                    <a:pt x="7755" y="33"/>
                    <a:pt x="7236" y="45"/>
                    <a:pt x="7284" y="112"/>
                  </a:cubicBezTo>
                  <a:cubicBezTo>
                    <a:pt x="6980" y="-39"/>
                    <a:pt x="6476" y="127"/>
                    <a:pt x="6182" y="191"/>
                  </a:cubicBezTo>
                  <a:cubicBezTo>
                    <a:pt x="5782" y="191"/>
                    <a:pt x="5357" y="466"/>
                    <a:pt x="4985" y="577"/>
                  </a:cubicBezTo>
                  <a:cubicBezTo>
                    <a:pt x="4968" y="561"/>
                    <a:pt x="4957" y="544"/>
                    <a:pt x="4950" y="523"/>
                  </a:cubicBezTo>
                  <a:lnTo>
                    <a:pt x="4918" y="529"/>
                  </a:lnTo>
                  <a:lnTo>
                    <a:pt x="4905" y="496"/>
                  </a:lnTo>
                  <a:cubicBezTo>
                    <a:pt x="4737" y="581"/>
                    <a:pt x="4445" y="574"/>
                    <a:pt x="4277" y="480"/>
                  </a:cubicBezTo>
                  <a:cubicBezTo>
                    <a:pt x="4282" y="423"/>
                    <a:pt x="4286" y="367"/>
                    <a:pt x="4279" y="311"/>
                  </a:cubicBezTo>
                  <a:cubicBezTo>
                    <a:pt x="3839" y="327"/>
                    <a:pt x="3931" y="706"/>
                    <a:pt x="3692" y="913"/>
                  </a:cubicBezTo>
                  <a:cubicBezTo>
                    <a:pt x="3463" y="1112"/>
                    <a:pt x="3139" y="1114"/>
                    <a:pt x="2935" y="1363"/>
                  </a:cubicBezTo>
                  <a:cubicBezTo>
                    <a:pt x="2899" y="1537"/>
                    <a:pt x="2704" y="1647"/>
                    <a:pt x="2717" y="1829"/>
                  </a:cubicBezTo>
                  <a:cubicBezTo>
                    <a:pt x="2734" y="2071"/>
                    <a:pt x="2718" y="2224"/>
                    <a:pt x="2488" y="2389"/>
                  </a:cubicBezTo>
                  <a:cubicBezTo>
                    <a:pt x="2217" y="2584"/>
                    <a:pt x="1913" y="2731"/>
                    <a:pt x="1546" y="2719"/>
                  </a:cubicBezTo>
                  <a:cubicBezTo>
                    <a:pt x="1507" y="2976"/>
                    <a:pt x="1199" y="3017"/>
                    <a:pt x="1132" y="3212"/>
                  </a:cubicBezTo>
                  <a:cubicBezTo>
                    <a:pt x="1025" y="3521"/>
                    <a:pt x="918" y="3677"/>
                    <a:pt x="641" y="3906"/>
                  </a:cubicBezTo>
                  <a:lnTo>
                    <a:pt x="670" y="3942"/>
                  </a:lnTo>
                  <a:cubicBezTo>
                    <a:pt x="508" y="4166"/>
                    <a:pt x="173" y="4557"/>
                    <a:pt x="339" y="4803"/>
                  </a:cubicBezTo>
                  <a:lnTo>
                    <a:pt x="391" y="4803"/>
                  </a:lnTo>
                  <a:cubicBezTo>
                    <a:pt x="467" y="4803"/>
                    <a:pt x="416" y="5040"/>
                    <a:pt x="558" y="5026"/>
                  </a:cubicBezTo>
                  <a:cubicBezTo>
                    <a:pt x="575" y="5060"/>
                    <a:pt x="612" y="5269"/>
                    <a:pt x="543" y="5269"/>
                  </a:cubicBezTo>
                  <a:lnTo>
                    <a:pt x="456" y="5299"/>
                  </a:lnTo>
                  <a:cubicBezTo>
                    <a:pt x="764" y="5604"/>
                    <a:pt x="582" y="5896"/>
                    <a:pt x="452" y="6228"/>
                  </a:cubicBezTo>
                  <a:cubicBezTo>
                    <a:pt x="401" y="6220"/>
                    <a:pt x="345" y="6229"/>
                    <a:pt x="297" y="6251"/>
                  </a:cubicBezTo>
                  <a:cubicBezTo>
                    <a:pt x="430" y="6424"/>
                    <a:pt x="154" y="6618"/>
                    <a:pt x="0" y="6730"/>
                  </a:cubicBezTo>
                  <a:cubicBezTo>
                    <a:pt x="249" y="6752"/>
                    <a:pt x="299" y="6978"/>
                    <a:pt x="276" y="7155"/>
                  </a:cubicBezTo>
                  <a:lnTo>
                    <a:pt x="307" y="7155"/>
                  </a:lnTo>
                  <a:cubicBezTo>
                    <a:pt x="294" y="7155"/>
                    <a:pt x="281" y="7155"/>
                    <a:pt x="268" y="7155"/>
                  </a:cubicBezTo>
                  <a:cubicBezTo>
                    <a:pt x="265" y="7167"/>
                    <a:pt x="258" y="7174"/>
                    <a:pt x="247" y="7177"/>
                  </a:cubicBezTo>
                  <a:cubicBezTo>
                    <a:pt x="206" y="7341"/>
                    <a:pt x="390" y="7647"/>
                    <a:pt x="654" y="7597"/>
                  </a:cubicBezTo>
                  <a:cubicBezTo>
                    <a:pt x="662" y="7714"/>
                    <a:pt x="780" y="7762"/>
                    <a:pt x="802" y="7878"/>
                  </a:cubicBezTo>
                  <a:cubicBezTo>
                    <a:pt x="873" y="7889"/>
                    <a:pt x="913" y="7864"/>
                    <a:pt x="946" y="7814"/>
                  </a:cubicBezTo>
                  <a:cubicBezTo>
                    <a:pt x="1016" y="8004"/>
                    <a:pt x="1264" y="8051"/>
                    <a:pt x="1309" y="8201"/>
                  </a:cubicBezTo>
                  <a:cubicBezTo>
                    <a:pt x="1426" y="8354"/>
                    <a:pt x="1416" y="8441"/>
                    <a:pt x="1473" y="8622"/>
                  </a:cubicBezTo>
                  <a:lnTo>
                    <a:pt x="1520" y="8622"/>
                  </a:lnTo>
                  <a:cubicBezTo>
                    <a:pt x="1569" y="8710"/>
                    <a:pt x="1975" y="9160"/>
                    <a:pt x="2133" y="9105"/>
                  </a:cubicBezTo>
                  <a:cubicBezTo>
                    <a:pt x="2414" y="9356"/>
                    <a:pt x="2674" y="9574"/>
                    <a:pt x="3086" y="9750"/>
                  </a:cubicBezTo>
                  <a:cubicBezTo>
                    <a:pt x="3082" y="9812"/>
                    <a:pt x="3079" y="9875"/>
                    <a:pt x="3077" y="9937"/>
                  </a:cubicBezTo>
                  <a:cubicBezTo>
                    <a:pt x="3152" y="9898"/>
                    <a:pt x="3229" y="9859"/>
                    <a:pt x="3307" y="9824"/>
                  </a:cubicBezTo>
                  <a:lnTo>
                    <a:pt x="3321" y="9829"/>
                  </a:lnTo>
                  <a:lnTo>
                    <a:pt x="3322" y="9817"/>
                  </a:lnTo>
                  <a:cubicBezTo>
                    <a:pt x="3580" y="9701"/>
                    <a:pt x="3830" y="9612"/>
                    <a:pt x="4125" y="9621"/>
                  </a:cubicBezTo>
                  <a:cubicBezTo>
                    <a:pt x="4261" y="9626"/>
                    <a:pt x="4581" y="9721"/>
                    <a:pt x="4686" y="9617"/>
                  </a:cubicBezTo>
                  <a:cubicBezTo>
                    <a:pt x="4748" y="9641"/>
                    <a:pt x="4808" y="9667"/>
                    <a:pt x="4866" y="9695"/>
                  </a:cubicBezTo>
                  <a:cubicBezTo>
                    <a:pt x="5080" y="9574"/>
                    <a:pt x="5871" y="9431"/>
                    <a:pt x="5918" y="9296"/>
                  </a:cubicBezTo>
                  <a:cubicBezTo>
                    <a:pt x="5972" y="9317"/>
                    <a:pt x="5995" y="9339"/>
                    <a:pt x="6016" y="9264"/>
                  </a:cubicBezTo>
                  <a:cubicBezTo>
                    <a:pt x="6022" y="9261"/>
                    <a:pt x="6045" y="9250"/>
                    <a:pt x="6080" y="9241"/>
                  </a:cubicBezTo>
                  <a:cubicBezTo>
                    <a:pt x="6162" y="9312"/>
                    <a:pt x="6375" y="9249"/>
                    <a:pt x="6476" y="9223"/>
                  </a:cubicBezTo>
                  <a:lnTo>
                    <a:pt x="6476" y="9214"/>
                  </a:lnTo>
                  <a:cubicBezTo>
                    <a:pt x="7144" y="9195"/>
                    <a:pt x="6984" y="9378"/>
                    <a:pt x="7304" y="9739"/>
                  </a:cubicBezTo>
                  <a:cubicBezTo>
                    <a:pt x="7475" y="9932"/>
                    <a:pt x="7980" y="9814"/>
                    <a:pt x="8200" y="9773"/>
                  </a:cubicBezTo>
                  <a:cubicBezTo>
                    <a:pt x="8223" y="9858"/>
                    <a:pt x="8315" y="9945"/>
                    <a:pt x="8426" y="9941"/>
                  </a:cubicBezTo>
                  <a:cubicBezTo>
                    <a:pt x="8418" y="9986"/>
                    <a:pt x="8482" y="10342"/>
                    <a:pt x="8493" y="10381"/>
                  </a:cubicBezTo>
                  <a:lnTo>
                    <a:pt x="8473" y="10381"/>
                  </a:lnTo>
                  <a:cubicBezTo>
                    <a:pt x="8451" y="10590"/>
                    <a:pt x="8231" y="10752"/>
                    <a:pt x="8455" y="10846"/>
                  </a:cubicBezTo>
                  <a:cubicBezTo>
                    <a:pt x="8424" y="11002"/>
                    <a:pt x="8415" y="11164"/>
                    <a:pt x="8205" y="11187"/>
                  </a:cubicBezTo>
                  <a:cubicBezTo>
                    <a:pt x="8322" y="11607"/>
                    <a:pt x="8608" y="11836"/>
                    <a:pt x="8916" y="12161"/>
                  </a:cubicBezTo>
                  <a:cubicBezTo>
                    <a:pt x="8896" y="12195"/>
                    <a:pt x="8883" y="12228"/>
                    <a:pt x="8856" y="12259"/>
                  </a:cubicBezTo>
                  <a:cubicBezTo>
                    <a:pt x="9007" y="12382"/>
                    <a:pt x="9103" y="12537"/>
                    <a:pt x="9233" y="12666"/>
                  </a:cubicBezTo>
                  <a:lnTo>
                    <a:pt x="9303" y="12614"/>
                  </a:lnTo>
                  <a:cubicBezTo>
                    <a:pt x="9334" y="12654"/>
                    <a:pt x="9303" y="12657"/>
                    <a:pt x="9301" y="12701"/>
                  </a:cubicBezTo>
                  <a:lnTo>
                    <a:pt x="9265" y="12704"/>
                  </a:lnTo>
                  <a:cubicBezTo>
                    <a:pt x="9269" y="12865"/>
                    <a:pt x="9736" y="13608"/>
                    <a:pt x="9628" y="13713"/>
                  </a:cubicBezTo>
                  <a:cubicBezTo>
                    <a:pt x="9399" y="13830"/>
                    <a:pt x="9559" y="14066"/>
                    <a:pt x="9672" y="14224"/>
                  </a:cubicBezTo>
                  <a:cubicBezTo>
                    <a:pt x="9958" y="14623"/>
                    <a:pt x="9535" y="14683"/>
                    <a:pt x="9477" y="14929"/>
                  </a:cubicBezTo>
                  <a:cubicBezTo>
                    <a:pt x="9422" y="15139"/>
                    <a:pt x="9270" y="15661"/>
                    <a:pt x="9117" y="15801"/>
                  </a:cubicBezTo>
                  <a:cubicBezTo>
                    <a:pt x="9132" y="15821"/>
                    <a:pt x="9142" y="15843"/>
                    <a:pt x="9148" y="15865"/>
                  </a:cubicBezTo>
                  <a:lnTo>
                    <a:pt x="9127" y="15871"/>
                  </a:lnTo>
                  <a:cubicBezTo>
                    <a:pt x="9147" y="15972"/>
                    <a:pt x="9127" y="16088"/>
                    <a:pt x="9127" y="16190"/>
                  </a:cubicBezTo>
                  <a:lnTo>
                    <a:pt x="9117" y="16197"/>
                  </a:lnTo>
                  <a:cubicBezTo>
                    <a:pt x="9045" y="16880"/>
                    <a:pt x="10051" y="17437"/>
                    <a:pt x="9956" y="18137"/>
                  </a:cubicBezTo>
                  <a:cubicBezTo>
                    <a:pt x="9907" y="18501"/>
                    <a:pt x="10103" y="19517"/>
                    <a:pt x="10608" y="19648"/>
                  </a:cubicBezTo>
                  <a:cubicBezTo>
                    <a:pt x="10711" y="19738"/>
                    <a:pt x="11215" y="20660"/>
                    <a:pt x="11120" y="20764"/>
                  </a:cubicBezTo>
                  <a:cubicBezTo>
                    <a:pt x="10785" y="20848"/>
                    <a:pt x="11116" y="20987"/>
                    <a:pt x="11144" y="21115"/>
                  </a:cubicBezTo>
                  <a:cubicBezTo>
                    <a:pt x="10968" y="21510"/>
                    <a:pt x="11967" y="21476"/>
                    <a:pt x="12221" y="21354"/>
                  </a:cubicBezTo>
                  <a:cubicBezTo>
                    <a:pt x="12519" y="21209"/>
                    <a:pt x="12813" y="21294"/>
                    <a:pt x="13150" y="21319"/>
                  </a:cubicBezTo>
                  <a:cubicBezTo>
                    <a:pt x="13150" y="21319"/>
                    <a:pt x="13164" y="21264"/>
                    <a:pt x="13165" y="21262"/>
                  </a:cubicBezTo>
                  <a:cubicBezTo>
                    <a:pt x="13768" y="21285"/>
                    <a:pt x="14233" y="20805"/>
                    <a:pt x="14641" y="20497"/>
                  </a:cubicBezTo>
                  <a:cubicBezTo>
                    <a:pt x="14854" y="20335"/>
                    <a:pt x="14941" y="20135"/>
                    <a:pt x="15093" y="19938"/>
                  </a:cubicBezTo>
                  <a:cubicBezTo>
                    <a:pt x="15177" y="19827"/>
                    <a:pt x="15387" y="19750"/>
                    <a:pt x="15454" y="19635"/>
                  </a:cubicBezTo>
                  <a:cubicBezTo>
                    <a:pt x="15552" y="19463"/>
                    <a:pt x="15640" y="19307"/>
                    <a:pt x="15688" y="19094"/>
                  </a:cubicBezTo>
                  <a:lnTo>
                    <a:pt x="15697" y="19094"/>
                  </a:lnTo>
                  <a:cubicBezTo>
                    <a:pt x="15716" y="18996"/>
                    <a:pt x="15724" y="18898"/>
                    <a:pt x="15722" y="18799"/>
                  </a:cubicBezTo>
                  <a:lnTo>
                    <a:pt x="15659" y="18795"/>
                  </a:lnTo>
                  <a:cubicBezTo>
                    <a:pt x="15712" y="18611"/>
                    <a:pt x="15867" y="18624"/>
                    <a:pt x="16053" y="18537"/>
                  </a:cubicBezTo>
                  <a:cubicBezTo>
                    <a:pt x="16371" y="18385"/>
                    <a:pt x="16454" y="18365"/>
                    <a:pt x="16521" y="18076"/>
                  </a:cubicBezTo>
                  <a:cubicBezTo>
                    <a:pt x="16544" y="17824"/>
                    <a:pt x="16568" y="17645"/>
                    <a:pt x="16480" y="17400"/>
                  </a:cubicBezTo>
                  <a:cubicBezTo>
                    <a:pt x="16325" y="16977"/>
                    <a:pt x="16456" y="16954"/>
                    <a:pt x="16829" y="16691"/>
                  </a:cubicBezTo>
                  <a:cubicBezTo>
                    <a:pt x="17122" y="16484"/>
                    <a:pt x="17222" y="16348"/>
                    <a:pt x="17594" y="16182"/>
                  </a:cubicBezTo>
                  <a:cubicBezTo>
                    <a:pt x="17872" y="16057"/>
                    <a:pt x="18450" y="15634"/>
                    <a:pt x="18274" y="15310"/>
                  </a:cubicBezTo>
                  <a:cubicBezTo>
                    <a:pt x="18221" y="15211"/>
                    <a:pt x="18282" y="14088"/>
                    <a:pt x="18165" y="14103"/>
                  </a:cubicBezTo>
                  <a:cubicBezTo>
                    <a:pt x="18141" y="14052"/>
                    <a:pt x="18023" y="13987"/>
                    <a:pt x="17958" y="13987"/>
                  </a:cubicBezTo>
                  <a:cubicBezTo>
                    <a:pt x="17817" y="13835"/>
                    <a:pt x="17931" y="13505"/>
                    <a:pt x="17832" y="13353"/>
                  </a:cubicBezTo>
                  <a:cubicBezTo>
                    <a:pt x="17796" y="13301"/>
                    <a:pt x="17878" y="13216"/>
                    <a:pt x="17887" y="13166"/>
                  </a:cubicBezTo>
                  <a:cubicBezTo>
                    <a:pt x="17915" y="13016"/>
                    <a:pt x="17749" y="13031"/>
                    <a:pt x="17690" y="12936"/>
                  </a:cubicBezTo>
                  <a:cubicBezTo>
                    <a:pt x="17639" y="12798"/>
                    <a:pt x="17991" y="12016"/>
                    <a:pt x="18132" y="11894"/>
                  </a:cubicBezTo>
                  <a:cubicBezTo>
                    <a:pt x="18256" y="11861"/>
                    <a:pt x="18334" y="11800"/>
                    <a:pt x="18421" y="11719"/>
                  </a:cubicBezTo>
                  <a:lnTo>
                    <a:pt x="18439" y="11748"/>
                  </a:lnTo>
                  <a:cubicBezTo>
                    <a:pt x="18933" y="11102"/>
                    <a:pt x="19669" y="10727"/>
                    <a:pt x="20222" y="10146"/>
                  </a:cubicBezTo>
                  <a:cubicBezTo>
                    <a:pt x="20487" y="9868"/>
                    <a:pt x="20746" y="9587"/>
                    <a:pt x="20861" y="9234"/>
                  </a:cubicBezTo>
                  <a:cubicBezTo>
                    <a:pt x="20916" y="9067"/>
                    <a:pt x="21026" y="8908"/>
                    <a:pt x="21115" y="8753"/>
                  </a:cubicBezTo>
                  <a:cubicBezTo>
                    <a:pt x="21241" y="8534"/>
                    <a:pt x="21257" y="8322"/>
                    <a:pt x="21357" y="8120"/>
                  </a:cubicBezTo>
                  <a:cubicBezTo>
                    <a:pt x="21369" y="8126"/>
                    <a:pt x="21377" y="8136"/>
                    <a:pt x="21381" y="8150"/>
                  </a:cubicBezTo>
                  <a:cubicBezTo>
                    <a:pt x="21416" y="8150"/>
                    <a:pt x="21450" y="8149"/>
                    <a:pt x="21485" y="8146"/>
                  </a:cubicBezTo>
                  <a:cubicBezTo>
                    <a:pt x="21506" y="8073"/>
                    <a:pt x="21488" y="8022"/>
                    <a:pt x="21449" y="7942"/>
                  </a:cubicBezTo>
                  <a:cubicBezTo>
                    <a:pt x="21441" y="7926"/>
                    <a:pt x="21477" y="7998"/>
                    <a:pt x="21449" y="794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8" name="Shape 4467">
              <a:extLst>
                <a:ext uri="{FF2B5EF4-FFF2-40B4-BE49-F238E27FC236}">
                  <a16:creationId xmlns:a16="http://schemas.microsoft.com/office/drawing/2014/main" id="{AEA49397-C726-A348-B518-CD059ADD46EF}"/>
                </a:ext>
              </a:extLst>
            </p:cNvPr>
            <p:cNvSpPr/>
            <p:nvPr/>
          </p:nvSpPr>
          <p:spPr>
            <a:xfrm>
              <a:off x="12638516" y="3356640"/>
              <a:ext cx="6044244" cy="4772115"/>
            </a:xfrm>
            <a:custGeom>
              <a:avLst/>
              <a:gdLst/>
              <a:ahLst/>
              <a:cxnLst>
                <a:cxn ang="0">
                  <a:pos x="wd2" y="hd2"/>
                </a:cxn>
                <a:cxn ang="5400000">
                  <a:pos x="wd2" y="hd2"/>
                </a:cxn>
                <a:cxn ang="10800000">
                  <a:pos x="wd2" y="hd2"/>
                </a:cxn>
                <a:cxn ang="16200000">
                  <a:pos x="wd2" y="hd2"/>
                </a:cxn>
              </a:cxnLst>
              <a:rect l="0" t="0" r="r" b="b"/>
              <a:pathLst>
                <a:path w="21591" h="21535" extrusionOk="0">
                  <a:moveTo>
                    <a:pt x="16904" y="15081"/>
                  </a:moveTo>
                  <a:cubicBezTo>
                    <a:pt x="16878" y="15144"/>
                    <a:pt x="16987" y="15511"/>
                    <a:pt x="17048" y="15519"/>
                  </a:cubicBezTo>
                  <a:cubicBezTo>
                    <a:pt x="17083" y="15524"/>
                    <a:pt x="17047" y="15382"/>
                    <a:pt x="17101" y="15439"/>
                  </a:cubicBezTo>
                  <a:cubicBezTo>
                    <a:pt x="17151" y="15490"/>
                    <a:pt x="17019" y="15711"/>
                    <a:pt x="17203" y="15682"/>
                  </a:cubicBezTo>
                  <a:cubicBezTo>
                    <a:pt x="17259" y="15674"/>
                    <a:pt x="17432" y="15703"/>
                    <a:pt x="17464" y="15758"/>
                  </a:cubicBezTo>
                  <a:cubicBezTo>
                    <a:pt x="17452" y="15727"/>
                    <a:pt x="17442" y="15696"/>
                    <a:pt x="17435" y="15663"/>
                  </a:cubicBezTo>
                  <a:cubicBezTo>
                    <a:pt x="17516" y="15683"/>
                    <a:pt x="17654" y="15992"/>
                    <a:pt x="17725" y="15946"/>
                  </a:cubicBezTo>
                  <a:cubicBezTo>
                    <a:pt x="17786" y="15905"/>
                    <a:pt x="17633" y="15755"/>
                    <a:pt x="17633" y="15702"/>
                  </a:cubicBezTo>
                  <a:cubicBezTo>
                    <a:pt x="17660" y="15714"/>
                    <a:pt x="17766" y="15737"/>
                    <a:pt x="17745" y="15652"/>
                  </a:cubicBezTo>
                  <a:cubicBezTo>
                    <a:pt x="17729" y="15587"/>
                    <a:pt x="17567" y="15597"/>
                    <a:pt x="17540" y="15580"/>
                  </a:cubicBezTo>
                  <a:cubicBezTo>
                    <a:pt x="17349" y="15455"/>
                    <a:pt x="17283" y="15635"/>
                    <a:pt x="17202" y="15310"/>
                  </a:cubicBezTo>
                  <a:cubicBezTo>
                    <a:pt x="17153" y="15112"/>
                    <a:pt x="17295" y="15098"/>
                    <a:pt x="17324" y="14930"/>
                  </a:cubicBezTo>
                  <a:cubicBezTo>
                    <a:pt x="17333" y="14883"/>
                    <a:pt x="17282" y="14574"/>
                    <a:pt x="17261" y="14508"/>
                  </a:cubicBezTo>
                  <a:cubicBezTo>
                    <a:pt x="17172" y="14517"/>
                    <a:pt x="16955" y="14428"/>
                    <a:pt x="16945" y="14587"/>
                  </a:cubicBezTo>
                  <a:cubicBezTo>
                    <a:pt x="16940" y="14669"/>
                    <a:pt x="17033" y="15040"/>
                    <a:pt x="16988" y="15085"/>
                  </a:cubicBezTo>
                  <a:cubicBezTo>
                    <a:pt x="16958" y="15115"/>
                    <a:pt x="16927" y="15024"/>
                    <a:pt x="16904" y="15081"/>
                  </a:cubicBezTo>
                  <a:close/>
                  <a:moveTo>
                    <a:pt x="16904" y="15081"/>
                  </a:moveTo>
                  <a:cubicBezTo>
                    <a:pt x="16926" y="15025"/>
                    <a:pt x="16888" y="15121"/>
                    <a:pt x="16904" y="15081"/>
                  </a:cubicBezTo>
                  <a:cubicBezTo>
                    <a:pt x="16904" y="15081"/>
                    <a:pt x="16904" y="15081"/>
                    <a:pt x="16904" y="15081"/>
                  </a:cubicBezTo>
                  <a:close/>
                  <a:moveTo>
                    <a:pt x="17709" y="16709"/>
                  </a:moveTo>
                  <a:cubicBezTo>
                    <a:pt x="17708" y="16802"/>
                    <a:pt x="17805" y="16839"/>
                    <a:pt x="17834" y="16746"/>
                  </a:cubicBezTo>
                  <a:cubicBezTo>
                    <a:pt x="17843" y="16718"/>
                    <a:pt x="17726" y="16544"/>
                    <a:pt x="17722" y="16461"/>
                  </a:cubicBezTo>
                  <a:cubicBezTo>
                    <a:pt x="17724" y="16510"/>
                    <a:pt x="17344" y="16224"/>
                    <a:pt x="17341" y="16255"/>
                  </a:cubicBezTo>
                  <a:cubicBezTo>
                    <a:pt x="17337" y="16305"/>
                    <a:pt x="17337" y="16436"/>
                    <a:pt x="17350" y="16498"/>
                  </a:cubicBezTo>
                  <a:cubicBezTo>
                    <a:pt x="17373" y="16614"/>
                    <a:pt x="17515" y="16528"/>
                    <a:pt x="17520" y="16668"/>
                  </a:cubicBezTo>
                  <a:cubicBezTo>
                    <a:pt x="17522" y="16697"/>
                    <a:pt x="17426" y="16700"/>
                    <a:pt x="17444" y="16766"/>
                  </a:cubicBezTo>
                  <a:cubicBezTo>
                    <a:pt x="17455" y="16807"/>
                    <a:pt x="17578" y="16963"/>
                    <a:pt x="17612" y="16917"/>
                  </a:cubicBezTo>
                  <a:cubicBezTo>
                    <a:pt x="17662" y="16850"/>
                    <a:pt x="17544" y="16759"/>
                    <a:pt x="17614" y="16682"/>
                  </a:cubicBezTo>
                  <a:cubicBezTo>
                    <a:pt x="17616" y="16704"/>
                    <a:pt x="17611" y="16808"/>
                    <a:pt x="17633" y="16819"/>
                  </a:cubicBezTo>
                  <a:cubicBezTo>
                    <a:pt x="17628" y="16817"/>
                    <a:pt x="17623" y="16814"/>
                    <a:pt x="17634" y="16819"/>
                  </a:cubicBezTo>
                  <a:cubicBezTo>
                    <a:pt x="17645" y="16824"/>
                    <a:pt x="17640" y="16822"/>
                    <a:pt x="17634" y="16819"/>
                  </a:cubicBezTo>
                  <a:cubicBezTo>
                    <a:pt x="17657" y="16828"/>
                    <a:pt x="17680" y="16724"/>
                    <a:pt x="17709" y="16709"/>
                  </a:cubicBezTo>
                  <a:close/>
                  <a:moveTo>
                    <a:pt x="17710" y="15961"/>
                  </a:moveTo>
                  <a:cubicBezTo>
                    <a:pt x="17692" y="16058"/>
                    <a:pt x="17961" y="16228"/>
                    <a:pt x="17733" y="16237"/>
                  </a:cubicBezTo>
                  <a:cubicBezTo>
                    <a:pt x="17725" y="16290"/>
                    <a:pt x="17863" y="16620"/>
                    <a:pt x="17917" y="16605"/>
                  </a:cubicBezTo>
                  <a:cubicBezTo>
                    <a:pt x="17920" y="16528"/>
                    <a:pt x="17845" y="16422"/>
                    <a:pt x="17860" y="16351"/>
                  </a:cubicBezTo>
                  <a:cubicBezTo>
                    <a:pt x="17876" y="16273"/>
                    <a:pt x="17948" y="16350"/>
                    <a:pt x="17980" y="16311"/>
                  </a:cubicBezTo>
                  <a:cubicBezTo>
                    <a:pt x="17973" y="16319"/>
                    <a:pt x="17965" y="16329"/>
                    <a:pt x="17980" y="16310"/>
                  </a:cubicBezTo>
                  <a:cubicBezTo>
                    <a:pt x="17991" y="16297"/>
                    <a:pt x="17986" y="16303"/>
                    <a:pt x="17980" y="16310"/>
                  </a:cubicBezTo>
                  <a:cubicBezTo>
                    <a:pt x="18077" y="16188"/>
                    <a:pt x="17806" y="15955"/>
                    <a:pt x="17710" y="15961"/>
                  </a:cubicBezTo>
                  <a:close/>
                  <a:moveTo>
                    <a:pt x="18167" y="17453"/>
                  </a:moveTo>
                  <a:cubicBezTo>
                    <a:pt x="18167" y="17440"/>
                    <a:pt x="18167" y="17446"/>
                    <a:pt x="18167" y="17453"/>
                  </a:cubicBezTo>
                  <a:cubicBezTo>
                    <a:pt x="18167" y="17453"/>
                    <a:pt x="18167" y="17453"/>
                    <a:pt x="18167" y="17453"/>
                  </a:cubicBezTo>
                  <a:close/>
                  <a:moveTo>
                    <a:pt x="18083" y="17581"/>
                  </a:moveTo>
                  <a:cubicBezTo>
                    <a:pt x="18118" y="17811"/>
                    <a:pt x="18000" y="17620"/>
                    <a:pt x="18003" y="17620"/>
                  </a:cubicBezTo>
                  <a:cubicBezTo>
                    <a:pt x="17800" y="17636"/>
                    <a:pt x="17817" y="17533"/>
                    <a:pt x="17813" y="17287"/>
                  </a:cubicBezTo>
                  <a:cubicBezTo>
                    <a:pt x="17810" y="17128"/>
                    <a:pt x="17608" y="17239"/>
                    <a:pt x="17535" y="17194"/>
                  </a:cubicBezTo>
                  <a:cubicBezTo>
                    <a:pt x="17492" y="17167"/>
                    <a:pt x="17488" y="17406"/>
                    <a:pt x="17436" y="17391"/>
                  </a:cubicBezTo>
                  <a:cubicBezTo>
                    <a:pt x="17357" y="17368"/>
                    <a:pt x="17569" y="16871"/>
                    <a:pt x="17719" y="16991"/>
                  </a:cubicBezTo>
                  <a:cubicBezTo>
                    <a:pt x="17721" y="16992"/>
                    <a:pt x="17793" y="17215"/>
                    <a:pt x="17812" y="17062"/>
                  </a:cubicBezTo>
                  <a:cubicBezTo>
                    <a:pt x="17825" y="16959"/>
                    <a:pt x="17826" y="16988"/>
                    <a:pt x="17894" y="16996"/>
                  </a:cubicBezTo>
                  <a:cubicBezTo>
                    <a:pt x="17909" y="16893"/>
                    <a:pt x="17880" y="16906"/>
                    <a:pt x="17983" y="16886"/>
                  </a:cubicBezTo>
                  <a:cubicBezTo>
                    <a:pt x="18091" y="16865"/>
                    <a:pt x="17957" y="16726"/>
                    <a:pt x="18000" y="16693"/>
                  </a:cubicBezTo>
                  <a:cubicBezTo>
                    <a:pt x="18101" y="16614"/>
                    <a:pt x="18130" y="16965"/>
                    <a:pt x="18133" y="16978"/>
                  </a:cubicBezTo>
                  <a:cubicBezTo>
                    <a:pt x="18131" y="16970"/>
                    <a:pt x="18211" y="17160"/>
                    <a:pt x="18200" y="17128"/>
                  </a:cubicBezTo>
                  <a:cubicBezTo>
                    <a:pt x="18258" y="17300"/>
                    <a:pt x="18153" y="17341"/>
                    <a:pt x="18174" y="17494"/>
                  </a:cubicBezTo>
                  <a:lnTo>
                    <a:pt x="18168" y="17460"/>
                  </a:lnTo>
                  <a:cubicBezTo>
                    <a:pt x="18167" y="17449"/>
                    <a:pt x="18120" y="17319"/>
                    <a:pt x="18100" y="17304"/>
                  </a:cubicBezTo>
                  <a:cubicBezTo>
                    <a:pt x="17981" y="17215"/>
                    <a:pt x="18085" y="17594"/>
                    <a:pt x="18083" y="17581"/>
                  </a:cubicBezTo>
                  <a:close/>
                  <a:moveTo>
                    <a:pt x="18592" y="19309"/>
                  </a:moveTo>
                  <a:cubicBezTo>
                    <a:pt x="18592" y="19309"/>
                    <a:pt x="18587" y="19307"/>
                    <a:pt x="18585" y="19305"/>
                  </a:cubicBezTo>
                  <a:cubicBezTo>
                    <a:pt x="18586" y="19306"/>
                    <a:pt x="18588" y="19307"/>
                    <a:pt x="18592" y="19309"/>
                  </a:cubicBezTo>
                  <a:close/>
                  <a:moveTo>
                    <a:pt x="18592" y="19309"/>
                  </a:moveTo>
                  <a:lnTo>
                    <a:pt x="18598" y="19309"/>
                  </a:lnTo>
                  <a:cubicBezTo>
                    <a:pt x="18615" y="19134"/>
                    <a:pt x="18425" y="19063"/>
                    <a:pt x="18628" y="18989"/>
                  </a:cubicBezTo>
                  <a:cubicBezTo>
                    <a:pt x="18655" y="18947"/>
                    <a:pt x="18648" y="18911"/>
                    <a:pt x="18607" y="18881"/>
                  </a:cubicBezTo>
                  <a:cubicBezTo>
                    <a:pt x="18642" y="18813"/>
                    <a:pt x="18683" y="18803"/>
                    <a:pt x="18669" y="18696"/>
                  </a:cubicBezTo>
                  <a:cubicBezTo>
                    <a:pt x="18643" y="18690"/>
                    <a:pt x="18459" y="18728"/>
                    <a:pt x="18561" y="18611"/>
                  </a:cubicBezTo>
                  <a:cubicBezTo>
                    <a:pt x="18564" y="18608"/>
                    <a:pt x="18724" y="18381"/>
                    <a:pt x="18601" y="18449"/>
                  </a:cubicBezTo>
                  <a:cubicBezTo>
                    <a:pt x="18400" y="18560"/>
                    <a:pt x="18393" y="19197"/>
                    <a:pt x="18592" y="19309"/>
                  </a:cubicBezTo>
                  <a:close/>
                  <a:moveTo>
                    <a:pt x="18103" y="19991"/>
                  </a:moveTo>
                  <a:cubicBezTo>
                    <a:pt x="18100" y="19960"/>
                    <a:pt x="18096" y="19927"/>
                    <a:pt x="18103" y="19992"/>
                  </a:cubicBezTo>
                  <a:cubicBezTo>
                    <a:pt x="18109" y="20049"/>
                    <a:pt x="18106" y="20022"/>
                    <a:pt x="18103" y="19992"/>
                  </a:cubicBezTo>
                  <a:cubicBezTo>
                    <a:pt x="18116" y="20110"/>
                    <a:pt x="18306" y="20161"/>
                    <a:pt x="18306" y="20039"/>
                  </a:cubicBezTo>
                  <a:lnTo>
                    <a:pt x="18306" y="20017"/>
                  </a:lnTo>
                  <a:cubicBezTo>
                    <a:pt x="18306" y="19930"/>
                    <a:pt x="18091" y="19867"/>
                    <a:pt x="18103" y="19991"/>
                  </a:cubicBezTo>
                  <a:close/>
                  <a:moveTo>
                    <a:pt x="18904" y="19884"/>
                  </a:moveTo>
                  <a:cubicBezTo>
                    <a:pt x="18917" y="19893"/>
                    <a:pt x="18937" y="19906"/>
                    <a:pt x="18903" y="19884"/>
                  </a:cubicBezTo>
                  <a:cubicBezTo>
                    <a:pt x="18890" y="19876"/>
                    <a:pt x="18895" y="19879"/>
                    <a:pt x="18902" y="19883"/>
                  </a:cubicBezTo>
                  <a:cubicBezTo>
                    <a:pt x="18853" y="19853"/>
                    <a:pt x="18538" y="19779"/>
                    <a:pt x="18518" y="19896"/>
                  </a:cubicBezTo>
                  <a:cubicBezTo>
                    <a:pt x="18509" y="19950"/>
                    <a:pt x="18935" y="20067"/>
                    <a:pt x="18988" y="20089"/>
                  </a:cubicBezTo>
                  <a:cubicBezTo>
                    <a:pt x="19014" y="20004"/>
                    <a:pt x="18985" y="19937"/>
                    <a:pt x="18904" y="19884"/>
                  </a:cubicBezTo>
                  <a:close/>
                  <a:moveTo>
                    <a:pt x="16263" y="21201"/>
                  </a:moveTo>
                  <a:cubicBezTo>
                    <a:pt x="16276" y="21209"/>
                    <a:pt x="16293" y="21218"/>
                    <a:pt x="16262" y="21201"/>
                  </a:cubicBezTo>
                  <a:cubicBezTo>
                    <a:pt x="16243" y="21190"/>
                    <a:pt x="16250" y="21195"/>
                    <a:pt x="16261" y="21200"/>
                  </a:cubicBezTo>
                  <a:cubicBezTo>
                    <a:pt x="16178" y="21156"/>
                    <a:pt x="15894" y="21117"/>
                    <a:pt x="15839" y="21038"/>
                  </a:cubicBezTo>
                  <a:cubicBezTo>
                    <a:pt x="15766" y="20931"/>
                    <a:pt x="16060" y="20952"/>
                    <a:pt x="16033" y="20890"/>
                  </a:cubicBezTo>
                  <a:cubicBezTo>
                    <a:pt x="16015" y="20847"/>
                    <a:pt x="15631" y="20892"/>
                    <a:pt x="15548" y="20827"/>
                  </a:cubicBezTo>
                  <a:cubicBezTo>
                    <a:pt x="15431" y="20733"/>
                    <a:pt x="15383" y="20954"/>
                    <a:pt x="15185" y="20881"/>
                  </a:cubicBezTo>
                  <a:cubicBezTo>
                    <a:pt x="15030" y="20824"/>
                    <a:pt x="14638" y="20421"/>
                    <a:pt x="14549" y="20854"/>
                  </a:cubicBezTo>
                  <a:cubicBezTo>
                    <a:pt x="14678" y="20857"/>
                    <a:pt x="14825" y="21025"/>
                    <a:pt x="14961" y="21071"/>
                  </a:cubicBezTo>
                  <a:cubicBezTo>
                    <a:pt x="15189" y="21147"/>
                    <a:pt x="15472" y="21216"/>
                    <a:pt x="15706" y="21244"/>
                  </a:cubicBezTo>
                  <a:cubicBezTo>
                    <a:pt x="15768" y="21252"/>
                    <a:pt x="16095" y="21365"/>
                    <a:pt x="16116" y="21306"/>
                  </a:cubicBezTo>
                  <a:cubicBezTo>
                    <a:pt x="16108" y="21329"/>
                    <a:pt x="16443" y="21301"/>
                    <a:pt x="16263" y="21201"/>
                  </a:cubicBezTo>
                  <a:close/>
                  <a:moveTo>
                    <a:pt x="14587" y="20535"/>
                  </a:moveTo>
                  <a:cubicBezTo>
                    <a:pt x="14613" y="20480"/>
                    <a:pt x="14595" y="20518"/>
                    <a:pt x="14587" y="20535"/>
                  </a:cubicBezTo>
                  <a:cubicBezTo>
                    <a:pt x="14615" y="20477"/>
                    <a:pt x="14667" y="19955"/>
                    <a:pt x="14646" y="19893"/>
                  </a:cubicBezTo>
                  <a:cubicBezTo>
                    <a:pt x="14672" y="19912"/>
                    <a:pt x="14704" y="19916"/>
                    <a:pt x="14725" y="19942"/>
                  </a:cubicBezTo>
                  <a:cubicBezTo>
                    <a:pt x="14719" y="19826"/>
                    <a:pt x="14724" y="19684"/>
                    <a:pt x="14625" y="19570"/>
                  </a:cubicBezTo>
                  <a:cubicBezTo>
                    <a:pt x="14582" y="19521"/>
                    <a:pt x="14466" y="19573"/>
                    <a:pt x="14476" y="19656"/>
                  </a:cubicBezTo>
                  <a:cubicBezTo>
                    <a:pt x="14484" y="19728"/>
                    <a:pt x="14595" y="19726"/>
                    <a:pt x="14612" y="19833"/>
                  </a:cubicBezTo>
                  <a:cubicBezTo>
                    <a:pt x="14544" y="19734"/>
                    <a:pt x="14504" y="19734"/>
                    <a:pt x="14410" y="19686"/>
                  </a:cubicBezTo>
                  <a:cubicBezTo>
                    <a:pt x="14334" y="19438"/>
                    <a:pt x="14184" y="19343"/>
                    <a:pt x="14241" y="19116"/>
                  </a:cubicBezTo>
                  <a:cubicBezTo>
                    <a:pt x="14265" y="19025"/>
                    <a:pt x="13866" y="18581"/>
                    <a:pt x="13773" y="18564"/>
                  </a:cubicBezTo>
                  <a:cubicBezTo>
                    <a:pt x="13610" y="18532"/>
                    <a:pt x="13314" y="18143"/>
                    <a:pt x="13239" y="17978"/>
                  </a:cubicBezTo>
                  <a:cubicBezTo>
                    <a:pt x="13175" y="17835"/>
                    <a:pt x="12614" y="17619"/>
                    <a:pt x="12740" y="17868"/>
                  </a:cubicBezTo>
                  <a:cubicBezTo>
                    <a:pt x="12804" y="17994"/>
                    <a:pt x="12911" y="18099"/>
                    <a:pt x="12993" y="18204"/>
                  </a:cubicBezTo>
                  <a:cubicBezTo>
                    <a:pt x="13074" y="18306"/>
                    <a:pt x="13143" y="18547"/>
                    <a:pt x="13247" y="18604"/>
                  </a:cubicBezTo>
                  <a:cubicBezTo>
                    <a:pt x="13343" y="18657"/>
                    <a:pt x="13391" y="18728"/>
                    <a:pt x="13410" y="18867"/>
                  </a:cubicBezTo>
                  <a:cubicBezTo>
                    <a:pt x="13435" y="19052"/>
                    <a:pt x="13571" y="19187"/>
                    <a:pt x="13642" y="19345"/>
                  </a:cubicBezTo>
                  <a:cubicBezTo>
                    <a:pt x="13726" y="19532"/>
                    <a:pt x="13738" y="19854"/>
                    <a:pt x="13898" y="19967"/>
                  </a:cubicBezTo>
                  <a:cubicBezTo>
                    <a:pt x="13999" y="20039"/>
                    <a:pt x="14049" y="20239"/>
                    <a:pt x="14159" y="20332"/>
                  </a:cubicBezTo>
                  <a:cubicBezTo>
                    <a:pt x="14218" y="20381"/>
                    <a:pt x="14320" y="20591"/>
                    <a:pt x="14373" y="20604"/>
                  </a:cubicBezTo>
                  <a:cubicBezTo>
                    <a:pt x="14369" y="20571"/>
                    <a:pt x="14355" y="20530"/>
                    <a:pt x="14378" y="20503"/>
                  </a:cubicBezTo>
                  <a:cubicBezTo>
                    <a:pt x="14413" y="20525"/>
                    <a:pt x="14560" y="20593"/>
                    <a:pt x="14587" y="20535"/>
                  </a:cubicBezTo>
                  <a:cubicBezTo>
                    <a:pt x="14584" y="20542"/>
                    <a:pt x="14582" y="20546"/>
                    <a:pt x="14587" y="20535"/>
                  </a:cubicBezTo>
                  <a:close/>
                  <a:moveTo>
                    <a:pt x="18008" y="18723"/>
                  </a:moveTo>
                  <a:cubicBezTo>
                    <a:pt x="17983" y="18750"/>
                    <a:pt x="17963" y="18782"/>
                    <a:pt x="17947" y="18819"/>
                  </a:cubicBezTo>
                  <a:cubicBezTo>
                    <a:pt x="17734" y="19148"/>
                    <a:pt x="17442" y="18778"/>
                    <a:pt x="17197" y="18912"/>
                  </a:cubicBezTo>
                  <a:cubicBezTo>
                    <a:pt x="17066" y="18984"/>
                    <a:pt x="16845" y="19897"/>
                    <a:pt x="16936" y="20034"/>
                  </a:cubicBezTo>
                  <a:cubicBezTo>
                    <a:pt x="16988" y="20112"/>
                    <a:pt x="17002" y="20686"/>
                    <a:pt x="17101" y="20570"/>
                  </a:cubicBezTo>
                  <a:cubicBezTo>
                    <a:pt x="17213" y="20440"/>
                    <a:pt x="17177" y="20077"/>
                    <a:pt x="17157" y="19905"/>
                  </a:cubicBezTo>
                  <a:cubicBezTo>
                    <a:pt x="17424" y="19728"/>
                    <a:pt x="17188" y="20552"/>
                    <a:pt x="17558" y="20246"/>
                  </a:cubicBezTo>
                  <a:cubicBezTo>
                    <a:pt x="17629" y="20187"/>
                    <a:pt x="17419" y="19764"/>
                    <a:pt x="17386" y="19700"/>
                  </a:cubicBezTo>
                  <a:cubicBezTo>
                    <a:pt x="17326" y="19586"/>
                    <a:pt x="17694" y="19451"/>
                    <a:pt x="17705" y="19360"/>
                  </a:cubicBezTo>
                  <a:cubicBezTo>
                    <a:pt x="17715" y="19275"/>
                    <a:pt x="16935" y="19751"/>
                    <a:pt x="17124" y="19135"/>
                  </a:cubicBezTo>
                  <a:cubicBezTo>
                    <a:pt x="17171" y="18983"/>
                    <a:pt x="17519" y="19053"/>
                    <a:pt x="17608" y="19065"/>
                  </a:cubicBezTo>
                  <a:cubicBezTo>
                    <a:pt x="17718" y="19079"/>
                    <a:pt x="17835" y="19134"/>
                    <a:pt x="17920" y="19006"/>
                  </a:cubicBezTo>
                  <a:cubicBezTo>
                    <a:pt x="17927" y="18996"/>
                    <a:pt x="18090" y="18686"/>
                    <a:pt x="18008" y="18723"/>
                  </a:cubicBezTo>
                  <a:close/>
                  <a:moveTo>
                    <a:pt x="16704" y="13082"/>
                  </a:moveTo>
                  <a:cubicBezTo>
                    <a:pt x="16613" y="13312"/>
                    <a:pt x="16783" y="13423"/>
                    <a:pt x="16840" y="13609"/>
                  </a:cubicBezTo>
                  <a:cubicBezTo>
                    <a:pt x="16841" y="13609"/>
                    <a:pt x="16850" y="13609"/>
                    <a:pt x="16852" y="13609"/>
                  </a:cubicBezTo>
                  <a:cubicBezTo>
                    <a:pt x="16855" y="13521"/>
                    <a:pt x="17025" y="12818"/>
                    <a:pt x="16888" y="12816"/>
                  </a:cubicBezTo>
                  <a:cubicBezTo>
                    <a:pt x="16888" y="12816"/>
                    <a:pt x="16888" y="12816"/>
                    <a:pt x="16888" y="12816"/>
                  </a:cubicBezTo>
                  <a:cubicBezTo>
                    <a:pt x="16848" y="12816"/>
                    <a:pt x="16878" y="12816"/>
                    <a:pt x="16888" y="12816"/>
                  </a:cubicBezTo>
                  <a:cubicBezTo>
                    <a:pt x="16771" y="12816"/>
                    <a:pt x="16747" y="12972"/>
                    <a:pt x="16704" y="13082"/>
                  </a:cubicBezTo>
                  <a:close/>
                  <a:moveTo>
                    <a:pt x="17712" y="10844"/>
                  </a:moveTo>
                  <a:cubicBezTo>
                    <a:pt x="17703" y="10863"/>
                    <a:pt x="17708" y="10853"/>
                    <a:pt x="17712" y="10844"/>
                  </a:cubicBezTo>
                  <a:cubicBezTo>
                    <a:pt x="17692" y="10887"/>
                    <a:pt x="17822" y="11096"/>
                    <a:pt x="17838" y="11109"/>
                  </a:cubicBezTo>
                  <a:cubicBezTo>
                    <a:pt x="17849" y="11118"/>
                    <a:pt x="17865" y="11124"/>
                    <a:pt x="17877" y="11126"/>
                  </a:cubicBezTo>
                  <a:cubicBezTo>
                    <a:pt x="17878" y="11096"/>
                    <a:pt x="17839" y="10886"/>
                    <a:pt x="17827" y="10899"/>
                  </a:cubicBezTo>
                  <a:cubicBezTo>
                    <a:pt x="17897" y="10821"/>
                    <a:pt x="17903" y="11539"/>
                    <a:pt x="18077" y="11380"/>
                  </a:cubicBezTo>
                  <a:cubicBezTo>
                    <a:pt x="18170" y="11297"/>
                    <a:pt x="18111" y="11168"/>
                    <a:pt x="18118" y="11055"/>
                  </a:cubicBezTo>
                  <a:cubicBezTo>
                    <a:pt x="18128" y="10876"/>
                    <a:pt x="18099" y="10972"/>
                    <a:pt x="18021" y="10859"/>
                  </a:cubicBezTo>
                  <a:cubicBezTo>
                    <a:pt x="18036" y="10845"/>
                    <a:pt x="17825" y="10607"/>
                    <a:pt x="17712" y="10844"/>
                  </a:cubicBezTo>
                  <a:cubicBezTo>
                    <a:pt x="17714" y="10841"/>
                    <a:pt x="17715" y="10839"/>
                    <a:pt x="17716" y="10837"/>
                  </a:cubicBezTo>
                  <a:cubicBezTo>
                    <a:pt x="17715" y="10838"/>
                    <a:pt x="17714" y="10841"/>
                    <a:pt x="17712" y="10844"/>
                  </a:cubicBezTo>
                  <a:close/>
                  <a:moveTo>
                    <a:pt x="18155" y="10981"/>
                  </a:moveTo>
                  <a:cubicBezTo>
                    <a:pt x="18156" y="10983"/>
                    <a:pt x="18156" y="10984"/>
                    <a:pt x="18157" y="10986"/>
                  </a:cubicBezTo>
                  <a:lnTo>
                    <a:pt x="18157" y="10980"/>
                  </a:lnTo>
                  <a:cubicBezTo>
                    <a:pt x="18156" y="10981"/>
                    <a:pt x="18156" y="10981"/>
                    <a:pt x="18155" y="10981"/>
                  </a:cubicBezTo>
                  <a:close/>
                  <a:moveTo>
                    <a:pt x="18494" y="10870"/>
                  </a:moveTo>
                  <a:cubicBezTo>
                    <a:pt x="18495" y="10871"/>
                    <a:pt x="18495" y="10871"/>
                    <a:pt x="18494" y="10870"/>
                  </a:cubicBezTo>
                  <a:cubicBezTo>
                    <a:pt x="18471" y="10838"/>
                    <a:pt x="18547" y="10731"/>
                    <a:pt x="18554" y="10729"/>
                  </a:cubicBezTo>
                  <a:cubicBezTo>
                    <a:pt x="18453" y="10479"/>
                    <a:pt x="18199" y="10696"/>
                    <a:pt x="18150" y="10851"/>
                  </a:cubicBezTo>
                  <a:cubicBezTo>
                    <a:pt x="18209" y="10805"/>
                    <a:pt x="18269" y="11010"/>
                    <a:pt x="18342" y="10999"/>
                  </a:cubicBezTo>
                  <a:cubicBezTo>
                    <a:pt x="18354" y="10871"/>
                    <a:pt x="18377" y="10711"/>
                    <a:pt x="18494" y="10870"/>
                  </a:cubicBezTo>
                  <a:close/>
                  <a:moveTo>
                    <a:pt x="18925" y="10455"/>
                  </a:moveTo>
                  <a:cubicBezTo>
                    <a:pt x="19074" y="10535"/>
                    <a:pt x="18998" y="10353"/>
                    <a:pt x="19082" y="10331"/>
                  </a:cubicBezTo>
                  <a:cubicBezTo>
                    <a:pt x="19143" y="10315"/>
                    <a:pt x="19102" y="10429"/>
                    <a:pt x="19140" y="10453"/>
                  </a:cubicBezTo>
                  <a:cubicBezTo>
                    <a:pt x="19161" y="10466"/>
                    <a:pt x="19182" y="10192"/>
                    <a:pt x="19268" y="10229"/>
                  </a:cubicBezTo>
                  <a:cubicBezTo>
                    <a:pt x="19270" y="10283"/>
                    <a:pt x="19281" y="10332"/>
                    <a:pt x="19303" y="10378"/>
                  </a:cubicBezTo>
                  <a:cubicBezTo>
                    <a:pt x="19331" y="10411"/>
                    <a:pt x="19368" y="10180"/>
                    <a:pt x="19390" y="10163"/>
                  </a:cubicBezTo>
                  <a:cubicBezTo>
                    <a:pt x="19189" y="10042"/>
                    <a:pt x="19220" y="9561"/>
                    <a:pt x="19213" y="9410"/>
                  </a:cubicBezTo>
                  <a:cubicBezTo>
                    <a:pt x="19203" y="9250"/>
                    <a:pt x="18945" y="8663"/>
                    <a:pt x="18789" y="8793"/>
                  </a:cubicBezTo>
                  <a:cubicBezTo>
                    <a:pt x="18688" y="8878"/>
                    <a:pt x="18903" y="9380"/>
                    <a:pt x="18921" y="9513"/>
                  </a:cubicBezTo>
                  <a:cubicBezTo>
                    <a:pt x="18942" y="9666"/>
                    <a:pt x="18831" y="9812"/>
                    <a:pt x="18747" y="9883"/>
                  </a:cubicBezTo>
                  <a:cubicBezTo>
                    <a:pt x="18578" y="10022"/>
                    <a:pt x="18681" y="9752"/>
                    <a:pt x="18616" y="9737"/>
                  </a:cubicBezTo>
                  <a:cubicBezTo>
                    <a:pt x="18570" y="9727"/>
                    <a:pt x="18579" y="10013"/>
                    <a:pt x="18565" y="10058"/>
                  </a:cubicBezTo>
                  <a:cubicBezTo>
                    <a:pt x="18497" y="10271"/>
                    <a:pt x="18631" y="10204"/>
                    <a:pt x="18427" y="10176"/>
                  </a:cubicBezTo>
                  <a:cubicBezTo>
                    <a:pt x="18351" y="10166"/>
                    <a:pt x="18089" y="10234"/>
                    <a:pt x="18044" y="10303"/>
                  </a:cubicBezTo>
                  <a:cubicBezTo>
                    <a:pt x="18047" y="10299"/>
                    <a:pt x="17883" y="10560"/>
                    <a:pt x="17858" y="10523"/>
                  </a:cubicBezTo>
                  <a:cubicBezTo>
                    <a:pt x="17899" y="10754"/>
                    <a:pt x="18464" y="10422"/>
                    <a:pt x="18580" y="10472"/>
                  </a:cubicBezTo>
                  <a:cubicBezTo>
                    <a:pt x="18585" y="10596"/>
                    <a:pt x="18609" y="10680"/>
                    <a:pt x="18703" y="10735"/>
                  </a:cubicBezTo>
                  <a:cubicBezTo>
                    <a:pt x="18753" y="10764"/>
                    <a:pt x="18816" y="10592"/>
                    <a:pt x="18840" y="10543"/>
                  </a:cubicBezTo>
                  <a:cubicBezTo>
                    <a:pt x="18865" y="10494"/>
                    <a:pt x="18720" y="10465"/>
                    <a:pt x="18769" y="10389"/>
                  </a:cubicBezTo>
                  <a:cubicBezTo>
                    <a:pt x="18797" y="10347"/>
                    <a:pt x="18905" y="10444"/>
                    <a:pt x="18925" y="10455"/>
                  </a:cubicBezTo>
                  <a:close/>
                  <a:moveTo>
                    <a:pt x="19160" y="8116"/>
                  </a:moveTo>
                  <a:lnTo>
                    <a:pt x="19146" y="8111"/>
                  </a:lnTo>
                  <a:cubicBezTo>
                    <a:pt x="19036" y="8151"/>
                    <a:pt x="19089" y="8247"/>
                    <a:pt x="18906" y="8142"/>
                  </a:cubicBezTo>
                  <a:cubicBezTo>
                    <a:pt x="18847" y="8108"/>
                    <a:pt x="18485" y="7762"/>
                    <a:pt x="18443" y="7857"/>
                  </a:cubicBezTo>
                  <a:cubicBezTo>
                    <a:pt x="18479" y="7928"/>
                    <a:pt x="18697" y="8296"/>
                    <a:pt x="18646" y="8380"/>
                  </a:cubicBezTo>
                  <a:cubicBezTo>
                    <a:pt x="18629" y="8381"/>
                    <a:pt x="18520" y="8340"/>
                    <a:pt x="18499" y="8358"/>
                  </a:cubicBezTo>
                  <a:cubicBezTo>
                    <a:pt x="18498" y="8393"/>
                    <a:pt x="18522" y="8403"/>
                    <a:pt x="18547" y="8410"/>
                  </a:cubicBezTo>
                  <a:cubicBezTo>
                    <a:pt x="18531" y="8460"/>
                    <a:pt x="18513" y="8509"/>
                    <a:pt x="18493" y="8557"/>
                  </a:cubicBezTo>
                  <a:cubicBezTo>
                    <a:pt x="18527" y="8619"/>
                    <a:pt x="18568" y="8674"/>
                    <a:pt x="18615" y="8721"/>
                  </a:cubicBezTo>
                  <a:cubicBezTo>
                    <a:pt x="18661" y="8865"/>
                    <a:pt x="18800" y="8728"/>
                    <a:pt x="18795" y="8712"/>
                  </a:cubicBezTo>
                  <a:cubicBezTo>
                    <a:pt x="18774" y="8635"/>
                    <a:pt x="18622" y="8687"/>
                    <a:pt x="18587" y="8598"/>
                  </a:cubicBezTo>
                  <a:cubicBezTo>
                    <a:pt x="18565" y="8543"/>
                    <a:pt x="18779" y="8529"/>
                    <a:pt x="18804" y="8536"/>
                  </a:cubicBezTo>
                  <a:cubicBezTo>
                    <a:pt x="18831" y="8543"/>
                    <a:pt x="19142" y="8756"/>
                    <a:pt x="19097" y="8609"/>
                  </a:cubicBezTo>
                  <a:cubicBezTo>
                    <a:pt x="19047" y="8447"/>
                    <a:pt x="19219" y="8414"/>
                    <a:pt x="19316" y="8366"/>
                  </a:cubicBezTo>
                  <a:cubicBezTo>
                    <a:pt x="19247" y="8378"/>
                    <a:pt x="19154" y="8192"/>
                    <a:pt x="19160" y="8116"/>
                  </a:cubicBezTo>
                  <a:close/>
                  <a:moveTo>
                    <a:pt x="17646" y="6274"/>
                  </a:moveTo>
                  <a:cubicBezTo>
                    <a:pt x="17799" y="6419"/>
                    <a:pt x="17943" y="6645"/>
                    <a:pt x="18027" y="6862"/>
                  </a:cubicBezTo>
                  <a:cubicBezTo>
                    <a:pt x="18080" y="6997"/>
                    <a:pt x="18171" y="7189"/>
                    <a:pt x="18248" y="7303"/>
                  </a:cubicBezTo>
                  <a:cubicBezTo>
                    <a:pt x="18298" y="7378"/>
                    <a:pt x="18389" y="7663"/>
                    <a:pt x="18474" y="7676"/>
                  </a:cubicBezTo>
                  <a:cubicBezTo>
                    <a:pt x="18421" y="7470"/>
                    <a:pt x="18534" y="7473"/>
                    <a:pt x="18607" y="7547"/>
                  </a:cubicBezTo>
                  <a:cubicBezTo>
                    <a:pt x="18461" y="7353"/>
                    <a:pt x="18082" y="7060"/>
                    <a:pt x="18198" y="6858"/>
                  </a:cubicBezTo>
                  <a:cubicBezTo>
                    <a:pt x="18255" y="6759"/>
                    <a:pt x="18499" y="7018"/>
                    <a:pt x="18519" y="7049"/>
                  </a:cubicBezTo>
                  <a:cubicBezTo>
                    <a:pt x="18357" y="6801"/>
                    <a:pt x="18126" y="6627"/>
                    <a:pt x="17961" y="6378"/>
                  </a:cubicBezTo>
                  <a:cubicBezTo>
                    <a:pt x="17806" y="6144"/>
                    <a:pt x="17586" y="5734"/>
                    <a:pt x="17350" y="5619"/>
                  </a:cubicBezTo>
                  <a:cubicBezTo>
                    <a:pt x="17325" y="5663"/>
                    <a:pt x="17472" y="5827"/>
                    <a:pt x="17478" y="5878"/>
                  </a:cubicBezTo>
                  <a:cubicBezTo>
                    <a:pt x="17465" y="5877"/>
                    <a:pt x="17376" y="5743"/>
                    <a:pt x="17378" y="5856"/>
                  </a:cubicBezTo>
                  <a:cubicBezTo>
                    <a:pt x="17378" y="5852"/>
                    <a:pt x="17378" y="5849"/>
                    <a:pt x="17378" y="5857"/>
                  </a:cubicBezTo>
                  <a:cubicBezTo>
                    <a:pt x="17378" y="5869"/>
                    <a:pt x="17378" y="5863"/>
                    <a:pt x="17378" y="5857"/>
                  </a:cubicBezTo>
                  <a:cubicBezTo>
                    <a:pt x="17381" y="5928"/>
                    <a:pt x="17603" y="6232"/>
                    <a:pt x="17646" y="6274"/>
                  </a:cubicBezTo>
                  <a:close/>
                  <a:moveTo>
                    <a:pt x="18607" y="7547"/>
                  </a:moveTo>
                  <a:cubicBezTo>
                    <a:pt x="18635" y="7584"/>
                    <a:pt x="18654" y="7616"/>
                    <a:pt x="18660" y="7644"/>
                  </a:cubicBezTo>
                  <a:cubicBezTo>
                    <a:pt x="18653" y="7607"/>
                    <a:pt x="18633" y="7573"/>
                    <a:pt x="18607" y="7547"/>
                  </a:cubicBezTo>
                  <a:close/>
                  <a:moveTo>
                    <a:pt x="12796" y="1135"/>
                  </a:moveTo>
                  <a:cubicBezTo>
                    <a:pt x="12751" y="1122"/>
                    <a:pt x="12895" y="1166"/>
                    <a:pt x="12796" y="1135"/>
                  </a:cubicBezTo>
                  <a:cubicBezTo>
                    <a:pt x="12796" y="1135"/>
                    <a:pt x="12796" y="1135"/>
                    <a:pt x="12796" y="1135"/>
                  </a:cubicBezTo>
                  <a:close/>
                  <a:moveTo>
                    <a:pt x="12796" y="1135"/>
                  </a:moveTo>
                  <a:cubicBezTo>
                    <a:pt x="12907" y="1169"/>
                    <a:pt x="13566" y="1269"/>
                    <a:pt x="13631" y="1102"/>
                  </a:cubicBezTo>
                  <a:cubicBezTo>
                    <a:pt x="13663" y="1018"/>
                    <a:pt x="12743" y="910"/>
                    <a:pt x="12645" y="914"/>
                  </a:cubicBezTo>
                  <a:cubicBezTo>
                    <a:pt x="12600" y="1062"/>
                    <a:pt x="12710" y="1110"/>
                    <a:pt x="12796" y="1135"/>
                  </a:cubicBezTo>
                  <a:close/>
                  <a:moveTo>
                    <a:pt x="6624" y="191"/>
                  </a:moveTo>
                  <a:cubicBezTo>
                    <a:pt x="6624" y="192"/>
                    <a:pt x="6625" y="195"/>
                    <a:pt x="6626" y="199"/>
                  </a:cubicBezTo>
                  <a:cubicBezTo>
                    <a:pt x="6626" y="196"/>
                    <a:pt x="6625" y="194"/>
                    <a:pt x="6624" y="191"/>
                  </a:cubicBezTo>
                  <a:cubicBezTo>
                    <a:pt x="6624" y="191"/>
                    <a:pt x="6624" y="191"/>
                    <a:pt x="6624" y="191"/>
                  </a:cubicBezTo>
                  <a:close/>
                  <a:moveTo>
                    <a:pt x="6637" y="229"/>
                  </a:moveTo>
                  <a:cubicBezTo>
                    <a:pt x="6645" y="251"/>
                    <a:pt x="6651" y="268"/>
                    <a:pt x="6637" y="229"/>
                  </a:cubicBezTo>
                  <a:cubicBezTo>
                    <a:pt x="6637" y="229"/>
                    <a:pt x="6637" y="229"/>
                    <a:pt x="6637" y="229"/>
                  </a:cubicBezTo>
                  <a:close/>
                  <a:moveTo>
                    <a:pt x="6637" y="229"/>
                  </a:moveTo>
                  <a:cubicBezTo>
                    <a:pt x="6637" y="228"/>
                    <a:pt x="6636" y="225"/>
                    <a:pt x="6635" y="224"/>
                  </a:cubicBezTo>
                  <a:cubicBezTo>
                    <a:pt x="6636" y="225"/>
                    <a:pt x="6637" y="227"/>
                    <a:pt x="6637" y="229"/>
                  </a:cubicBezTo>
                  <a:close/>
                  <a:moveTo>
                    <a:pt x="6626" y="199"/>
                  </a:moveTo>
                  <a:cubicBezTo>
                    <a:pt x="6629" y="205"/>
                    <a:pt x="6632" y="215"/>
                    <a:pt x="6635" y="224"/>
                  </a:cubicBezTo>
                  <a:cubicBezTo>
                    <a:pt x="6633" y="217"/>
                    <a:pt x="6630" y="209"/>
                    <a:pt x="6626" y="199"/>
                  </a:cubicBezTo>
                  <a:close/>
                  <a:moveTo>
                    <a:pt x="6639" y="191"/>
                  </a:moveTo>
                  <a:cubicBezTo>
                    <a:pt x="6700" y="344"/>
                    <a:pt x="6882" y="206"/>
                    <a:pt x="6974" y="224"/>
                  </a:cubicBezTo>
                  <a:cubicBezTo>
                    <a:pt x="6891" y="274"/>
                    <a:pt x="7101" y="361"/>
                    <a:pt x="7127" y="364"/>
                  </a:cubicBezTo>
                  <a:cubicBezTo>
                    <a:pt x="7319" y="388"/>
                    <a:pt x="7515" y="426"/>
                    <a:pt x="7709" y="415"/>
                  </a:cubicBezTo>
                  <a:cubicBezTo>
                    <a:pt x="7714" y="407"/>
                    <a:pt x="7716" y="403"/>
                    <a:pt x="7718" y="393"/>
                  </a:cubicBezTo>
                  <a:cubicBezTo>
                    <a:pt x="7615" y="349"/>
                    <a:pt x="7588" y="217"/>
                    <a:pt x="7471" y="203"/>
                  </a:cubicBezTo>
                  <a:cubicBezTo>
                    <a:pt x="7304" y="184"/>
                    <a:pt x="7240" y="132"/>
                    <a:pt x="7094" y="42"/>
                  </a:cubicBezTo>
                  <a:cubicBezTo>
                    <a:pt x="7017" y="-6"/>
                    <a:pt x="6518" y="-65"/>
                    <a:pt x="6639" y="191"/>
                  </a:cubicBezTo>
                  <a:cubicBezTo>
                    <a:pt x="6639" y="191"/>
                    <a:pt x="6639" y="191"/>
                    <a:pt x="6639" y="191"/>
                  </a:cubicBezTo>
                  <a:close/>
                  <a:moveTo>
                    <a:pt x="3049" y="1821"/>
                  </a:moveTo>
                  <a:cubicBezTo>
                    <a:pt x="3097" y="1824"/>
                    <a:pt x="3068" y="1822"/>
                    <a:pt x="3049" y="1821"/>
                  </a:cubicBezTo>
                  <a:cubicBezTo>
                    <a:pt x="3259" y="1833"/>
                    <a:pt x="3444" y="2105"/>
                    <a:pt x="3693" y="1983"/>
                  </a:cubicBezTo>
                  <a:cubicBezTo>
                    <a:pt x="3695" y="1975"/>
                    <a:pt x="3695" y="1959"/>
                    <a:pt x="3693" y="1951"/>
                  </a:cubicBezTo>
                  <a:cubicBezTo>
                    <a:pt x="3378" y="1819"/>
                    <a:pt x="3267" y="1534"/>
                    <a:pt x="3575" y="1251"/>
                  </a:cubicBezTo>
                  <a:cubicBezTo>
                    <a:pt x="3878" y="973"/>
                    <a:pt x="4250" y="1072"/>
                    <a:pt x="4563" y="873"/>
                  </a:cubicBezTo>
                  <a:cubicBezTo>
                    <a:pt x="4434" y="627"/>
                    <a:pt x="4069" y="857"/>
                    <a:pt x="3881" y="855"/>
                  </a:cubicBezTo>
                  <a:cubicBezTo>
                    <a:pt x="3631" y="853"/>
                    <a:pt x="3298" y="977"/>
                    <a:pt x="3102" y="1185"/>
                  </a:cubicBezTo>
                  <a:cubicBezTo>
                    <a:pt x="3040" y="1251"/>
                    <a:pt x="3027" y="1414"/>
                    <a:pt x="3008" y="1500"/>
                  </a:cubicBezTo>
                  <a:cubicBezTo>
                    <a:pt x="2968" y="1677"/>
                    <a:pt x="2751" y="1804"/>
                    <a:pt x="3049" y="1821"/>
                  </a:cubicBezTo>
                  <a:close/>
                  <a:moveTo>
                    <a:pt x="10216" y="16862"/>
                  </a:moveTo>
                  <a:cubicBezTo>
                    <a:pt x="10007" y="16414"/>
                    <a:pt x="9990" y="17186"/>
                    <a:pt x="10036" y="17376"/>
                  </a:cubicBezTo>
                  <a:cubicBezTo>
                    <a:pt x="10092" y="17606"/>
                    <a:pt x="10129" y="17705"/>
                    <a:pt x="10318" y="17537"/>
                  </a:cubicBezTo>
                  <a:cubicBezTo>
                    <a:pt x="10499" y="17376"/>
                    <a:pt x="10291" y="17023"/>
                    <a:pt x="10216" y="16863"/>
                  </a:cubicBezTo>
                  <a:cubicBezTo>
                    <a:pt x="10225" y="16883"/>
                    <a:pt x="10244" y="16922"/>
                    <a:pt x="10216" y="16862"/>
                  </a:cubicBezTo>
                  <a:close/>
                  <a:moveTo>
                    <a:pt x="10216" y="16862"/>
                  </a:moveTo>
                  <a:cubicBezTo>
                    <a:pt x="10216" y="16862"/>
                    <a:pt x="10216" y="16862"/>
                    <a:pt x="10216" y="16863"/>
                  </a:cubicBezTo>
                  <a:cubicBezTo>
                    <a:pt x="10211" y="16852"/>
                    <a:pt x="10209" y="16847"/>
                    <a:pt x="10216" y="16862"/>
                  </a:cubicBezTo>
                  <a:close/>
                  <a:moveTo>
                    <a:pt x="17680" y="20444"/>
                  </a:moveTo>
                  <a:cubicBezTo>
                    <a:pt x="17677" y="20432"/>
                    <a:pt x="17678" y="20435"/>
                    <a:pt x="17679" y="20439"/>
                  </a:cubicBezTo>
                  <a:cubicBezTo>
                    <a:pt x="17647" y="20338"/>
                    <a:pt x="17562" y="20187"/>
                    <a:pt x="17562" y="20438"/>
                  </a:cubicBezTo>
                  <a:cubicBezTo>
                    <a:pt x="17562" y="20640"/>
                    <a:pt x="17719" y="20588"/>
                    <a:pt x="17681" y="20445"/>
                  </a:cubicBezTo>
                  <a:cubicBezTo>
                    <a:pt x="17681" y="20446"/>
                    <a:pt x="17681" y="20446"/>
                    <a:pt x="17680" y="20444"/>
                  </a:cubicBezTo>
                  <a:close/>
                  <a:moveTo>
                    <a:pt x="20845" y="19801"/>
                  </a:moveTo>
                  <a:cubicBezTo>
                    <a:pt x="20845" y="19756"/>
                    <a:pt x="20831" y="19752"/>
                    <a:pt x="20720" y="19722"/>
                  </a:cubicBezTo>
                  <a:cubicBezTo>
                    <a:pt x="20484" y="19667"/>
                    <a:pt x="20309" y="19366"/>
                    <a:pt x="20078" y="19540"/>
                  </a:cubicBezTo>
                  <a:lnTo>
                    <a:pt x="20083" y="19581"/>
                  </a:lnTo>
                  <a:lnTo>
                    <a:pt x="20066" y="19592"/>
                  </a:lnTo>
                  <a:cubicBezTo>
                    <a:pt x="20073" y="19603"/>
                    <a:pt x="20078" y="19616"/>
                    <a:pt x="20080" y="19629"/>
                  </a:cubicBezTo>
                  <a:cubicBezTo>
                    <a:pt x="19967" y="19665"/>
                    <a:pt x="19867" y="19933"/>
                    <a:pt x="19784" y="19933"/>
                  </a:cubicBezTo>
                  <a:cubicBezTo>
                    <a:pt x="19806" y="19933"/>
                    <a:pt x="19649" y="19674"/>
                    <a:pt x="19649" y="19726"/>
                  </a:cubicBezTo>
                  <a:cubicBezTo>
                    <a:pt x="19591" y="19599"/>
                    <a:pt x="19738" y="19263"/>
                    <a:pt x="19533" y="19263"/>
                  </a:cubicBezTo>
                  <a:cubicBezTo>
                    <a:pt x="19510" y="19243"/>
                    <a:pt x="19395" y="19210"/>
                    <a:pt x="19371" y="19200"/>
                  </a:cubicBezTo>
                  <a:cubicBezTo>
                    <a:pt x="19228" y="19141"/>
                    <a:pt x="19205" y="19326"/>
                    <a:pt x="19144" y="19326"/>
                  </a:cubicBezTo>
                  <a:cubicBezTo>
                    <a:pt x="19123" y="19314"/>
                    <a:pt x="19057" y="19299"/>
                    <a:pt x="19047" y="19341"/>
                  </a:cubicBezTo>
                  <a:cubicBezTo>
                    <a:pt x="18878" y="19223"/>
                    <a:pt x="19194" y="19742"/>
                    <a:pt x="19275" y="19766"/>
                  </a:cubicBezTo>
                  <a:cubicBezTo>
                    <a:pt x="19141" y="19798"/>
                    <a:pt x="19298" y="20026"/>
                    <a:pt x="19315" y="20115"/>
                  </a:cubicBezTo>
                  <a:cubicBezTo>
                    <a:pt x="19376" y="20426"/>
                    <a:pt x="19468" y="20101"/>
                    <a:pt x="19519" y="20101"/>
                  </a:cubicBezTo>
                  <a:cubicBezTo>
                    <a:pt x="19605" y="20101"/>
                    <a:pt x="19914" y="20363"/>
                    <a:pt x="20018" y="20411"/>
                  </a:cubicBezTo>
                  <a:cubicBezTo>
                    <a:pt x="20127" y="20461"/>
                    <a:pt x="20181" y="20479"/>
                    <a:pt x="20248" y="20607"/>
                  </a:cubicBezTo>
                  <a:cubicBezTo>
                    <a:pt x="20277" y="20661"/>
                    <a:pt x="20274" y="20778"/>
                    <a:pt x="20326" y="20815"/>
                  </a:cubicBezTo>
                  <a:cubicBezTo>
                    <a:pt x="20319" y="20858"/>
                    <a:pt x="20311" y="20886"/>
                    <a:pt x="20321" y="20928"/>
                  </a:cubicBezTo>
                  <a:cubicBezTo>
                    <a:pt x="20186" y="20961"/>
                    <a:pt x="20099" y="21117"/>
                    <a:pt x="20109" y="21286"/>
                  </a:cubicBezTo>
                  <a:cubicBezTo>
                    <a:pt x="20228" y="21294"/>
                    <a:pt x="20372" y="21234"/>
                    <a:pt x="20433" y="21234"/>
                  </a:cubicBezTo>
                  <a:lnTo>
                    <a:pt x="20433" y="21233"/>
                  </a:lnTo>
                  <a:cubicBezTo>
                    <a:pt x="20433" y="21142"/>
                    <a:pt x="20719" y="21510"/>
                    <a:pt x="20736" y="21535"/>
                  </a:cubicBezTo>
                  <a:cubicBezTo>
                    <a:pt x="20771" y="21316"/>
                    <a:pt x="20771" y="21081"/>
                    <a:pt x="20799" y="20857"/>
                  </a:cubicBezTo>
                  <a:lnTo>
                    <a:pt x="20771" y="20809"/>
                  </a:lnTo>
                  <a:cubicBezTo>
                    <a:pt x="20895" y="20557"/>
                    <a:pt x="20831" y="20091"/>
                    <a:pt x="20845" y="19801"/>
                  </a:cubicBezTo>
                  <a:close/>
                  <a:moveTo>
                    <a:pt x="21482" y="3136"/>
                  </a:moveTo>
                  <a:cubicBezTo>
                    <a:pt x="21484" y="3136"/>
                    <a:pt x="21512" y="3136"/>
                    <a:pt x="21512" y="3136"/>
                  </a:cubicBezTo>
                  <a:cubicBezTo>
                    <a:pt x="21524" y="3110"/>
                    <a:pt x="21544" y="3089"/>
                    <a:pt x="21567" y="3075"/>
                  </a:cubicBezTo>
                  <a:cubicBezTo>
                    <a:pt x="21432" y="2793"/>
                    <a:pt x="21025" y="2732"/>
                    <a:pt x="20788" y="2699"/>
                  </a:cubicBezTo>
                  <a:cubicBezTo>
                    <a:pt x="20424" y="2699"/>
                    <a:pt x="20032" y="2429"/>
                    <a:pt x="19669" y="2355"/>
                  </a:cubicBezTo>
                  <a:cubicBezTo>
                    <a:pt x="19252" y="2271"/>
                    <a:pt x="18850" y="2097"/>
                    <a:pt x="18423" y="2086"/>
                  </a:cubicBezTo>
                  <a:cubicBezTo>
                    <a:pt x="18281" y="2082"/>
                    <a:pt x="18025" y="1964"/>
                    <a:pt x="17928" y="2085"/>
                  </a:cubicBezTo>
                  <a:cubicBezTo>
                    <a:pt x="17787" y="1963"/>
                    <a:pt x="17753" y="2111"/>
                    <a:pt x="17640" y="2116"/>
                  </a:cubicBezTo>
                  <a:cubicBezTo>
                    <a:pt x="17589" y="2193"/>
                    <a:pt x="17369" y="2124"/>
                    <a:pt x="17309" y="2114"/>
                  </a:cubicBezTo>
                  <a:cubicBezTo>
                    <a:pt x="17131" y="2085"/>
                    <a:pt x="16946" y="2126"/>
                    <a:pt x="16770" y="2090"/>
                  </a:cubicBezTo>
                  <a:cubicBezTo>
                    <a:pt x="16661" y="2068"/>
                    <a:pt x="16615" y="1921"/>
                    <a:pt x="16498" y="1897"/>
                  </a:cubicBezTo>
                  <a:cubicBezTo>
                    <a:pt x="16256" y="1847"/>
                    <a:pt x="15932" y="1733"/>
                    <a:pt x="15687" y="1852"/>
                  </a:cubicBezTo>
                  <a:cubicBezTo>
                    <a:pt x="15505" y="1940"/>
                    <a:pt x="15223" y="1766"/>
                    <a:pt x="15033" y="1732"/>
                  </a:cubicBezTo>
                  <a:cubicBezTo>
                    <a:pt x="15028" y="1585"/>
                    <a:pt x="14601" y="1491"/>
                    <a:pt x="14524" y="1604"/>
                  </a:cubicBezTo>
                  <a:cubicBezTo>
                    <a:pt x="14389" y="1489"/>
                    <a:pt x="14096" y="1512"/>
                    <a:pt x="13941" y="1503"/>
                  </a:cubicBezTo>
                  <a:lnTo>
                    <a:pt x="13941" y="1502"/>
                  </a:lnTo>
                  <a:cubicBezTo>
                    <a:pt x="13859" y="1397"/>
                    <a:pt x="13713" y="1363"/>
                    <a:pt x="13601" y="1377"/>
                  </a:cubicBezTo>
                  <a:cubicBezTo>
                    <a:pt x="13463" y="1395"/>
                    <a:pt x="13552" y="1500"/>
                    <a:pt x="13642" y="1496"/>
                  </a:cubicBezTo>
                  <a:cubicBezTo>
                    <a:pt x="13538" y="1516"/>
                    <a:pt x="13426" y="1657"/>
                    <a:pt x="13589" y="1732"/>
                  </a:cubicBezTo>
                  <a:cubicBezTo>
                    <a:pt x="13432" y="1749"/>
                    <a:pt x="13289" y="1736"/>
                    <a:pt x="13132" y="1770"/>
                  </a:cubicBezTo>
                  <a:cubicBezTo>
                    <a:pt x="13010" y="1796"/>
                    <a:pt x="12688" y="1530"/>
                    <a:pt x="12823" y="1894"/>
                  </a:cubicBezTo>
                  <a:cubicBezTo>
                    <a:pt x="12699" y="1866"/>
                    <a:pt x="12578" y="1803"/>
                    <a:pt x="12462" y="1744"/>
                  </a:cubicBezTo>
                  <a:lnTo>
                    <a:pt x="12468" y="1739"/>
                  </a:lnTo>
                  <a:lnTo>
                    <a:pt x="12445" y="1651"/>
                  </a:lnTo>
                  <a:cubicBezTo>
                    <a:pt x="12201" y="1356"/>
                    <a:pt x="11570" y="1196"/>
                    <a:pt x="11249" y="1384"/>
                  </a:cubicBezTo>
                  <a:cubicBezTo>
                    <a:pt x="11292" y="1402"/>
                    <a:pt x="11339" y="1419"/>
                    <a:pt x="11379" y="1446"/>
                  </a:cubicBezTo>
                  <a:cubicBezTo>
                    <a:pt x="11235" y="1453"/>
                    <a:pt x="11040" y="1498"/>
                    <a:pt x="10902" y="1435"/>
                  </a:cubicBezTo>
                  <a:cubicBezTo>
                    <a:pt x="10924" y="1410"/>
                    <a:pt x="10943" y="1372"/>
                    <a:pt x="10960" y="1341"/>
                  </a:cubicBezTo>
                  <a:cubicBezTo>
                    <a:pt x="10707" y="1338"/>
                    <a:pt x="10460" y="1329"/>
                    <a:pt x="10209" y="1352"/>
                  </a:cubicBezTo>
                  <a:cubicBezTo>
                    <a:pt x="10151" y="1292"/>
                    <a:pt x="10082" y="1254"/>
                    <a:pt x="10017" y="1207"/>
                  </a:cubicBezTo>
                  <a:cubicBezTo>
                    <a:pt x="10017" y="1207"/>
                    <a:pt x="10014" y="1302"/>
                    <a:pt x="10014" y="1302"/>
                  </a:cubicBezTo>
                  <a:cubicBezTo>
                    <a:pt x="9917" y="1297"/>
                    <a:pt x="9781" y="1215"/>
                    <a:pt x="9686" y="1274"/>
                  </a:cubicBezTo>
                  <a:cubicBezTo>
                    <a:pt x="10299" y="771"/>
                    <a:pt x="9202" y="741"/>
                    <a:pt x="8912" y="764"/>
                  </a:cubicBezTo>
                  <a:cubicBezTo>
                    <a:pt x="8912" y="763"/>
                    <a:pt x="8942" y="682"/>
                    <a:pt x="8942" y="682"/>
                  </a:cubicBezTo>
                  <a:cubicBezTo>
                    <a:pt x="8857" y="692"/>
                    <a:pt x="8774" y="674"/>
                    <a:pt x="8690" y="667"/>
                  </a:cubicBezTo>
                  <a:cubicBezTo>
                    <a:pt x="8692" y="666"/>
                    <a:pt x="8711" y="652"/>
                    <a:pt x="8711" y="652"/>
                  </a:cubicBezTo>
                  <a:lnTo>
                    <a:pt x="8680" y="562"/>
                  </a:lnTo>
                  <a:cubicBezTo>
                    <a:pt x="8568" y="569"/>
                    <a:pt x="8454" y="542"/>
                    <a:pt x="8339" y="545"/>
                  </a:cubicBezTo>
                  <a:cubicBezTo>
                    <a:pt x="8372" y="543"/>
                    <a:pt x="8389" y="524"/>
                    <a:pt x="8390" y="487"/>
                  </a:cubicBezTo>
                  <a:cubicBezTo>
                    <a:pt x="8348" y="373"/>
                    <a:pt x="8029" y="432"/>
                    <a:pt x="7984" y="380"/>
                  </a:cubicBezTo>
                  <a:cubicBezTo>
                    <a:pt x="7880" y="261"/>
                    <a:pt x="7809" y="457"/>
                    <a:pt x="7733" y="455"/>
                  </a:cubicBezTo>
                  <a:cubicBezTo>
                    <a:pt x="7767" y="710"/>
                    <a:pt x="8058" y="574"/>
                    <a:pt x="8203" y="565"/>
                  </a:cubicBezTo>
                  <a:cubicBezTo>
                    <a:pt x="8141" y="586"/>
                    <a:pt x="8043" y="670"/>
                    <a:pt x="8093" y="768"/>
                  </a:cubicBezTo>
                  <a:cubicBezTo>
                    <a:pt x="8012" y="760"/>
                    <a:pt x="7931" y="780"/>
                    <a:pt x="7859" y="828"/>
                  </a:cubicBezTo>
                  <a:lnTo>
                    <a:pt x="7899" y="850"/>
                  </a:lnTo>
                  <a:cubicBezTo>
                    <a:pt x="7761" y="924"/>
                    <a:pt x="7599" y="792"/>
                    <a:pt x="7453" y="841"/>
                  </a:cubicBezTo>
                  <a:cubicBezTo>
                    <a:pt x="7359" y="872"/>
                    <a:pt x="7267" y="899"/>
                    <a:pt x="7171" y="911"/>
                  </a:cubicBezTo>
                  <a:cubicBezTo>
                    <a:pt x="6973" y="936"/>
                    <a:pt x="6832" y="1042"/>
                    <a:pt x="6697" y="1218"/>
                  </a:cubicBezTo>
                  <a:lnTo>
                    <a:pt x="6715" y="1300"/>
                  </a:lnTo>
                  <a:cubicBezTo>
                    <a:pt x="6595" y="1317"/>
                    <a:pt x="5933" y="1282"/>
                    <a:pt x="6309" y="1601"/>
                  </a:cubicBezTo>
                  <a:cubicBezTo>
                    <a:pt x="6139" y="1560"/>
                    <a:pt x="5956" y="1546"/>
                    <a:pt x="5807" y="1683"/>
                  </a:cubicBezTo>
                  <a:cubicBezTo>
                    <a:pt x="5762" y="1559"/>
                    <a:pt x="5703" y="1466"/>
                    <a:pt x="5588" y="1483"/>
                  </a:cubicBezTo>
                  <a:lnTo>
                    <a:pt x="5593" y="1581"/>
                  </a:lnTo>
                  <a:lnTo>
                    <a:pt x="5611" y="1582"/>
                  </a:lnTo>
                  <a:cubicBezTo>
                    <a:pt x="5618" y="1583"/>
                    <a:pt x="5633" y="1606"/>
                    <a:pt x="5635" y="1626"/>
                  </a:cubicBezTo>
                  <a:cubicBezTo>
                    <a:pt x="5565" y="1686"/>
                    <a:pt x="5488" y="1670"/>
                    <a:pt x="5467" y="1800"/>
                  </a:cubicBezTo>
                  <a:cubicBezTo>
                    <a:pt x="5452" y="1798"/>
                    <a:pt x="5437" y="1795"/>
                    <a:pt x="5422" y="1791"/>
                  </a:cubicBezTo>
                  <a:cubicBezTo>
                    <a:pt x="5363" y="1613"/>
                    <a:pt x="5452" y="1463"/>
                    <a:pt x="5208" y="1445"/>
                  </a:cubicBezTo>
                  <a:cubicBezTo>
                    <a:pt x="5135" y="1440"/>
                    <a:pt x="5060" y="1440"/>
                    <a:pt x="4988" y="1440"/>
                  </a:cubicBezTo>
                  <a:cubicBezTo>
                    <a:pt x="4835" y="1440"/>
                    <a:pt x="4896" y="1580"/>
                    <a:pt x="4862" y="1697"/>
                  </a:cubicBezTo>
                  <a:cubicBezTo>
                    <a:pt x="4835" y="1790"/>
                    <a:pt x="4726" y="1733"/>
                    <a:pt x="4708" y="1846"/>
                  </a:cubicBezTo>
                  <a:cubicBezTo>
                    <a:pt x="4689" y="1970"/>
                    <a:pt x="4799" y="1948"/>
                    <a:pt x="4812" y="1996"/>
                  </a:cubicBezTo>
                  <a:cubicBezTo>
                    <a:pt x="4844" y="2077"/>
                    <a:pt x="4824" y="2151"/>
                    <a:pt x="4867" y="2245"/>
                  </a:cubicBezTo>
                  <a:cubicBezTo>
                    <a:pt x="4713" y="2182"/>
                    <a:pt x="4560" y="2145"/>
                    <a:pt x="4400" y="2112"/>
                  </a:cubicBezTo>
                  <a:cubicBezTo>
                    <a:pt x="4221" y="2086"/>
                    <a:pt x="4015" y="1954"/>
                    <a:pt x="3841" y="1954"/>
                  </a:cubicBezTo>
                  <a:cubicBezTo>
                    <a:pt x="3573" y="1954"/>
                    <a:pt x="4110" y="2290"/>
                    <a:pt x="4127" y="2309"/>
                  </a:cubicBezTo>
                  <a:cubicBezTo>
                    <a:pt x="4105" y="2315"/>
                    <a:pt x="4083" y="2320"/>
                    <a:pt x="4060" y="2324"/>
                  </a:cubicBezTo>
                  <a:lnTo>
                    <a:pt x="4065" y="2298"/>
                  </a:lnTo>
                  <a:cubicBezTo>
                    <a:pt x="3852" y="2201"/>
                    <a:pt x="3571" y="2399"/>
                    <a:pt x="3372" y="2425"/>
                  </a:cubicBezTo>
                  <a:cubicBezTo>
                    <a:pt x="3370" y="2381"/>
                    <a:pt x="3421" y="2299"/>
                    <a:pt x="3432" y="2250"/>
                  </a:cubicBezTo>
                  <a:cubicBezTo>
                    <a:pt x="3242" y="2226"/>
                    <a:pt x="3075" y="2344"/>
                    <a:pt x="2898" y="2413"/>
                  </a:cubicBezTo>
                  <a:cubicBezTo>
                    <a:pt x="2804" y="2450"/>
                    <a:pt x="2559" y="2500"/>
                    <a:pt x="2574" y="2674"/>
                  </a:cubicBezTo>
                  <a:cubicBezTo>
                    <a:pt x="2584" y="2801"/>
                    <a:pt x="2315" y="2630"/>
                    <a:pt x="2302" y="2618"/>
                  </a:cubicBezTo>
                  <a:cubicBezTo>
                    <a:pt x="2377" y="2566"/>
                    <a:pt x="2604" y="2549"/>
                    <a:pt x="2395" y="2412"/>
                  </a:cubicBezTo>
                  <a:cubicBezTo>
                    <a:pt x="2245" y="2314"/>
                    <a:pt x="2091" y="2321"/>
                    <a:pt x="1929" y="2318"/>
                  </a:cubicBezTo>
                  <a:cubicBezTo>
                    <a:pt x="1937" y="2433"/>
                    <a:pt x="1993" y="2432"/>
                    <a:pt x="2055" y="2493"/>
                  </a:cubicBezTo>
                  <a:cubicBezTo>
                    <a:pt x="2046" y="2478"/>
                    <a:pt x="2074" y="2893"/>
                    <a:pt x="2169" y="2758"/>
                  </a:cubicBezTo>
                  <a:cubicBezTo>
                    <a:pt x="2163" y="2794"/>
                    <a:pt x="2158" y="2830"/>
                    <a:pt x="2156" y="2867"/>
                  </a:cubicBezTo>
                  <a:cubicBezTo>
                    <a:pt x="1969" y="2739"/>
                    <a:pt x="1862" y="2828"/>
                    <a:pt x="1686" y="2928"/>
                  </a:cubicBezTo>
                  <a:cubicBezTo>
                    <a:pt x="1500" y="3032"/>
                    <a:pt x="1637" y="3097"/>
                    <a:pt x="1707" y="3188"/>
                  </a:cubicBezTo>
                  <a:cubicBezTo>
                    <a:pt x="1680" y="3244"/>
                    <a:pt x="1425" y="3107"/>
                    <a:pt x="1395" y="3091"/>
                  </a:cubicBezTo>
                  <a:cubicBezTo>
                    <a:pt x="1324" y="3053"/>
                    <a:pt x="1217" y="3102"/>
                    <a:pt x="1148" y="3140"/>
                  </a:cubicBezTo>
                  <a:cubicBezTo>
                    <a:pt x="1225" y="3269"/>
                    <a:pt x="1313" y="3308"/>
                    <a:pt x="1425" y="3357"/>
                  </a:cubicBezTo>
                  <a:cubicBezTo>
                    <a:pt x="1277" y="3479"/>
                    <a:pt x="1067" y="3145"/>
                    <a:pt x="988" y="3080"/>
                  </a:cubicBezTo>
                  <a:cubicBezTo>
                    <a:pt x="1015" y="3019"/>
                    <a:pt x="1044" y="2956"/>
                    <a:pt x="990" y="2892"/>
                  </a:cubicBezTo>
                  <a:cubicBezTo>
                    <a:pt x="1164" y="2934"/>
                    <a:pt x="2149" y="3013"/>
                    <a:pt x="1702" y="2525"/>
                  </a:cubicBezTo>
                  <a:cubicBezTo>
                    <a:pt x="1515" y="2321"/>
                    <a:pt x="920" y="2139"/>
                    <a:pt x="679" y="2180"/>
                  </a:cubicBezTo>
                  <a:cubicBezTo>
                    <a:pt x="673" y="2165"/>
                    <a:pt x="662" y="2161"/>
                    <a:pt x="647" y="2169"/>
                  </a:cubicBezTo>
                  <a:cubicBezTo>
                    <a:pt x="682" y="2169"/>
                    <a:pt x="559" y="2063"/>
                    <a:pt x="524" y="2055"/>
                  </a:cubicBezTo>
                  <a:cubicBezTo>
                    <a:pt x="469" y="2042"/>
                    <a:pt x="389" y="2064"/>
                    <a:pt x="328" y="2064"/>
                  </a:cubicBezTo>
                  <a:cubicBezTo>
                    <a:pt x="303" y="2062"/>
                    <a:pt x="285" y="2082"/>
                    <a:pt x="285" y="2118"/>
                  </a:cubicBezTo>
                  <a:cubicBezTo>
                    <a:pt x="266" y="2111"/>
                    <a:pt x="247" y="2104"/>
                    <a:pt x="228" y="2096"/>
                  </a:cubicBezTo>
                  <a:lnTo>
                    <a:pt x="222" y="2118"/>
                  </a:lnTo>
                  <a:lnTo>
                    <a:pt x="216" y="2112"/>
                  </a:lnTo>
                  <a:cubicBezTo>
                    <a:pt x="127" y="2182"/>
                    <a:pt x="72" y="2289"/>
                    <a:pt x="1" y="2385"/>
                  </a:cubicBezTo>
                  <a:cubicBezTo>
                    <a:pt x="38" y="2448"/>
                    <a:pt x="247" y="2553"/>
                    <a:pt x="193" y="2625"/>
                  </a:cubicBezTo>
                  <a:cubicBezTo>
                    <a:pt x="81" y="2777"/>
                    <a:pt x="241" y="2837"/>
                    <a:pt x="293" y="2954"/>
                  </a:cubicBezTo>
                  <a:cubicBezTo>
                    <a:pt x="170" y="3047"/>
                    <a:pt x="319" y="3299"/>
                    <a:pt x="399" y="3343"/>
                  </a:cubicBezTo>
                  <a:cubicBezTo>
                    <a:pt x="293" y="3475"/>
                    <a:pt x="513" y="3547"/>
                    <a:pt x="565" y="3597"/>
                  </a:cubicBezTo>
                  <a:cubicBezTo>
                    <a:pt x="607" y="3637"/>
                    <a:pt x="411" y="3845"/>
                    <a:pt x="390" y="3866"/>
                  </a:cubicBezTo>
                  <a:cubicBezTo>
                    <a:pt x="245" y="4011"/>
                    <a:pt x="119" y="4126"/>
                    <a:pt x="0" y="4306"/>
                  </a:cubicBezTo>
                  <a:cubicBezTo>
                    <a:pt x="85" y="4284"/>
                    <a:pt x="190" y="4172"/>
                    <a:pt x="266" y="4167"/>
                  </a:cubicBezTo>
                  <a:cubicBezTo>
                    <a:pt x="283" y="4197"/>
                    <a:pt x="302" y="4226"/>
                    <a:pt x="323" y="4253"/>
                  </a:cubicBezTo>
                  <a:cubicBezTo>
                    <a:pt x="222" y="4199"/>
                    <a:pt x="162" y="4293"/>
                    <a:pt x="201" y="4411"/>
                  </a:cubicBezTo>
                  <a:cubicBezTo>
                    <a:pt x="162" y="4553"/>
                    <a:pt x="82" y="4589"/>
                    <a:pt x="175" y="4758"/>
                  </a:cubicBezTo>
                  <a:cubicBezTo>
                    <a:pt x="78" y="4850"/>
                    <a:pt x="345" y="5225"/>
                    <a:pt x="406" y="5296"/>
                  </a:cubicBezTo>
                  <a:cubicBezTo>
                    <a:pt x="430" y="5300"/>
                    <a:pt x="451" y="5290"/>
                    <a:pt x="470" y="5265"/>
                  </a:cubicBezTo>
                  <a:cubicBezTo>
                    <a:pt x="470" y="5264"/>
                    <a:pt x="471" y="5244"/>
                    <a:pt x="471" y="5244"/>
                  </a:cubicBezTo>
                  <a:cubicBezTo>
                    <a:pt x="468" y="5227"/>
                    <a:pt x="693" y="5374"/>
                    <a:pt x="723" y="5409"/>
                  </a:cubicBezTo>
                  <a:cubicBezTo>
                    <a:pt x="683" y="5491"/>
                    <a:pt x="819" y="5677"/>
                    <a:pt x="881" y="5677"/>
                  </a:cubicBezTo>
                  <a:cubicBezTo>
                    <a:pt x="881" y="5776"/>
                    <a:pt x="983" y="5725"/>
                    <a:pt x="1012" y="5801"/>
                  </a:cubicBezTo>
                  <a:cubicBezTo>
                    <a:pt x="1013" y="5803"/>
                    <a:pt x="840" y="5849"/>
                    <a:pt x="814" y="5864"/>
                  </a:cubicBezTo>
                  <a:cubicBezTo>
                    <a:pt x="850" y="5933"/>
                    <a:pt x="902" y="6106"/>
                    <a:pt x="948" y="6152"/>
                  </a:cubicBezTo>
                  <a:cubicBezTo>
                    <a:pt x="1062" y="6265"/>
                    <a:pt x="1164" y="6069"/>
                    <a:pt x="1293" y="6203"/>
                  </a:cubicBezTo>
                  <a:cubicBezTo>
                    <a:pt x="1286" y="6211"/>
                    <a:pt x="1265" y="6237"/>
                    <a:pt x="1265" y="6237"/>
                  </a:cubicBezTo>
                  <a:cubicBezTo>
                    <a:pt x="1317" y="6354"/>
                    <a:pt x="1446" y="6350"/>
                    <a:pt x="1481" y="6450"/>
                  </a:cubicBezTo>
                  <a:cubicBezTo>
                    <a:pt x="1563" y="6681"/>
                    <a:pt x="1653" y="6696"/>
                    <a:pt x="1848" y="6592"/>
                  </a:cubicBezTo>
                  <a:cubicBezTo>
                    <a:pt x="1905" y="6655"/>
                    <a:pt x="1926" y="6720"/>
                    <a:pt x="2004" y="6723"/>
                  </a:cubicBezTo>
                  <a:lnTo>
                    <a:pt x="2009" y="6693"/>
                  </a:lnTo>
                  <a:cubicBezTo>
                    <a:pt x="2095" y="6686"/>
                    <a:pt x="2174" y="6765"/>
                    <a:pt x="2257" y="6780"/>
                  </a:cubicBezTo>
                  <a:cubicBezTo>
                    <a:pt x="2237" y="6906"/>
                    <a:pt x="2273" y="6983"/>
                    <a:pt x="2267" y="7093"/>
                  </a:cubicBezTo>
                  <a:cubicBezTo>
                    <a:pt x="2263" y="7128"/>
                    <a:pt x="2226" y="7132"/>
                    <a:pt x="2204" y="7126"/>
                  </a:cubicBezTo>
                  <a:lnTo>
                    <a:pt x="2204" y="7098"/>
                  </a:lnTo>
                  <a:cubicBezTo>
                    <a:pt x="2092" y="7098"/>
                    <a:pt x="1997" y="7275"/>
                    <a:pt x="2085" y="7391"/>
                  </a:cubicBezTo>
                  <a:cubicBezTo>
                    <a:pt x="2053" y="7403"/>
                    <a:pt x="2020" y="7412"/>
                    <a:pt x="1986" y="7420"/>
                  </a:cubicBezTo>
                  <a:cubicBezTo>
                    <a:pt x="1976" y="7486"/>
                    <a:pt x="2003" y="7524"/>
                    <a:pt x="2047" y="7561"/>
                  </a:cubicBezTo>
                  <a:cubicBezTo>
                    <a:pt x="2027" y="7581"/>
                    <a:pt x="2018" y="7606"/>
                    <a:pt x="2021" y="7635"/>
                  </a:cubicBezTo>
                  <a:cubicBezTo>
                    <a:pt x="2021" y="7661"/>
                    <a:pt x="1989" y="7660"/>
                    <a:pt x="1990" y="7711"/>
                  </a:cubicBezTo>
                  <a:cubicBezTo>
                    <a:pt x="1945" y="7720"/>
                    <a:pt x="1898" y="7715"/>
                    <a:pt x="1853" y="7703"/>
                  </a:cubicBezTo>
                  <a:cubicBezTo>
                    <a:pt x="1856" y="7754"/>
                    <a:pt x="1852" y="7802"/>
                    <a:pt x="1841" y="7849"/>
                  </a:cubicBezTo>
                  <a:cubicBezTo>
                    <a:pt x="2028" y="7973"/>
                    <a:pt x="2205" y="8066"/>
                    <a:pt x="2363" y="8238"/>
                  </a:cubicBezTo>
                  <a:cubicBezTo>
                    <a:pt x="2296" y="8346"/>
                    <a:pt x="2888" y="8477"/>
                    <a:pt x="2736" y="8789"/>
                  </a:cubicBezTo>
                  <a:cubicBezTo>
                    <a:pt x="2487" y="8980"/>
                    <a:pt x="2231" y="8785"/>
                    <a:pt x="1999" y="8788"/>
                  </a:cubicBezTo>
                  <a:cubicBezTo>
                    <a:pt x="1930" y="8781"/>
                    <a:pt x="1954" y="8678"/>
                    <a:pt x="1835" y="8708"/>
                  </a:cubicBezTo>
                  <a:cubicBezTo>
                    <a:pt x="1704" y="8534"/>
                    <a:pt x="1349" y="8634"/>
                    <a:pt x="1224" y="8736"/>
                  </a:cubicBezTo>
                  <a:cubicBezTo>
                    <a:pt x="1102" y="8835"/>
                    <a:pt x="682" y="8887"/>
                    <a:pt x="661" y="8607"/>
                  </a:cubicBezTo>
                  <a:cubicBezTo>
                    <a:pt x="631" y="8603"/>
                    <a:pt x="588" y="8600"/>
                    <a:pt x="561" y="8615"/>
                  </a:cubicBezTo>
                  <a:cubicBezTo>
                    <a:pt x="559" y="8612"/>
                    <a:pt x="535" y="8572"/>
                    <a:pt x="535" y="8572"/>
                  </a:cubicBezTo>
                  <a:cubicBezTo>
                    <a:pt x="414" y="8571"/>
                    <a:pt x="318" y="8636"/>
                    <a:pt x="375" y="8778"/>
                  </a:cubicBezTo>
                  <a:cubicBezTo>
                    <a:pt x="343" y="8806"/>
                    <a:pt x="256" y="9007"/>
                    <a:pt x="329" y="9043"/>
                  </a:cubicBezTo>
                  <a:cubicBezTo>
                    <a:pt x="249" y="9165"/>
                    <a:pt x="305" y="9330"/>
                    <a:pt x="421" y="9335"/>
                  </a:cubicBezTo>
                  <a:cubicBezTo>
                    <a:pt x="437" y="9593"/>
                    <a:pt x="540" y="10027"/>
                    <a:pt x="785" y="10022"/>
                  </a:cubicBezTo>
                  <a:cubicBezTo>
                    <a:pt x="850" y="10027"/>
                    <a:pt x="1167" y="10311"/>
                    <a:pt x="1169" y="10017"/>
                  </a:cubicBezTo>
                  <a:cubicBezTo>
                    <a:pt x="1171" y="9906"/>
                    <a:pt x="1447" y="10181"/>
                    <a:pt x="1452" y="10184"/>
                  </a:cubicBezTo>
                  <a:cubicBezTo>
                    <a:pt x="1603" y="10274"/>
                    <a:pt x="1696" y="10029"/>
                    <a:pt x="1800" y="10012"/>
                  </a:cubicBezTo>
                  <a:cubicBezTo>
                    <a:pt x="1854" y="10012"/>
                    <a:pt x="1899" y="10096"/>
                    <a:pt x="1959" y="10058"/>
                  </a:cubicBezTo>
                  <a:cubicBezTo>
                    <a:pt x="1947" y="10128"/>
                    <a:pt x="1993" y="10195"/>
                    <a:pt x="1984" y="10276"/>
                  </a:cubicBezTo>
                  <a:cubicBezTo>
                    <a:pt x="1984" y="10276"/>
                    <a:pt x="2022" y="10292"/>
                    <a:pt x="2025" y="10293"/>
                  </a:cubicBezTo>
                  <a:cubicBezTo>
                    <a:pt x="2030" y="10351"/>
                    <a:pt x="2017" y="10414"/>
                    <a:pt x="2045" y="10467"/>
                  </a:cubicBezTo>
                  <a:cubicBezTo>
                    <a:pt x="1964" y="10561"/>
                    <a:pt x="1951" y="10674"/>
                    <a:pt x="1927" y="10801"/>
                  </a:cubicBezTo>
                  <a:cubicBezTo>
                    <a:pt x="1848" y="10835"/>
                    <a:pt x="1834" y="11184"/>
                    <a:pt x="1763" y="11286"/>
                  </a:cubicBezTo>
                  <a:cubicBezTo>
                    <a:pt x="1769" y="11302"/>
                    <a:pt x="2052" y="12076"/>
                    <a:pt x="1847" y="12076"/>
                  </a:cubicBezTo>
                  <a:cubicBezTo>
                    <a:pt x="1847" y="12076"/>
                    <a:pt x="1847" y="12076"/>
                    <a:pt x="1847" y="12076"/>
                  </a:cubicBezTo>
                  <a:lnTo>
                    <a:pt x="1837" y="12090"/>
                  </a:lnTo>
                  <a:cubicBezTo>
                    <a:pt x="1850" y="12113"/>
                    <a:pt x="1854" y="12139"/>
                    <a:pt x="1849" y="12168"/>
                  </a:cubicBezTo>
                  <a:lnTo>
                    <a:pt x="1968" y="12175"/>
                  </a:lnTo>
                  <a:cubicBezTo>
                    <a:pt x="2045" y="12306"/>
                    <a:pt x="2361" y="12799"/>
                    <a:pt x="2334" y="12928"/>
                  </a:cubicBezTo>
                  <a:cubicBezTo>
                    <a:pt x="2299" y="13089"/>
                    <a:pt x="2510" y="13140"/>
                    <a:pt x="2556" y="13229"/>
                  </a:cubicBezTo>
                  <a:cubicBezTo>
                    <a:pt x="2628" y="13365"/>
                    <a:pt x="2637" y="13466"/>
                    <a:pt x="2665" y="13606"/>
                  </a:cubicBezTo>
                  <a:cubicBezTo>
                    <a:pt x="2622" y="13995"/>
                    <a:pt x="2974" y="14177"/>
                    <a:pt x="3079" y="14465"/>
                  </a:cubicBezTo>
                  <a:cubicBezTo>
                    <a:pt x="3147" y="14644"/>
                    <a:pt x="3352" y="14818"/>
                    <a:pt x="3369" y="15010"/>
                  </a:cubicBezTo>
                  <a:cubicBezTo>
                    <a:pt x="3389" y="15237"/>
                    <a:pt x="3410" y="15717"/>
                    <a:pt x="3527" y="15914"/>
                  </a:cubicBezTo>
                  <a:cubicBezTo>
                    <a:pt x="3685" y="16178"/>
                    <a:pt x="3909" y="15819"/>
                    <a:pt x="4050" y="15819"/>
                  </a:cubicBezTo>
                  <a:cubicBezTo>
                    <a:pt x="4318" y="15819"/>
                    <a:pt x="4521" y="15540"/>
                    <a:pt x="4746" y="15429"/>
                  </a:cubicBezTo>
                  <a:cubicBezTo>
                    <a:pt x="4904" y="15350"/>
                    <a:pt x="5142" y="15358"/>
                    <a:pt x="5113" y="15092"/>
                  </a:cubicBezTo>
                  <a:cubicBezTo>
                    <a:pt x="5108" y="15051"/>
                    <a:pt x="5191" y="15049"/>
                    <a:pt x="5224" y="15056"/>
                  </a:cubicBezTo>
                  <a:cubicBezTo>
                    <a:pt x="5227" y="15026"/>
                    <a:pt x="5232" y="14996"/>
                    <a:pt x="5238" y="14967"/>
                  </a:cubicBezTo>
                  <a:cubicBezTo>
                    <a:pt x="5244" y="14974"/>
                    <a:pt x="5256" y="14987"/>
                    <a:pt x="5262" y="14995"/>
                  </a:cubicBezTo>
                  <a:cubicBezTo>
                    <a:pt x="5385" y="14964"/>
                    <a:pt x="5690" y="14881"/>
                    <a:pt x="5666" y="14697"/>
                  </a:cubicBezTo>
                  <a:cubicBezTo>
                    <a:pt x="5680" y="14778"/>
                    <a:pt x="5943" y="14440"/>
                    <a:pt x="5924" y="14454"/>
                  </a:cubicBezTo>
                  <a:cubicBezTo>
                    <a:pt x="5959" y="14436"/>
                    <a:pt x="6024" y="14445"/>
                    <a:pt x="6061" y="14446"/>
                  </a:cubicBezTo>
                  <a:lnTo>
                    <a:pt x="6064" y="14398"/>
                  </a:lnTo>
                  <a:lnTo>
                    <a:pt x="6088" y="14378"/>
                  </a:lnTo>
                  <a:cubicBezTo>
                    <a:pt x="6071" y="14281"/>
                    <a:pt x="6052" y="14106"/>
                    <a:pt x="6092" y="14014"/>
                  </a:cubicBezTo>
                  <a:cubicBezTo>
                    <a:pt x="6217" y="14121"/>
                    <a:pt x="6399" y="13516"/>
                    <a:pt x="6416" y="13402"/>
                  </a:cubicBezTo>
                  <a:cubicBezTo>
                    <a:pt x="6337" y="13408"/>
                    <a:pt x="6330" y="13381"/>
                    <a:pt x="6268" y="13333"/>
                  </a:cubicBezTo>
                  <a:cubicBezTo>
                    <a:pt x="6116" y="13110"/>
                    <a:pt x="6087" y="13191"/>
                    <a:pt x="5900" y="13054"/>
                  </a:cubicBezTo>
                  <a:cubicBezTo>
                    <a:pt x="5695" y="12901"/>
                    <a:pt x="5769" y="12651"/>
                    <a:pt x="5663" y="12468"/>
                  </a:cubicBezTo>
                  <a:cubicBezTo>
                    <a:pt x="5681" y="12448"/>
                    <a:pt x="5685" y="12420"/>
                    <a:pt x="5677" y="12383"/>
                  </a:cubicBezTo>
                  <a:cubicBezTo>
                    <a:pt x="5773" y="12362"/>
                    <a:pt x="5783" y="12641"/>
                    <a:pt x="5830" y="12702"/>
                  </a:cubicBezTo>
                  <a:cubicBezTo>
                    <a:pt x="5907" y="12800"/>
                    <a:pt x="6096" y="12798"/>
                    <a:pt x="6204" y="12813"/>
                  </a:cubicBezTo>
                  <a:cubicBezTo>
                    <a:pt x="6343" y="12843"/>
                    <a:pt x="6560" y="12984"/>
                    <a:pt x="6684" y="12921"/>
                  </a:cubicBezTo>
                  <a:cubicBezTo>
                    <a:pt x="6904" y="12809"/>
                    <a:pt x="7142" y="12917"/>
                    <a:pt x="7377" y="12831"/>
                  </a:cubicBezTo>
                  <a:cubicBezTo>
                    <a:pt x="7381" y="12857"/>
                    <a:pt x="7392" y="12874"/>
                    <a:pt x="7409" y="12884"/>
                  </a:cubicBezTo>
                  <a:cubicBezTo>
                    <a:pt x="7402" y="12977"/>
                    <a:pt x="7445" y="12999"/>
                    <a:pt x="7507" y="12996"/>
                  </a:cubicBezTo>
                  <a:cubicBezTo>
                    <a:pt x="7525" y="13107"/>
                    <a:pt x="7595" y="13302"/>
                    <a:pt x="7708" y="13243"/>
                  </a:cubicBezTo>
                  <a:cubicBezTo>
                    <a:pt x="7799" y="13358"/>
                    <a:pt x="7948" y="13516"/>
                    <a:pt x="8082" y="13456"/>
                  </a:cubicBezTo>
                  <a:cubicBezTo>
                    <a:pt x="8040" y="13536"/>
                    <a:pt x="7899" y="13395"/>
                    <a:pt x="7863" y="13512"/>
                  </a:cubicBezTo>
                  <a:cubicBezTo>
                    <a:pt x="7838" y="13591"/>
                    <a:pt x="7985" y="13734"/>
                    <a:pt x="8024" y="13785"/>
                  </a:cubicBezTo>
                  <a:cubicBezTo>
                    <a:pt x="8174" y="13978"/>
                    <a:pt x="8328" y="14099"/>
                    <a:pt x="8506" y="13859"/>
                  </a:cubicBezTo>
                  <a:cubicBezTo>
                    <a:pt x="8506" y="13859"/>
                    <a:pt x="8511" y="13822"/>
                    <a:pt x="8511" y="13821"/>
                  </a:cubicBezTo>
                  <a:cubicBezTo>
                    <a:pt x="8597" y="14372"/>
                    <a:pt x="8658" y="15060"/>
                    <a:pt x="8944" y="15536"/>
                  </a:cubicBezTo>
                  <a:cubicBezTo>
                    <a:pt x="9051" y="15713"/>
                    <a:pt x="9457" y="17441"/>
                    <a:pt x="9713" y="17105"/>
                  </a:cubicBezTo>
                  <a:cubicBezTo>
                    <a:pt x="9784" y="17012"/>
                    <a:pt x="9781" y="16935"/>
                    <a:pt x="9870" y="16876"/>
                  </a:cubicBezTo>
                  <a:cubicBezTo>
                    <a:pt x="9961" y="16816"/>
                    <a:pt x="9845" y="16697"/>
                    <a:pt x="9968" y="16619"/>
                  </a:cubicBezTo>
                  <a:cubicBezTo>
                    <a:pt x="9997" y="16525"/>
                    <a:pt x="10045" y="16545"/>
                    <a:pt x="10043" y="16402"/>
                  </a:cubicBezTo>
                  <a:cubicBezTo>
                    <a:pt x="10042" y="16315"/>
                    <a:pt x="9996" y="16229"/>
                    <a:pt x="10027" y="16148"/>
                  </a:cubicBezTo>
                  <a:cubicBezTo>
                    <a:pt x="10149" y="15836"/>
                    <a:pt x="9994" y="15606"/>
                    <a:pt x="10014" y="15300"/>
                  </a:cubicBezTo>
                  <a:cubicBezTo>
                    <a:pt x="10017" y="15254"/>
                    <a:pt x="10218" y="15132"/>
                    <a:pt x="10207" y="15132"/>
                  </a:cubicBezTo>
                  <a:cubicBezTo>
                    <a:pt x="10321" y="15132"/>
                    <a:pt x="10494" y="14748"/>
                    <a:pt x="10602" y="14634"/>
                  </a:cubicBezTo>
                  <a:cubicBezTo>
                    <a:pt x="10691" y="14538"/>
                    <a:pt x="10737" y="14284"/>
                    <a:pt x="10862" y="14259"/>
                  </a:cubicBezTo>
                  <a:cubicBezTo>
                    <a:pt x="10992" y="14233"/>
                    <a:pt x="11028" y="14088"/>
                    <a:pt x="11120" y="13995"/>
                  </a:cubicBezTo>
                  <a:cubicBezTo>
                    <a:pt x="10889" y="13710"/>
                    <a:pt x="11322" y="13817"/>
                    <a:pt x="11401" y="13792"/>
                  </a:cubicBezTo>
                  <a:lnTo>
                    <a:pt x="11405" y="13809"/>
                  </a:lnTo>
                  <a:cubicBezTo>
                    <a:pt x="11513" y="13796"/>
                    <a:pt x="11840" y="13734"/>
                    <a:pt x="11758" y="13509"/>
                  </a:cubicBezTo>
                  <a:cubicBezTo>
                    <a:pt x="11915" y="13567"/>
                    <a:pt x="11804" y="13766"/>
                    <a:pt x="11804" y="13858"/>
                  </a:cubicBezTo>
                  <a:cubicBezTo>
                    <a:pt x="11855" y="13932"/>
                    <a:pt x="11916" y="14007"/>
                    <a:pt x="11963" y="14088"/>
                  </a:cubicBezTo>
                  <a:cubicBezTo>
                    <a:pt x="12025" y="14193"/>
                    <a:pt x="12122" y="14206"/>
                    <a:pt x="12170" y="14271"/>
                  </a:cubicBezTo>
                  <a:cubicBezTo>
                    <a:pt x="12116" y="14362"/>
                    <a:pt x="12121" y="14561"/>
                    <a:pt x="12259" y="14543"/>
                  </a:cubicBezTo>
                  <a:lnTo>
                    <a:pt x="12265" y="14517"/>
                  </a:lnTo>
                  <a:cubicBezTo>
                    <a:pt x="12405" y="14547"/>
                    <a:pt x="12309" y="15318"/>
                    <a:pt x="12423" y="15210"/>
                  </a:cubicBezTo>
                  <a:cubicBezTo>
                    <a:pt x="12494" y="15441"/>
                    <a:pt x="12802" y="15118"/>
                    <a:pt x="12844" y="14997"/>
                  </a:cubicBezTo>
                  <a:cubicBezTo>
                    <a:pt x="12856" y="15037"/>
                    <a:pt x="12878" y="15060"/>
                    <a:pt x="12911" y="15067"/>
                  </a:cubicBezTo>
                  <a:cubicBezTo>
                    <a:pt x="12902" y="15223"/>
                    <a:pt x="13012" y="15781"/>
                    <a:pt x="13143" y="15859"/>
                  </a:cubicBezTo>
                  <a:lnTo>
                    <a:pt x="13144" y="15854"/>
                  </a:lnTo>
                  <a:cubicBezTo>
                    <a:pt x="13197" y="16052"/>
                    <a:pt x="13142" y="16636"/>
                    <a:pt x="13250" y="16730"/>
                  </a:cubicBezTo>
                  <a:cubicBezTo>
                    <a:pt x="13233" y="16829"/>
                    <a:pt x="13157" y="17177"/>
                    <a:pt x="13261" y="17253"/>
                  </a:cubicBezTo>
                  <a:cubicBezTo>
                    <a:pt x="13268" y="17259"/>
                    <a:pt x="13275" y="17264"/>
                    <a:pt x="13282" y="17267"/>
                  </a:cubicBezTo>
                  <a:cubicBezTo>
                    <a:pt x="13318" y="17267"/>
                    <a:pt x="13328" y="17221"/>
                    <a:pt x="13335" y="17183"/>
                  </a:cubicBezTo>
                  <a:cubicBezTo>
                    <a:pt x="13489" y="17447"/>
                    <a:pt x="13664" y="17696"/>
                    <a:pt x="13664" y="18046"/>
                  </a:cubicBezTo>
                  <a:cubicBezTo>
                    <a:pt x="13665" y="18236"/>
                    <a:pt x="13986" y="18792"/>
                    <a:pt x="14143" y="18792"/>
                  </a:cubicBezTo>
                  <a:lnTo>
                    <a:pt x="14108" y="18792"/>
                  </a:lnTo>
                  <a:lnTo>
                    <a:pt x="14340" y="18993"/>
                  </a:lnTo>
                  <a:cubicBezTo>
                    <a:pt x="14381" y="18801"/>
                    <a:pt x="14438" y="18554"/>
                    <a:pt x="14266" y="18407"/>
                  </a:cubicBezTo>
                  <a:cubicBezTo>
                    <a:pt x="14222" y="18370"/>
                    <a:pt x="14205" y="18151"/>
                    <a:pt x="14226" y="18088"/>
                  </a:cubicBezTo>
                  <a:cubicBezTo>
                    <a:pt x="14290" y="17896"/>
                    <a:pt x="14071" y="17539"/>
                    <a:pt x="13928" y="17499"/>
                  </a:cubicBezTo>
                  <a:cubicBezTo>
                    <a:pt x="13881" y="17415"/>
                    <a:pt x="13661" y="17373"/>
                    <a:pt x="13645" y="17259"/>
                  </a:cubicBezTo>
                  <a:cubicBezTo>
                    <a:pt x="13745" y="17168"/>
                    <a:pt x="13574" y="16889"/>
                    <a:pt x="13559" y="16792"/>
                  </a:cubicBezTo>
                  <a:cubicBezTo>
                    <a:pt x="13529" y="16788"/>
                    <a:pt x="13501" y="16791"/>
                    <a:pt x="13472" y="16803"/>
                  </a:cubicBezTo>
                  <a:cubicBezTo>
                    <a:pt x="13429" y="16495"/>
                    <a:pt x="13632" y="16145"/>
                    <a:pt x="13549" y="15846"/>
                  </a:cubicBezTo>
                  <a:cubicBezTo>
                    <a:pt x="13573" y="15845"/>
                    <a:pt x="13595" y="15843"/>
                    <a:pt x="13619" y="15840"/>
                  </a:cubicBezTo>
                  <a:cubicBezTo>
                    <a:pt x="13609" y="16099"/>
                    <a:pt x="13684" y="15951"/>
                    <a:pt x="13779" y="16047"/>
                  </a:cubicBezTo>
                  <a:cubicBezTo>
                    <a:pt x="13864" y="16023"/>
                    <a:pt x="13870" y="16267"/>
                    <a:pt x="13976" y="16189"/>
                  </a:cubicBezTo>
                  <a:cubicBezTo>
                    <a:pt x="14020" y="16272"/>
                    <a:pt x="14042" y="16563"/>
                    <a:pt x="14148" y="16421"/>
                  </a:cubicBezTo>
                  <a:cubicBezTo>
                    <a:pt x="14160" y="16430"/>
                    <a:pt x="14169" y="16479"/>
                    <a:pt x="14172" y="16497"/>
                  </a:cubicBezTo>
                  <a:cubicBezTo>
                    <a:pt x="14248" y="16535"/>
                    <a:pt x="14324" y="16665"/>
                    <a:pt x="14393" y="16675"/>
                  </a:cubicBezTo>
                  <a:cubicBezTo>
                    <a:pt x="14349" y="16802"/>
                    <a:pt x="14378" y="16936"/>
                    <a:pt x="14328" y="17065"/>
                  </a:cubicBezTo>
                  <a:cubicBezTo>
                    <a:pt x="14423" y="17103"/>
                    <a:pt x="14649" y="16942"/>
                    <a:pt x="14681" y="16817"/>
                  </a:cubicBezTo>
                  <a:cubicBezTo>
                    <a:pt x="14747" y="16823"/>
                    <a:pt x="14771" y="16679"/>
                    <a:pt x="14777" y="16616"/>
                  </a:cubicBezTo>
                  <a:lnTo>
                    <a:pt x="14795" y="16636"/>
                  </a:lnTo>
                  <a:cubicBezTo>
                    <a:pt x="14920" y="16540"/>
                    <a:pt x="15138" y="16456"/>
                    <a:pt x="15162" y="16247"/>
                  </a:cubicBezTo>
                  <a:cubicBezTo>
                    <a:pt x="15186" y="16037"/>
                    <a:pt x="15149" y="15872"/>
                    <a:pt x="15136" y="15668"/>
                  </a:cubicBezTo>
                  <a:cubicBezTo>
                    <a:pt x="15108" y="15228"/>
                    <a:pt x="14762" y="15014"/>
                    <a:pt x="14564" y="14711"/>
                  </a:cubicBezTo>
                  <a:cubicBezTo>
                    <a:pt x="14528" y="14587"/>
                    <a:pt x="14270" y="14343"/>
                    <a:pt x="14428" y="14189"/>
                  </a:cubicBezTo>
                  <a:cubicBezTo>
                    <a:pt x="14501" y="14117"/>
                    <a:pt x="14517" y="14012"/>
                    <a:pt x="14591" y="13938"/>
                  </a:cubicBezTo>
                  <a:cubicBezTo>
                    <a:pt x="14638" y="13892"/>
                    <a:pt x="14715" y="13816"/>
                    <a:pt x="14743" y="13760"/>
                  </a:cubicBezTo>
                  <a:cubicBezTo>
                    <a:pt x="14780" y="13785"/>
                    <a:pt x="14880" y="13924"/>
                    <a:pt x="14917" y="13797"/>
                  </a:cubicBezTo>
                  <a:cubicBezTo>
                    <a:pt x="14919" y="13798"/>
                    <a:pt x="14921" y="13800"/>
                    <a:pt x="14924" y="13802"/>
                  </a:cubicBezTo>
                  <a:cubicBezTo>
                    <a:pt x="14874" y="13903"/>
                    <a:pt x="14944" y="14050"/>
                    <a:pt x="15003" y="14121"/>
                  </a:cubicBezTo>
                  <a:cubicBezTo>
                    <a:pt x="14696" y="14139"/>
                    <a:pt x="14934" y="14721"/>
                    <a:pt x="15063" y="14532"/>
                  </a:cubicBezTo>
                  <a:cubicBezTo>
                    <a:pt x="15168" y="14522"/>
                    <a:pt x="15172" y="14273"/>
                    <a:pt x="15207" y="14188"/>
                  </a:cubicBezTo>
                  <a:cubicBezTo>
                    <a:pt x="15207" y="14093"/>
                    <a:pt x="15157" y="14104"/>
                    <a:pt x="15102" y="14115"/>
                  </a:cubicBezTo>
                  <a:cubicBezTo>
                    <a:pt x="15199" y="14030"/>
                    <a:pt x="15118" y="14016"/>
                    <a:pt x="15104" y="13913"/>
                  </a:cubicBezTo>
                  <a:cubicBezTo>
                    <a:pt x="15092" y="13820"/>
                    <a:pt x="15241" y="13850"/>
                    <a:pt x="15282" y="13822"/>
                  </a:cubicBezTo>
                  <a:cubicBezTo>
                    <a:pt x="15359" y="13767"/>
                    <a:pt x="15439" y="13745"/>
                    <a:pt x="15523" y="13688"/>
                  </a:cubicBezTo>
                  <a:cubicBezTo>
                    <a:pt x="15526" y="13681"/>
                    <a:pt x="15528" y="13675"/>
                    <a:pt x="15529" y="13668"/>
                  </a:cubicBezTo>
                  <a:cubicBezTo>
                    <a:pt x="15564" y="13634"/>
                    <a:pt x="15623" y="13651"/>
                    <a:pt x="15631" y="13574"/>
                  </a:cubicBezTo>
                  <a:cubicBezTo>
                    <a:pt x="15690" y="13627"/>
                    <a:pt x="16074" y="13471"/>
                    <a:pt x="16095" y="13390"/>
                  </a:cubicBezTo>
                  <a:cubicBezTo>
                    <a:pt x="16114" y="13308"/>
                    <a:pt x="16263" y="13203"/>
                    <a:pt x="16314" y="13153"/>
                  </a:cubicBezTo>
                  <a:cubicBezTo>
                    <a:pt x="16369" y="13097"/>
                    <a:pt x="16451" y="12820"/>
                    <a:pt x="16493" y="12794"/>
                  </a:cubicBezTo>
                  <a:lnTo>
                    <a:pt x="16510" y="12781"/>
                  </a:lnTo>
                  <a:cubicBezTo>
                    <a:pt x="16523" y="12573"/>
                    <a:pt x="16584" y="12331"/>
                    <a:pt x="16643" y="12135"/>
                  </a:cubicBezTo>
                  <a:cubicBezTo>
                    <a:pt x="16777" y="12226"/>
                    <a:pt x="16741" y="11976"/>
                    <a:pt x="16718" y="11897"/>
                  </a:cubicBezTo>
                  <a:lnTo>
                    <a:pt x="16759" y="11906"/>
                  </a:lnTo>
                  <a:cubicBezTo>
                    <a:pt x="16726" y="11747"/>
                    <a:pt x="16728" y="11491"/>
                    <a:pt x="16531" y="11506"/>
                  </a:cubicBezTo>
                  <a:cubicBezTo>
                    <a:pt x="16589" y="11423"/>
                    <a:pt x="16734" y="11436"/>
                    <a:pt x="16572" y="11272"/>
                  </a:cubicBezTo>
                  <a:lnTo>
                    <a:pt x="16584" y="11278"/>
                  </a:lnTo>
                  <a:cubicBezTo>
                    <a:pt x="16598" y="11049"/>
                    <a:pt x="16383" y="11061"/>
                    <a:pt x="16346" y="10916"/>
                  </a:cubicBezTo>
                  <a:cubicBezTo>
                    <a:pt x="16216" y="10747"/>
                    <a:pt x="16131" y="10449"/>
                    <a:pt x="15922" y="10393"/>
                  </a:cubicBezTo>
                  <a:cubicBezTo>
                    <a:pt x="15951" y="10281"/>
                    <a:pt x="15996" y="10050"/>
                    <a:pt x="16094" y="10009"/>
                  </a:cubicBezTo>
                  <a:cubicBezTo>
                    <a:pt x="16162" y="9981"/>
                    <a:pt x="16172" y="9976"/>
                    <a:pt x="16241" y="9976"/>
                  </a:cubicBezTo>
                  <a:cubicBezTo>
                    <a:pt x="16389" y="9976"/>
                    <a:pt x="16257" y="9717"/>
                    <a:pt x="16138" y="9717"/>
                  </a:cubicBezTo>
                  <a:cubicBezTo>
                    <a:pt x="16041" y="9717"/>
                    <a:pt x="15947" y="9596"/>
                    <a:pt x="15855" y="9645"/>
                  </a:cubicBezTo>
                  <a:cubicBezTo>
                    <a:pt x="15815" y="9666"/>
                    <a:pt x="15657" y="9959"/>
                    <a:pt x="15665" y="9700"/>
                  </a:cubicBezTo>
                  <a:cubicBezTo>
                    <a:pt x="15671" y="9442"/>
                    <a:pt x="15348" y="9696"/>
                    <a:pt x="15343" y="9394"/>
                  </a:cubicBezTo>
                  <a:cubicBezTo>
                    <a:pt x="15385" y="9432"/>
                    <a:pt x="15449" y="9421"/>
                    <a:pt x="15498" y="9408"/>
                  </a:cubicBezTo>
                  <a:cubicBezTo>
                    <a:pt x="15515" y="9403"/>
                    <a:pt x="15696" y="9022"/>
                    <a:pt x="15716" y="8978"/>
                  </a:cubicBezTo>
                  <a:cubicBezTo>
                    <a:pt x="15802" y="8780"/>
                    <a:pt x="15869" y="9340"/>
                    <a:pt x="15873" y="9343"/>
                  </a:cubicBezTo>
                  <a:cubicBezTo>
                    <a:pt x="15724" y="9412"/>
                    <a:pt x="15962" y="9649"/>
                    <a:pt x="16042" y="9398"/>
                  </a:cubicBezTo>
                  <a:cubicBezTo>
                    <a:pt x="16080" y="9281"/>
                    <a:pt x="16134" y="9226"/>
                    <a:pt x="16255" y="9232"/>
                  </a:cubicBezTo>
                  <a:cubicBezTo>
                    <a:pt x="16563" y="9232"/>
                    <a:pt x="16381" y="9707"/>
                    <a:pt x="16600" y="9725"/>
                  </a:cubicBezTo>
                  <a:cubicBezTo>
                    <a:pt x="16602" y="9756"/>
                    <a:pt x="16619" y="9789"/>
                    <a:pt x="16637" y="9811"/>
                  </a:cubicBezTo>
                  <a:cubicBezTo>
                    <a:pt x="16663" y="9798"/>
                    <a:pt x="16698" y="9771"/>
                    <a:pt x="16709" y="9740"/>
                  </a:cubicBezTo>
                  <a:cubicBezTo>
                    <a:pt x="16725" y="9749"/>
                    <a:pt x="16741" y="9758"/>
                    <a:pt x="16757" y="9767"/>
                  </a:cubicBezTo>
                  <a:cubicBezTo>
                    <a:pt x="16769" y="9767"/>
                    <a:pt x="16778" y="9762"/>
                    <a:pt x="16785" y="9756"/>
                  </a:cubicBezTo>
                  <a:cubicBezTo>
                    <a:pt x="16797" y="9780"/>
                    <a:pt x="16820" y="9802"/>
                    <a:pt x="16840" y="9817"/>
                  </a:cubicBezTo>
                  <a:cubicBezTo>
                    <a:pt x="16852" y="9804"/>
                    <a:pt x="16864" y="9788"/>
                    <a:pt x="16873" y="9771"/>
                  </a:cubicBezTo>
                  <a:cubicBezTo>
                    <a:pt x="16891" y="9805"/>
                    <a:pt x="16902" y="9828"/>
                    <a:pt x="16908" y="9843"/>
                  </a:cubicBezTo>
                  <a:cubicBezTo>
                    <a:pt x="16847" y="9895"/>
                    <a:pt x="17004" y="10307"/>
                    <a:pt x="17021" y="10410"/>
                  </a:cubicBezTo>
                  <a:cubicBezTo>
                    <a:pt x="17070" y="10691"/>
                    <a:pt x="17304" y="10518"/>
                    <a:pt x="17449" y="10518"/>
                  </a:cubicBezTo>
                  <a:cubicBezTo>
                    <a:pt x="17808" y="10215"/>
                    <a:pt x="17261" y="9613"/>
                    <a:pt x="17080" y="9402"/>
                  </a:cubicBezTo>
                  <a:lnTo>
                    <a:pt x="17048" y="9438"/>
                  </a:lnTo>
                  <a:cubicBezTo>
                    <a:pt x="16837" y="9231"/>
                    <a:pt x="16887" y="9348"/>
                    <a:pt x="17005" y="9091"/>
                  </a:cubicBezTo>
                  <a:cubicBezTo>
                    <a:pt x="17099" y="8895"/>
                    <a:pt x="16986" y="8839"/>
                    <a:pt x="17044" y="8633"/>
                  </a:cubicBezTo>
                  <a:cubicBezTo>
                    <a:pt x="17065" y="8626"/>
                    <a:pt x="17115" y="8634"/>
                    <a:pt x="17137" y="8636"/>
                  </a:cubicBezTo>
                  <a:cubicBezTo>
                    <a:pt x="17110" y="8586"/>
                    <a:pt x="17077" y="8532"/>
                    <a:pt x="17040" y="8493"/>
                  </a:cubicBezTo>
                  <a:cubicBezTo>
                    <a:pt x="17041" y="8492"/>
                    <a:pt x="17041" y="8490"/>
                    <a:pt x="17042" y="8488"/>
                  </a:cubicBezTo>
                  <a:cubicBezTo>
                    <a:pt x="17064" y="8487"/>
                    <a:pt x="17086" y="8479"/>
                    <a:pt x="17106" y="8468"/>
                  </a:cubicBezTo>
                  <a:cubicBezTo>
                    <a:pt x="17136" y="8432"/>
                    <a:pt x="17150" y="8393"/>
                    <a:pt x="17159" y="8342"/>
                  </a:cubicBezTo>
                  <a:cubicBezTo>
                    <a:pt x="17315" y="8418"/>
                    <a:pt x="17705" y="8619"/>
                    <a:pt x="17671" y="8117"/>
                  </a:cubicBezTo>
                  <a:cubicBezTo>
                    <a:pt x="17658" y="7925"/>
                    <a:pt x="17808" y="7735"/>
                    <a:pt x="17792" y="7535"/>
                  </a:cubicBezTo>
                  <a:cubicBezTo>
                    <a:pt x="17781" y="7389"/>
                    <a:pt x="17861" y="7091"/>
                    <a:pt x="17823" y="6968"/>
                  </a:cubicBezTo>
                  <a:cubicBezTo>
                    <a:pt x="17754" y="6743"/>
                    <a:pt x="17595" y="6575"/>
                    <a:pt x="17533" y="6355"/>
                  </a:cubicBezTo>
                  <a:cubicBezTo>
                    <a:pt x="17482" y="6176"/>
                    <a:pt x="17477" y="6076"/>
                    <a:pt x="17371" y="5930"/>
                  </a:cubicBezTo>
                  <a:cubicBezTo>
                    <a:pt x="17206" y="5696"/>
                    <a:pt x="16964" y="5566"/>
                    <a:pt x="16701" y="5550"/>
                  </a:cubicBezTo>
                  <a:lnTo>
                    <a:pt x="16702" y="5599"/>
                  </a:lnTo>
                  <a:lnTo>
                    <a:pt x="16682" y="5620"/>
                  </a:lnTo>
                  <a:cubicBezTo>
                    <a:pt x="16715" y="5661"/>
                    <a:pt x="16696" y="5689"/>
                    <a:pt x="16705" y="5735"/>
                  </a:cubicBezTo>
                  <a:cubicBezTo>
                    <a:pt x="16705" y="5735"/>
                    <a:pt x="16701" y="5738"/>
                    <a:pt x="16686" y="5738"/>
                  </a:cubicBezTo>
                  <a:cubicBezTo>
                    <a:pt x="16699" y="5604"/>
                    <a:pt x="16597" y="5649"/>
                    <a:pt x="16543" y="5672"/>
                  </a:cubicBezTo>
                  <a:cubicBezTo>
                    <a:pt x="16464" y="5655"/>
                    <a:pt x="16474" y="5478"/>
                    <a:pt x="16362" y="5478"/>
                  </a:cubicBezTo>
                  <a:cubicBezTo>
                    <a:pt x="16292" y="5478"/>
                    <a:pt x="16248" y="5504"/>
                    <a:pt x="16175" y="5453"/>
                  </a:cubicBezTo>
                  <a:cubicBezTo>
                    <a:pt x="16188" y="5307"/>
                    <a:pt x="16331" y="5234"/>
                    <a:pt x="16320" y="5059"/>
                  </a:cubicBezTo>
                  <a:cubicBezTo>
                    <a:pt x="16316" y="4984"/>
                    <a:pt x="16399" y="4871"/>
                    <a:pt x="16438" y="4830"/>
                  </a:cubicBezTo>
                  <a:cubicBezTo>
                    <a:pt x="16438" y="4780"/>
                    <a:pt x="16419" y="4738"/>
                    <a:pt x="16403" y="4694"/>
                  </a:cubicBezTo>
                  <a:cubicBezTo>
                    <a:pt x="16485" y="4410"/>
                    <a:pt x="16622" y="4513"/>
                    <a:pt x="16822" y="4502"/>
                  </a:cubicBezTo>
                  <a:cubicBezTo>
                    <a:pt x="17017" y="4491"/>
                    <a:pt x="17229" y="4512"/>
                    <a:pt x="17432" y="4486"/>
                  </a:cubicBezTo>
                  <a:cubicBezTo>
                    <a:pt x="17432" y="4486"/>
                    <a:pt x="17380" y="4399"/>
                    <a:pt x="17380" y="4399"/>
                  </a:cubicBezTo>
                  <a:cubicBezTo>
                    <a:pt x="17472" y="4395"/>
                    <a:pt x="17591" y="4417"/>
                    <a:pt x="17675" y="4457"/>
                  </a:cubicBezTo>
                  <a:lnTo>
                    <a:pt x="17587" y="4479"/>
                  </a:lnTo>
                  <a:cubicBezTo>
                    <a:pt x="17820" y="4694"/>
                    <a:pt x="18012" y="4482"/>
                    <a:pt x="18255" y="4567"/>
                  </a:cubicBezTo>
                  <a:lnTo>
                    <a:pt x="18310" y="4498"/>
                  </a:lnTo>
                  <a:cubicBezTo>
                    <a:pt x="18234" y="4374"/>
                    <a:pt x="18125" y="4427"/>
                    <a:pt x="18045" y="4339"/>
                  </a:cubicBezTo>
                  <a:cubicBezTo>
                    <a:pt x="18017" y="4297"/>
                    <a:pt x="18066" y="4003"/>
                    <a:pt x="18073" y="3947"/>
                  </a:cubicBezTo>
                  <a:cubicBezTo>
                    <a:pt x="18187" y="3913"/>
                    <a:pt x="18309" y="3913"/>
                    <a:pt x="18421" y="3949"/>
                  </a:cubicBezTo>
                  <a:cubicBezTo>
                    <a:pt x="18458" y="3949"/>
                    <a:pt x="18515" y="4111"/>
                    <a:pt x="18527" y="4157"/>
                  </a:cubicBezTo>
                  <a:cubicBezTo>
                    <a:pt x="18550" y="4152"/>
                    <a:pt x="18576" y="4143"/>
                    <a:pt x="18595" y="4129"/>
                  </a:cubicBezTo>
                  <a:cubicBezTo>
                    <a:pt x="18617" y="4170"/>
                    <a:pt x="18639" y="4210"/>
                    <a:pt x="18664" y="4248"/>
                  </a:cubicBezTo>
                  <a:cubicBezTo>
                    <a:pt x="18693" y="4222"/>
                    <a:pt x="18724" y="4201"/>
                    <a:pt x="18757" y="4186"/>
                  </a:cubicBezTo>
                  <a:cubicBezTo>
                    <a:pt x="18758" y="4038"/>
                    <a:pt x="18825" y="3956"/>
                    <a:pt x="18932" y="4040"/>
                  </a:cubicBezTo>
                  <a:cubicBezTo>
                    <a:pt x="18932" y="4003"/>
                    <a:pt x="18933" y="3962"/>
                    <a:pt x="18927" y="3925"/>
                  </a:cubicBezTo>
                  <a:cubicBezTo>
                    <a:pt x="18949" y="3962"/>
                    <a:pt x="18974" y="4040"/>
                    <a:pt x="19016" y="4044"/>
                  </a:cubicBezTo>
                  <a:cubicBezTo>
                    <a:pt x="19020" y="4065"/>
                    <a:pt x="19027" y="4085"/>
                    <a:pt x="19036" y="4104"/>
                  </a:cubicBezTo>
                  <a:cubicBezTo>
                    <a:pt x="18991" y="4134"/>
                    <a:pt x="18948" y="4163"/>
                    <a:pt x="18913" y="4209"/>
                  </a:cubicBezTo>
                  <a:lnTo>
                    <a:pt x="18933" y="4227"/>
                  </a:lnTo>
                  <a:lnTo>
                    <a:pt x="18922" y="4242"/>
                  </a:lnTo>
                  <a:cubicBezTo>
                    <a:pt x="18933" y="4251"/>
                    <a:pt x="18941" y="4262"/>
                    <a:pt x="18947" y="4276"/>
                  </a:cubicBezTo>
                  <a:cubicBezTo>
                    <a:pt x="18922" y="4461"/>
                    <a:pt x="18945" y="4782"/>
                    <a:pt x="18746" y="4754"/>
                  </a:cubicBezTo>
                  <a:cubicBezTo>
                    <a:pt x="18747" y="4788"/>
                    <a:pt x="18744" y="4821"/>
                    <a:pt x="18739" y="4854"/>
                  </a:cubicBezTo>
                  <a:cubicBezTo>
                    <a:pt x="18836" y="5008"/>
                    <a:pt x="18864" y="5224"/>
                    <a:pt x="18983" y="5396"/>
                  </a:cubicBezTo>
                  <a:cubicBezTo>
                    <a:pt x="19126" y="5602"/>
                    <a:pt x="19308" y="5753"/>
                    <a:pt x="19457" y="5949"/>
                  </a:cubicBezTo>
                  <a:cubicBezTo>
                    <a:pt x="19532" y="6048"/>
                    <a:pt x="19836" y="6469"/>
                    <a:pt x="19960" y="6469"/>
                  </a:cubicBezTo>
                  <a:cubicBezTo>
                    <a:pt x="20212" y="6469"/>
                    <a:pt x="19956" y="6018"/>
                    <a:pt x="19950" y="5979"/>
                  </a:cubicBezTo>
                  <a:cubicBezTo>
                    <a:pt x="19977" y="5936"/>
                    <a:pt x="20168" y="5982"/>
                    <a:pt x="20211" y="5985"/>
                  </a:cubicBezTo>
                  <a:cubicBezTo>
                    <a:pt x="20174" y="5942"/>
                    <a:pt x="19926" y="5707"/>
                    <a:pt x="19968" y="5649"/>
                  </a:cubicBezTo>
                  <a:cubicBezTo>
                    <a:pt x="19982" y="5630"/>
                    <a:pt x="20101" y="5654"/>
                    <a:pt x="20126" y="5664"/>
                  </a:cubicBezTo>
                  <a:cubicBezTo>
                    <a:pt x="20192" y="5412"/>
                    <a:pt x="19863" y="5420"/>
                    <a:pt x="19903" y="5247"/>
                  </a:cubicBezTo>
                  <a:cubicBezTo>
                    <a:pt x="19934" y="5260"/>
                    <a:pt x="19968" y="5294"/>
                    <a:pt x="19997" y="5315"/>
                  </a:cubicBezTo>
                  <a:cubicBezTo>
                    <a:pt x="20147" y="5117"/>
                    <a:pt x="19645" y="4785"/>
                    <a:pt x="19523" y="4756"/>
                  </a:cubicBezTo>
                  <a:cubicBezTo>
                    <a:pt x="19467" y="4748"/>
                    <a:pt x="19432" y="4643"/>
                    <a:pt x="19443" y="4586"/>
                  </a:cubicBezTo>
                  <a:cubicBezTo>
                    <a:pt x="19470" y="4445"/>
                    <a:pt x="19324" y="4420"/>
                    <a:pt x="19334" y="4366"/>
                  </a:cubicBezTo>
                  <a:cubicBezTo>
                    <a:pt x="19351" y="4272"/>
                    <a:pt x="19470" y="4429"/>
                    <a:pt x="19504" y="4429"/>
                  </a:cubicBezTo>
                  <a:cubicBezTo>
                    <a:pt x="19583" y="4429"/>
                    <a:pt x="19522" y="4292"/>
                    <a:pt x="19560" y="4279"/>
                  </a:cubicBezTo>
                  <a:cubicBezTo>
                    <a:pt x="19779" y="4468"/>
                    <a:pt x="19644" y="4227"/>
                    <a:pt x="19830" y="4227"/>
                  </a:cubicBezTo>
                  <a:cubicBezTo>
                    <a:pt x="19974" y="4180"/>
                    <a:pt x="20153" y="4358"/>
                    <a:pt x="20275" y="4424"/>
                  </a:cubicBezTo>
                  <a:cubicBezTo>
                    <a:pt x="20286" y="4362"/>
                    <a:pt x="20280" y="4286"/>
                    <a:pt x="20244" y="4238"/>
                  </a:cubicBezTo>
                  <a:cubicBezTo>
                    <a:pt x="20487" y="4009"/>
                    <a:pt x="20524" y="3674"/>
                    <a:pt x="20914" y="3862"/>
                  </a:cubicBezTo>
                  <a:cubicBezTo>
                    <a:pt x="20928" y="3840"/>
                    <a:pt x="20946" y="3835"/>
                    <a:pt x="20968" y="3843"/>
                  </a:cubicBezTo>
                  <a:cubicBezTo>
                    <a:pt x="20980" y="3602"/>
                    <a:pt x="20494" y="3359"/>
                    <a:pt x="20326" y="3322"/>
                  </a:cubicBezTo>
                  <a:cubicBezTo>
                    <a:pt x="20400" y="3299"/>
                    <a:pt x="20509" y="3221"/>
                    <a:pt x="20442" y="3106"/>
                  </a:cubicBezTo>
                  <a:cubicBezTo>
                    <a:pt x="20615" y="3209"/>
                    <a:pt x="20796" y="3130"/>
                    <a:pt x="20975" y="3259"/>
                  </a:cubicBezTo>
                  <a:cubicBezTo>
                    <a:pt x="21042" y="3307"/>
                    <a:pt x="21600" y="3507"/>
                    <a:pt x="21591" y="3334"/>
                  </a:cubicBezTo>
                  <a:cubicBezTo>
                    <a:pt x="21518" y="3261"/>
                    <a:pt x="21537" y="3195"/>
                    <a:pt x="21482" y="3136"/>
                  </a:cubicBezTo>
                  <a:close/>
                  <a:moveTo>
                    <a:pt x="16994" y="18909"/>
                  </a:moveTo>
                  <a:cubicBezTo>
                    <a:pt x="16992" y="18916"/>
                    <a:pt x="16986" y="18936"/>
                    <a:pt x="16994" y="18908"/>
                  </a:cubicBezTo>
                  <a:cubicBezTo>
                    <a:pt x="16995" y="18905"/>
                    <a:pt x="16995" y="18906"/>
                    <a:pt x="16994" y="18908"/>
                  </a:cubicBezTo>
                  <a:cubicBezTo>
                    <a:pt x="17025" y="18802"/>
                    <a:pt x="16849" y="18703"/>
                    <a:pt x="16797" y="18645"/>
                  </a:cubicBezTo>
                  <a:cubicBezTo>
                    <a:pt x="16910" y="18509"/>
                    <a:pt x="16724" y="18432"/>
                    <a:pt x="16738" y="18304"/>
                  </a:cubicBezTo>
                  <a:lnTo>
                    <a:pt x="16754" y="18340"/>
                  </a:lnTo>
                  <a:lnTo>
                    <a:pt x="16768" y="18257"/>
                  </a:lnTo>
                  <a:lnTo>
                    <a:pt x="16776" y="18259"/>
                  </a:lnTo>
                  <a:cubicBezTo>
                    <a:pt x="16763" y="18110"/>
                    <a:pt x="16888" y="18117"/>
                    <a:pt x="16947" y="18016"/>
                  </a:cubicBezTo>
                  <a:cubicBezTo>
                    <a:pt x="16932" y="18006"/>
                    <a:pt x="16894" y="17954"/>
                    <a:pt x="16878" y="17954"/>
                  </a:cubicBezTo>
                  <a:cubicBezTo>
                    <a:pt x="17187" y="17954"/>
                    <a:pt x="16910" y="17614"/>
                    <a:pt x="16748" y="17594"/>
                  </a:cubicBezTo>
                  <a:cubicBezTo>
                    <a:pt x="16760" y="17529"/>
                    <a:pt x="16681" y="17426"/>
                    <a:pt x="16659" y="17362"/>
                  </a:cubicBezTo>
                  <a:cubicBezTo>
                    <a:pt x="16473" y="17255"/>
                    <a:pt x="16458" y="17581"/>
                    <a:pt x="16392" y="17697"/>
                  </a:cubicBezTo>
                  <a:lnTo>
                    <a:pt x="16408" y="17712"/>
                  </a:lnTo>
                  <a:cubicBezTo>
                    <a:pt x="16350" y="17704"/>
                    <a:pt x="16222" y="17768"/>
                    <a:pt x="16295" y="17866"/>
                  </a:cubicBezTo>
                  <a:cubicBezTo>
                    <a:pt x="16216" y="17940"/>
                    <a:pt x="16061" y="17932"/>
                    <a:pt x="16023" y="18049"/>
                  </a:cubicBezTo>
                  <a:cubicBezTo>
                    <a:pt x="15957" y="18251"/>
                    <a:pt x="15876" y="18304"/>
                    <a:pt x="15732" y="18363"/>
                  </a:cubicBezTo>
                  <a:cubicBezTo>
                    <a:pt x="15609" y="18415"/>
                    <a:pt x="15571" y="18696"/>
                    <a:pt x="15535" y="18708"/>
                  </a:cubicBezTo>
                  <a:cubicBezTo>
                    <a:pt x="15508" y="18708"/>
                    <a:pt x="15366" y="18659"/>
                    <a:pt x="15367" y="18626"/>
                  </a:cubicBezTo>
                  <a:lnTo>
                    <a:pt x="15369" y="18534"/>
                  </a:lnTo>
                  <a:lnTo>
                    <a:pt x="15311" y="18575"/>
                  </a:lnTo>
                  <a:lnTo>
                    <a:pt x="15306" y="18562"/>
                  </a:lnTo>
                  <a:cubicBezTo>
                    <a:pt x="15117" y="18677"/>
                    <a:pt x="15108" y="18934"/>
                    <a:pt x="15200" y="19136"/>
                  </a:cubicBezTo>
                  <a:cubicBezTo>
                    <a:pt x="15161" y="19181"/>
                    <a:pt x="15164" y="19258"/>
                    <a:pt x="15203" y="19303"/>
                  </a:cubicBezTo>
                  <a:cubicBezTo>
                    <a:pt x="15195" y="19335"/>
                    <a:pt x="15210" y="19374"/>
                    <a:pt x="15235" y="19385"/>
                  </a:cubicBezTo>
                  <a:cubicBezTo>
                    <a:pt x="15225" y="19424"/>
                    <a:pt x="15232" y="19455"/>
                    <a:pt x="15254" y="19479"/>
                  </a:cubicBezTo>
                  <a:cubicBezTo>
                    <a:pt x="15285" y="19481"/>
                    <a:pt x="15311" y="19464"/>
                    <a:pt x="15340" y="19452"/>
                  </a:cubicBezTo>
                  <a:cubicBezTo>
                    <a:pt x="15350" y="19468"/>
                    <a:pt x="15353" y="19488"/>
                    <a:pt x="15347" y="19511"/>
                  </a:cubicBezTo>
                  <a:cubicBezTo>
                    <a:pt x="15325" y="19540"/>
                    <a:pt x="15350" y="19890"/>
                    <a:pt x="15399" y="19920"/>
                  </a:cubicBezTo>
                  <a:cubicBezTo>
                    <a:pt x="15473" y="19966"/>
                    <a:pt x="15568" y="19928"/>
                    <a:pt x="15643" y="19918"/>
                  </a:cubicBezTo>
                  <a:cubicBezTo>
                    <a:pt x="15630" y="20115"/>
                    <a:pt x="15842" y="20079"/>
                    <a:pt x="15913" y="19951"/>
                  </a:cubicBezTo>
                  <a:cubicBezTo>
                    <a:pt x="15943" y="20003"/>
                    <a:pt x="16038" y="20088"/>
                    <a:pt x="16085" y="20029"/>
                  </a:cubicBezTo>
                  <a:cubicBezTo>
                    <a:pt x="16181" y="20173"/>
                    <a:pt x="16201" y="20238"/>
                    <a:pt x="16389" y="20115"/>
                  </a:cubicBezTo>
                  <a:cubicBezTo>
                    <a:pt x="16410" y="20270"/>
                    <a:pt x="16541" y="20049"/>
                    <a:pt x="16499" y="19901"/>
                  </a:cubicBezTo>
                  <a:cubicBezTo>
                    <a:pt x="16526" y="19881"/>
                    <a:pt x="16539" y="19851"/>
                    <a:pt x="16538" y="19809"/>
                  </a:cubicBezTo>
                  <a:lnTo>
                    <a:pt x="16562" y="19798"/>
                  </a:lnTo>
                  <a:cubicBezTo>
                    <a:pt x="16568" y="19733"/>
                    <a:pt x="16573" y="19601"/>
                    <a:pt x="16539" y="19554"/>
                  </a:cubicBezTo>
                  <a:cubicBezTo>
                    <a:pt x="16562" y="19523"/>
                    <a:pt x="16574" y="19505"/>
                    <a:pt x="16597" y="19520"/>
                  </a:cubicBezTo>
                  <a:cubicBezTo>
                    <a:pt x="16644" y="19442"/>
                    <a:pt x="16806" y="19309"/>
                    <a:pt x="16741" y="19205"/>
                  </a:cubicBezTo>
                  <a:cubicBezTo>
                    <a:pt x="16704" y="19144"/>
                    <a:pt x="16767" y="18984"/>
                    <a:pt x="16806" y="18955"/>
                  </a:cubicBezTo>
                  <a:cubicBezTo>
                    <a:pt x="16858" y="18955"/>
                    <a:pt x="16966" y="19000"/>
                    <a:pt x="16994" y="18909"/>
                  </a:cubicBezTo>
                  <a:close/>
                  <a:moveTo>
                    <a:pt x="17082" y="15769"/>
                  </a:moveTo>
                  <a:cubicBezTo>
                    <a:pt x="17065" y="15769"/>
                    <a:pt x="17051" y="15769"/>
                    <a:pt x="17082" y="15769"/>
                  </a:cubicBezTo>
                  <a:cubicBezTo>
                    <a:pt x="17137" y="15769"/>
                    <a:pt x="17106" y="15769"/>
                    <a:pt x="17083" y="15769"/>
                  </a:cubicBezTo>
                  <a:cubicBezTo>
                    <a:pt x="17275" y="15768"/>
                    <a:pt x="17243" y="16089"/>
                    <a:pt x="17193" y="16059"/>
                  </a:cubicBezTo>
                  <a:cubicBezTo>
                    <a:pt x="17151" y="16034"/>
                    <a:pt x="17029" y="15770"/>
                    <a:pt x="17082" y="1576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9" name="Freeform 8">
              <a:extLst>
                <a:ext uri="{FF2B5EF4-FFF2-40B4-BE49-F238E27FC236}">
                  <a16:creationId xmlns:a16="http://schemas.microsoft.com/office/drawing/2014/main" id="{1ACEF0FD-8A4A-4E47-9818-A53315CA82FE}"/>
                </a:ext>
              </a:extLst>
            </p:cNvPr>
            <p:cNvSpPr/>
            <p:nvPr/>
          </p:nvSpPr>
          <p:spPr>
            <a:xfrm>
              <a:off x="16907996" y="7716156"/>
              <a:ext cx="2769840" cy="2435792"/>
            </a:xfrm>
            <a:custGeom>
              <a:avLst/>
              <a:gdLst>
                <a:gd name="connsiteX0" fmla="*/ 1846995 w 3774003"/>
                <a:gd name="connsiteY0" fmla="*/ 2904761 h 3318852"/>
                <a:gd name="connsiteX1" fmla="*/ 1620687 w 3774003"/>
                <a:gd name="connsiteY1" fmla="*/ 3106909 h 3318852"/>
                <a:gd name="connsiteX2" fmla="*/ 1615165 w 3774003"/>
                <a:gd name="connsiteY2" fmla="*/ 2956212 h 3318852"/>
                <a:gd name="connsiteX3" fmla="*/ 1789693 w 3774003"/>
                <a:gd name="connsiteY3" fmla="*/ 2921279 h 3318852"/>
                <a:gd name="connsiteX4" fmla="*/ 1789693 w 3774003"/>
                <a:gd name="connsiteY4" fmla="*/ 2921279 h 3318852"/>
                <a:gd name="connsiteX5" fmla="*/ 1846995 w 3774003"/>
                <a:gd name="connsiteY5" fmla="*/ 2904761 h 3318852"/>
                <a:gd name="connsiteX6" fmla="*/ 3258177 w 3774003"/>
                <a:gd name="connsiteY6" fmla="*/ 2831345 h 3318852"/>
                <a:gd name="connsiteX7" fmla="*/ 3258177 w 3774003"/>
                <a:gd name="connsiteY7" fmla="*/ 2831345 h 3318852"/>
                <a:gd name="connsiteX8" fmla="*/ 3544317 w 3774003"/>
                <a:gd name="connsiteY8" fmla="*/ 2327684 h 3318852"/>
                <a:gd name="connsiteX9" fmla="*/ 3553543 w 3774003"/>
                <a:gd name="connsiteY9" fmla="*/ 2339747 h 3318852"/>
                <a:gd name="connsiteX10" fmla="*/ 3566035 w 3774003"/>
                <a:gd name="connsiteY10" fmla="*/ 2369997 h 3318852"/>
                <a:gd name="connsiteX11" fmla="*/ 3608185 w 3774003"/>
                <a:gd name="connsiteY11" fmla="*/ 2415452 h 3318852"/>
                <a:gd name="connsiteX12" fmla="*/ 3583075 w 3774003"/>
                <a:gd name="connsiteY12" fmla="*/ 2488388 h 3318852"/>
                <a:gd name="connsiteX13" fmla="*/ 3581559 w 3774003"/>
                <a:gd name="connsiteY13" fmla="*/ 2521274 h 3318852"/>
                <a:gd name="connsiteX14" fmla="*/ 3607741 w 3774003"/>
                <a:gd name="connsiteY14" fmla="*/ 2524975 h 3318852"/>
                <a:gd name="connsiteX15" fmla="*/ 3607741 w 3774003"/>
                <a:gd name="connsiteY15" fmla="*/ 2524975 h 3318852"/>
                <a:gd name="connsiteX16" fmla="*/ 3621201 w 3774003"/>
                <a:gd name="connsiteY16" fmla="*/ 2492915 h 3318852"/>
                <a:gd name="connsiteX17" fmla="*/ 3631713 w 3774003"/>
                <a:gd name="connsiteY17" fmla="*/ 2524496 h 3318852"/>
                <a:gd name="connsiteX18" fmla="*/ 3617199 w 3774003"/>
                <a:gd name="connsiteY18" fmla="*/ 2568859 h 3318852"/>
                <a:gd name="connsiteX19" fmla="*/ 3640475 w 3774003"/>
                <a:gd name="connsiteY19" fmla="*/ 2602518 h 3318852"/>
                <a:gd name="connsiteX20" fmla="*/ 3711925 w 3774003"/>
                <a:gd name="connsiteY20" fmla="*/ 2597991 h 3318852"/>
                <a:gd name="connsiteX21" fmla="*/ 3774003 w 3774003"/>
                <a:gd name="connsiteY21" fmla="*/ 2592479 h 3318852"/>
                <a:gd name="connsiteX22" fmla="*/ 3736907 w 3774003"/>
                <a:gd name="connsiteY22" fmla="*/ 2633540 h 3318852"/>
                <a:gd name="connsiteX23" fmla="*/ 3693979 w 3774003"/>
                <a:gd name="connsiteY23" fmla="*/ 2674042 h 3318852"/>
                <a:gd name="connsiteX24" fmla="*/ 3593103 w 3774003"/>
                <a:gd name="connsiteY24" fmla="*/ 2718965 h 3318852"/>
                <a:gd name="connsiteX25" fmla="*/ 3576967 w 3774003"/>
                <a:gd name="connsiteY25" fmla="*/ 2732013 h 3318852"/>
                <a:gd name="connsiteX26" fmla="*/ 3573239 w 3774003"/>
                <a:gd name="connsiteY26" fmla="*/ 2753395 h 3318852"/>
                <a:gd name="connsiteX27" fmla="*/ 3534627 w 3774003"/>
                <a:gd name="connsiteY27" fmla="*/ 2783006 h 3318852"/>
                <a:gd name="connsiteX28" fmla="*/ 3495195 w 3774003"/>
                <a:gd name="connsiteY28" fmla="*/ 2818689 h 3318852"/>
                <a:gd name="connsiteX29" fmla="*/ 3442303 w 3774003"/>
                <a:gd name="connsiteY29" fmla="*/ 2849684 h 3318852"/>
                <a:gd name="connsiteX30" fmla="*/ 3362343 w 3774003"/>
                <a:gd name="connsiteY30" fmla="*/ 2896604 h 3318852"/>
                <a:gd name="connsiteX31" fmla="*/ 3322805 w 3774003"/>
                <a:gd name="connsiteY31" fmla="*/ 2881798 h 3318852"/>
                <a:gd name="connsiteX32" fmla="*/ 3327343 w 3774003"/>
                <a:gd name="connsiteY32" fmla="*/ 2872760 h 3318852"/>
                <a:gd name="connsiteX33" fmla="*/ 3304165 w 3774003"/>
                <a:gd name="connsiteY33" fmla="*/ 2893084 h 3318852"/>
                <a:gd name="connsiteX34" fmla="*/ 3289619 w 3774003"/>
                <a:gd name="connsiteY34" fmla="*/ 2919529 h 3318852"/>
                <a:gd name="connsiteX35" fmla="*/ 3278555 w 3774003"/>
                <a:gd name="connsiteY35" fmla="*/ 2933505 h 3318852"/>
                <a:gd name="connsiteX36" fmla="*/ 3215895 w 3774003"/>
                <a:gd name="connsiteY36" fmla="*/ 2977301 h 3318852"/>
                <a:gd name="connsiteX37" fmla="*/ 3089013 w 3774003"/>
                <a:gd name="connsiteY37" fmla="*/ 3065963 h 3318852"/>
                <a:gd name="connsiteX38" fmla="*/ 3100971 w 3774003"/>
                <a:gd name="connsiteY38" fmla="*/ 3080304 h 3318852"/>
                <a:gd name="connsiteX39" fmla="*/ 3087635 w 3774003"/>
                <a:gd name="connsiteY39" fmla="*/ 3093643 h 3318852"/>
                <a:gd name="connsiteX40" fmla="*/ 3057461 w 3774003"/>
                <a:gd name="connsiteY40" fmla="*/ 3098583 h 3318852"/>
                <a:gd name="connsiteX41" fmla="*/ 3013577 w 3774003"/>
                <a:gd name="connsiteY41" fmla="*/ 3109736 h 3318852"/>
                <a:gd name="connsiteX42" fmla="*/ 2941829 w 3774003"/>
                <a:gd name="connsiteY42" fmla="*/ 3137439 h 3318852"/>
                <a:gd name="connsiteX43" fmla="*/ 2879245 w 3774003"/>
                <a:gd name="connsiteY43" fmla="*/ 3198580 h 3318852"/>
                <a:gd name="connsiteX44" fmla="*/ 2715109 w 3774003"/>
                <a:gd name="connsiteY44" fmla="*/ 3304269 h 3318852"/>
                <a:gd name="connsiteX45" fmla="*/ 2629727 w 3774003"/>
                <a:gd name="connsiteY45" fmla="*/ 3314535 h 3318852"/>
                <a:gd name="connsiteX46" fmla="*/ 2596049 w 3774003"/>
                <a:gd name="connsiteY46" fmla="*/ 3296598 h 3318852"/>
                <a:gd name="connsiteX47" fmla="*/ 2596049 w 3774003"/>
                <a:gd name="connsiteY47" fmla="*/ 3280595 h 3318852"/>
                <a:gd name="connsiteX48" fmla="*/ 2522775 w 3774003"/>
                <a:gd name="connsiteY48" fmla="*/ 3283281 h 3318852"/>
                <a:gd name="connsiteX49" fmla="*/ 2540767 w 3774003"/>
                <a:gd name="connsiteY49" fmla="*/ 3260701 h 3318852"/>
                <a:gd name="connsiteX50" fmla="*/ 2578019 w 3774003"/>
                <a:gd name="connsiteY50" fmla="*/ 3231200 h 3318852"/>
                <a:gd name="connsiteX51" fmla="*/ 2630545 w 3774003"/>
                <a:gd name="connsiteY51" fmla="*/ 3198034 h 3318852"/>
                <a:gd name="connsiteX52" fmla="*/ 2695141 w 3774003"/>
                <a:gd name="connsiteY52" fmla="*/ 3159178 h 3318852"/>
                <a:gd name="connsiteX53" fmla="*/ 2746625 w 3774003"/>
                <a:gd name="connsiteY53" fmla="*/ 3127332 h 3318852"/>
                <a:gd name="connsiteX54" fmla="*/ 2805707 w 3774003"/>
                <a:gd name="connsiteY54" fmla="*/ 3105229 h 3318852"/>
                <a:gd name="connsiteX55" fmla="*/ 2943021 w 3774003"/>
                <a:gd name="connsiteY55" fmla="*/ 3046250 h 3318852"/>
                <a:gd name="connsiteX56" fmla="*/ 2990629 w 3774003"/>
                <a:gd name="connsiteY56" fmla="*/ 3022053 h 3318852"/>
                <a:gd name="connsiteX57" fmla="*/ 3030899 w 3774003"/>
                <a:gd name="connsiteY57" fmla="*/ 3003820 h 3318852"/>
                <a:gd name="connsiteX58" fmla="*/ 3050457 w 3774003"/>
                <a:gd name="connsiteY58" fmla="*/ 2988045 h 3318852"/>
                <a:gd name="connsiteX59" fmla="*/ 3084543 w 3774003"/>
                <a:gd name="connsiteY59" fmla="*/ 2949143 h 3318852"/>
                <a:gd name="connsiteX60" fmla="*/ 3131035 w 3774003"/>
                <a:gd name="connsiteY60" fmla="*/ 2924992 h 3318852"/>
                <a:gd name="connsiteX61" fmla="*/ 3171081 w 3774003"/>
                <a:gd name="connsiteY61" fmla="*/ 2897107 h 3318852"/>
                <a:gd name="connsiteX62" fmla="*/ 3198313 w 3774003"/>
                <a:gd name="connsiteY62" fmla="*/ 2860960 h 3318852"/>
                <a:gd name="connsiteX63" fmla="*/ 3258177 w 3774003"/>
                <a:gd name="connsiteY63" fmla="*/ 2831345 h 3318852"/>
                <a:gd name="connsiteX64" fmla="*/ 3243463 w 3774003"/>
                <a:gd name="connsiteY64" fmla="*/ 2892714 h 3318852"/>
                <a:gd name="connsiteX65" fmla="*/ 3290847 w 3774003"/>
                <a:gd name="connsiteY65" fmla="*/ 2872159 h 3318852"/>
                <a:gd name="connsiteX66" fmla="*/ 3310187 w 3774003"/>
                <a:gd name="connsiteY66" fmla="*/ 2864371 h 3318852"/>
                <a:gd name="connsiteX67" fmla="*/ 3327391 w 3774003"/>
                <a:gd name="connsiteY67" fmla="*/ 2872664 h 3318852"/>
                <a:gd name="connsiteX68" fmla="*/ 3328567 w 3774003"/>
                <a:gd name="connsiteY68" fmla="*/ 2870322 h 3318852"/>
                <a:gd name="connsiteX69" fmla="*/ 3377425 w 3774003"/>
                <a:gd name="connsiteY69" fmla="*/ 2837781 h 3318852"/>
                <a:gd name="connsiteX70" fmla="*/ 3422397 w 3774003"/>
                <a:gd name="connsiteY70" fmla="*/ 2786841 h 3318852"/>
                <a:gd name="connsiteX71" fmla="*/ 3374645 w 3774003"/>
                <a:gd name="connsiteY71" fmla="*/ 2719284 h 3318852"/>
                <a:gd name="connsiteX72" fmla="*/ 3434257 w 3774003"/>
                <a:gd name="connsiteY72" fmla="*/ 2689860 h 3318852"/>
                <a:gd name="connsiteX73" fmla="*/ 3493363 w 3774003"/>
                <a:gd name="connsiteY73" fmla="*/ 2635537 h 3318852"/>
                <a:gd name="connsiteX74" fmla="*/ 3535891 w 3774003"/>
                <a:gd name="connsiteY74" fmla="*/ 2457019 h 3318852"/>
                <a:gd name="connsiteX75" fmla="*/ 3536565 w 3774003"/>
                <a:gd name="connsiteY75" fmla="*/ 2378678 h 3318852"/>
                <a:gd name="connsiteX76" fmla="*/ 3536461 w 3774003"/>
                <a:gd name="connsiteY76" fmla="*/ 2333756 h 3318852"/>
                <a:gd name="connsiteX77" fmla="*/ 3544317 w 3774003"/>
                <a:gd name="connsiteY77" fmla="*/ 2327684 h 3318852"/>
                <a:gd name="connsiteX78" fmla="*/ 51093 w 3774003"/>
                <a:gd name="connsiteY78" fmla="*/ 1767563 h 3318852"/>
                <a:gd name="connsiteX79" fmla="*/ 51157 w 3774003"/>
                <a:gd name="connsiteY79" fmla="*/ 1767685 h 3318852"/>
                <a:gd name="connsiteX80" fmla="*/ 51213 w 3774003"/>
                <a:gd name="connsiteY80" fmla="*/ 1767920 h 3318852"/>
                <a:gd name="connsiteX81" fmla="*/ 46205 w 3774003"/>
                <a:gd name="connsiteY81" fmla="*/ 1758380 h 3318852"/>
                <a:gd name="connsiteX82" fmla="*/ 49963 w 3774003"/>
                <a:gd name="connsiteY82" fmla="*/ 1764222 h 3318852"/>
                <a:gd name="connsiteX83" fmla="*/ 51093 w 3774003"/>
                <a:gd name="connsiteY83" fmla="*/ 1767563 h 3318852"/>
                <a:gd name="connsiteX84" fmla="*/ 2635233 w 3774003"/>
                <a:gd name="connsiteY84" fmla="*/ 1692436 h 3318852"/>
                <a:gd name="connsiteX85" fmla="*/ 2637757 w 3774003"/>
                <a:gd name="connsiteY85" fmla="*/ 1697575 h 3318852"/>
                <a:gd name="connsiteX86" fmla="*/ 2635233 w 3774003"/>
                <a:gd name="connsiteY86" fmla="*/ 1692436 h 3318852"/>
                <a:gd name="connsiteX87" fmla="*/ 155261 w 3774003"/>
                <a:gd name="connsiteY87" fmla="*/ 1487680 h 3318852"/>
                <a:gd name="connsiteX88" fmla="*/ 164951 w 3774003"/>
                <a:gd name="connsiteY88" fmla="*/ 1487680 h 3318852"/>
                <a:gd name="connsiteX89" fmla="*/ 155431 w 3774003"/>
                <a:gd name="connsiteY89" fmla="*/ 1490726 h 3318852"/>
                <a:gd name="connsiteX90" fmla="*/ 154781 w 3774003"/>
                <a:gd name="connsiteY90" fmla="*/ 1479004 h 3318852"/>
                <a:gd name="connsiteX91" fmla="*/ 155261 w 3774003"/>
                <a:gd name="connsiteY91" fmla="*/ 1487680 h 3318852"/>
                <a:gd name="connsiteX92" fmla="*/ 154457 w 3774003"/>
                <a:gd name="connsiteY92" fmla="*/ 1487680 h 3318852"/>
                <a:gd name="connsiteX93" fmla="*/ 154781 w 3774003"/>
                <a:gd name="connsiteY93" fmla="*/ 1479004 h 3318852"/>
                <a:gd name="connsiteX94" fmla="*/ 2175863 w 3774003"/>
                <a:gd name="connsiteY94" fmla="*/ 654486 h 3318852"/>
                <a:gd name="connsiteX95" fmla="*/ 2198813 w 3774003"/>
                <a:gd name="connsiteY95" fmla="*/ 733462 h 3318852"/>
                <a:gd name="connsiteX96" fmla="*/ 2220767 w 3774003"/>
                <a:gd name="connsiteY96" fmla="*/ 888691 h 3318852"/>
                <a:gd name="connsiteX97" fmla="*/ 2278897 w 3774003"/>
                <a:gd name="connsiteY97" fmla="*/ 902869 h 3318852"/>
                <a:gd name="connsiteX98" fmla="*/ 2345173 w 3774003"/>
                <a:gd name="connsiteY98" fmla="*/ 1274570 h 3318852"/>
                <a:gd name="connsiteX99" fmla="*/ 2473309 w 3774003"/>
                <a:gd name="connsiteY99" fmla="*/ 1376301 h 3318852"/>
                <a:gd name="connsiteX100" fmla="*/ 2516111 w 3774003"/>
                <a:gd name="connsiteY100" fmla="*/ 1523198 h 3318852"/>
                <a:gd name="connsiteX101" fmla="*/ 2522187 w 3774003"/>
                <a:gd name="connsiteY101" fmla="*/ 1497327 h 3318852"/>
                <a:gd name="connsiteX102" fmla="*/ 2564991 w 3774003"/>
                <a:gd name="connsiteY102" fmla="*/ 1605198 h 3318852"/>
                <a:gd name="connsiteX103" fmla="*/ 2637757 w 3774003"/>
                <a:gd name="connsiteY103" fmla="*/ 1697575 h 3318852"/>
                <a:gd name="connsiteX104" fmla="*/ 2632511 w 3774003"/>
                <a:gd name="connsiteY104" fmla="*/ 1878090 h 3318852"/>
                <a:gd name="connsiteX105" fmla="*/ 2635133 w 3774003"/>
                <a:gd name="connsiteY105" fmla="*/ 1982453 h 3318852"/>
                <a:gd name="connsiteX106" fmla="*/ 2527849 w 3774003"/>
                <a:gd name="connsiteY106" fmla="*/ 2155221 h 3318852"/>
                <a:gd name="connsiteX107" fmla="*/ 2408275 w 3774003"/>
                <a:gd name="connsiteY107" fmla="*/ 2302703 h 3318852"/>
                <a:gd name="connsiteX108" fmla="*/ 2101331 w 3774003"/>
                <a:gd name="connsiteY108" fmla="*/ 2647655 h 3318852"/>
                <a:gd name="connsiteX109" fmla="*/ 1929565 w 3774003"/>
                <a:gd name="connsiteY109" fmla="*/ 2709045 h 3318852"/>
                <a:gd name="connsiteX110" fmla="*/ 1803363 w 3774003"/>
                <a:gd name="connsiteY110" fmla="*/ 2780667 h 3318852"/>
                <a:gd name="connsiteX111" fmla="*/ 1768153 w 3774003"/>
                <a:gd name="connsiteY111" fmla="*/ 2702614 h 3318852"/>
                <a:gd name="connsiteX112" fmla="*/ 1640847 w 3774003"/>
                <a:gd name="connsiteY112" fmla="*/ 2759473 h 3318852"/>
                <a:gd name="connsiteX113" fmla="*/ 1490481 w 3774003"/>
                <a:gd name="connsiteY113" fmla="*/ 2697790 h 3318852"/>
                <a:gd name="connsiteX114" fmla="*/ 1496143 w 3774003"/>
                <a:gd name="connsiteY114" fmla="*/ 2545923 h 3318852"/>
                <a:gd name="connsiteX115" fmla="*/ 1429867 w 3774003"/>
                <a:gd name="connsiteY115" fmla="*/ 2516544 h 3318852"/>
                <a:gd name="connsiteX116" fmla="*/ 1464247 w 3774003"/>
                <a:gd name="connsiteY116" fmla="*/ 2415251 h 3318852"/>
                <a:gd name="connsiteX117" fmla="*/ 1352267 w 3774003"/>
                <a:gd name="connsiteY117" fmla="*/ 2492719 h 3318852"/>
                <a:gd name="connsiteX118" fmla="*/ 1442983 w 3774003"/>
                <a:gd name="connsiteY118" fmla="*/ 2394203 h 3318852"/>
                <a:gd name="connsiteX119" fmla="*/ 1490067 w 3774003"/>
                <a:gd name="connsiteY119" fmla="*/ 2301095 h 3318852"/>
                <a:gd name="connsiteX120" fmla="*/ 1283367 w 3774003"/>
                <a:gd name="connsiteY120" fmla="*/ 2469479 h 3318852"/>
                <a:gd name="connsiteX121" fmla="*/ 1272459 w 3774003"/>
                <a:gd name="connsiteY121" fmla="*/ 2337052 h 3318852"/>
                <a:gd name="connsiteX122" fmla="*/ 1248435 w 3774003"/>
                <a:gd name="connsiteY122" fmla="*/ 2266454 h 3318852"/>
                <a:gd name="connsiteX123" fmla="*/ 990645 w 3774003"/>
                <a:gd name="connsiteY123" fmla="*/ 2214711 h 3318852"/>
                <a:gd name="connsiteX124" fmla="*/ 643247 w 3774003"/>
                <a:gd name="connsiteY124" fmla="*/ 2308257 h 3318852"/>
                <a:gd name="connsiteX125" fmla="*/ 517597 w 3774003"/>
                <a:gd name="connsiteY125" fmla="*/ 2388064 h 3318852"/>
                <a:gd name="connsiteX126" fmla="*/ 356599 w 3774003"/>
                <a:gd name="connsiteY126" fmla="*/ 2384117 h 3318852"/>
                <a:gd name="connsiteX127" fmla="*/ 105991 w 3774003"/>
                <a:gd name="connsiteY127" fmla="*/ 2477371 h 3318852"/>
                <a:gd name="connsiteX128" fmla="*/ 1053 w 3774003"/>
                <a:gd name="connsiteY128" fmla="*/ 2379148 h 3318852"/>
                <a:gd name="connsiteX129" fmla="*/ 63325 w 3774003"/>
                <a:gd name="connsiteY129" fmla="*/ 2331498 h 3318852"/>
                <a:gd name="connsiteX130" fmla="*/ 88455 w 3774003"/>
                <a:gd name="connsiteY130" fmla="*/ 2139874 h 3318852"/>
                <a:gd name="connsiteX131" fmla="*/ 88455 w 3774003"/>
                <a:gd name="connsiteY131" fmla="*/ 1982891 h 3318852"/>
                <a:gd name="connsiteX132" fmla="*/ 56573 w 3774003"/>
                <a:gd name="connsiteY132" fmla="*/ 1790479 h 3318852"/>
                <a:gd name="connsiteX133" fmla="*/ 51213 w 3774003"/>
                <a:gd name="connsiteY133" fmla="*/ 1767920 h 3318852"/>
                <a:gd name="connsiteX134" fmla="*/ 54005 w 3774003"/>
                <a:gd name="connsiteY134" fmla="*/ 1776176 h 3318852"/>
                <a:gd name="connsiteX135" fmla="*/ 64293 w 3774003"/>
                <a:gd name="connsiteY135" fmla="*/ 1796821 h 3318852"/>
                <a:gd name="connsiteX136" fmla="*/ 70921 w 3774003"/>
                <a:gd name="connsiteY136" fmla="*/ 1763642 h 3318852"/>
                <a:gd name="connsiteX137" fmla="*/ 113309 w 3774003"/>
                <a:gd name="connsiteY137" fmla="*/ 1812315 h 3318852"/>
                <a:gd name="connsiteX138" fmla="*/ 118281 w 3774003"/>
                <a:gd name="connsiteY138" fmla="*/ 1609583 h 3318852"/>
                <a:gd name="connsiteX139" fmla="*/ 151523 w 3774003"/>
                <a:gd name="connsiteY139" fmla="*/ 1491977 h 3318852"/>
                <a:gd name="connsiteX140" fmla="*/ 155431 w 3774003"/>
                <a:gd name="connsiteY140" fmla="*/ 1490726 h 3318852"/>
                <a:gd name="connsiteX141" fmla="*/ 155493 w 3774003"/>
                <a:gd name="connsiteY141" fmla="*/ 1491827 h 3318852"/>
                <a:gd name="connsiteX142" fmla="*/ 167711 w 3774003"/>
                <a:gd name="connsiteY142" fmla="*/ 1517790 h 3318852"/>
                <a:gd name="connsiteX143" fmla="*/ 324567 w 3774003"/>
                <a:gd name="connsiteY143" fmla="*/ 1397788 h 3318852"/>
                <a:gd name="connsiteX144" fmla="*/ 443587 w 3774003"/>
                <a:gd name="connsiteY144" fmla="*/ 1371624 h 3318852"/>
                <a:gd name="connsiteX145" fmla="*/ 527539 w 3774003"/>
                <a:gd name="connsiteY145" fmla="*/ 1334936 h 3318852"/>
                <a:gd name="connsiteX146" fmla="*/ 711731 w 3774003"/>
                <a:gd name="connsiteY146" fmla="*/ 1230573 h 3318852"/>
                <a:gd name="connsiteX147" fmla="*/ 816669 w 3774003"/>
                <a:gd name="connsiteY147" fmla="*/ 1069206 h 3318852"/>
                <a:gd name="connsiteX148" fmla="*/ 847185 w 3774003"/>
                <a:gd name="connsiteY148" fmla="*/ 1143751 h 3318852"/>
                <a:gd name="connsiteX149" fmla="*/ 857265 w 3774003"/>
                <a:gd name="connsiteY149" fmla="*/ 1101363 h 3318852"/>
                <a:gd name="connsiteX150" fmla="*/ 887917 w 3774003"/>
                <a:gd name="connsiteY150" fmla="*/ 1053712 h 3318852"/>
                <a:gd name="connsiteX151" fmla="*/ 945495 w 3774003"/>
                <a:gd name="connsiteY151" fmla="*/ 980337 h 3318852"/>
                <a:gd name="connsiteX152" fmla="*/ 1182847 w 3774003"/>
                <a:gd name="connsiteY152" fmla="*/ 954319 h 3318852"/>
                <a:gd name="connsiteX153" fmla="*/ 1286129 w 3774003"/>
                <a:gd name="connsiteY153" fmla="*/ 935172 h 3318852"/>
                <a:gd name="connsiteX154" fmla="*/ 1387339 w 3774003"/>
                <a:gd name="connsiteY154" fmla="*/ 761380 h 3318852"/>
                <a:gd name="connsiteX155" fmla="*/ 1461209 w 3774003"/>
                <a:gd name="connsiteY155" fmla="*/ 686397 h 3318852"/>
                <a:gd name="connsiteX156" fmla="*/ 1510089 w 3774003"/>
                <a:gd name="connsiteY156" fmla="*/ 677919 h 3318852"/>
                <a:gd name="connsiteX157" fmla="*/ 1581889 w 3774003"/>
                <a:gd name="connsiteY157" fmla="*/ 724400 h 3318852"/>
                <a:gd name="connsiteX158" fmla="*/ 1673295 w 3774003"/>
                <a:gd name="connsiteY158" fmla="*/ 755241 h 3318852"/>
                <a:gd name="connsiteX159" fmla="*/ 1780303 w 3774003"/>
                <a:gd name="connsiteY159" fmla="*/ 751587 h 3318852"/>
                <a:gd name="connsiteX160" fmla="*/ 1709333 w 3774003"/>
                <a:gd name="connsiteY160" fmla="*/ 861942 h 3318852"/>
                <a:gd name="connsiteX161" fmla="*/ 1706295 w 3774003"/>
                <a:gd name="connsiteY161" fmla="*/ 1000362 h 3318852"/>
                <a:gd name="connsiteX162" fmla="*/ 1832497 w 3774003"/>
                <a:gd name="connsiteY162" fmla="*/ 1086746 h 3318852"/>
                <a:gd name="connsiteX163" fmla="*/ 1984933 w 3774003"/>
                <a:gd name="connsiteY163" fmla="*/ 1152667 h 3318852"/>
                <a:gd name="connsiteX164" fmla="*/ 2075925 w 3774003"/>
                <a:gd name="connsiteY164" fmla="*/ 878898 h 3318852"/>
                <a:gd name="connsiteX165" fmla="*/ 2115001 w 3774003"/>
                <a:gd name="connsiteY165" fmla="*/ 736970 h 3318852"/>
                <a:gd name="connsiteX166" fmla="*/ 2175863 w 3774003"/>
                <a:gd name="connsiteY166" fmla="*/ 654486 h 3318852"/>
                <a:gd name="connsiteX167" fmla="*/ 2676833 w 3774003"/>
                <a:gd name="connsiteY167" fmla="*/ 280931 h 3318852"/>
                <a:gd name="connsiteX168" fmla="*/ 2676833 w 3774003"/>
                <a:gd name="connsiteY168" fmla="*/ 280931 h 3318852"/>
                <a:gd name="connsiteX169" fmla="*/ 2744905 w 3774003"/>
                <a:gd name="connsiteY169" fmla="*/ 27918 h 3318852"/>
                <a:gd name="connsiteX170" fmla="*/ 2897065 w 3774003"/>
                <a:gd name="connsiteY170" fmla="*/ 205802 h 3318852"/>
                <a:gd name="connsiteX171" fmla="*/ 2884361 w 3774003"/>
                <a:gd name="connsiteY171" fmla="*/ 168530 h 3318852"/>
                <a:gd name="connsiteX172" fmla="*/ 2676833 w 3774003"/>
                <a:gd name="connsiteY172" fmla="*/ 280931 h 3318852"/>
                <a:gd name="connsiteX173" fmla="*/ 2605033 w 3774003"/>
                <a:gd name="connsiteY173" fmla="*/ 241028 h 3318852"/>
                <a:gd name="connsiteX174" fmla="*/ 2813391 w 3774003"/>
                <a:gd name="connsiteY174" fmla="*/ 198494 h 3318852"/>
                <a:gd name="connsiteX175" fmla="*/ 2879667 w 3774003"/>
                <a:gd name="connsiteY175" fmla="*/ 154498 h 3318852"/>
                <a:gd name="connsiteX176" fmla="*/ 2744905 w 3774003"/>
                <a:gd name="connsiteY176" fmla="*/ 27918 h 3318852"/>
                <a:gd name="connsiteX177" fmla="*/ 2107545 w 3774003"/>
                <a:gd name="connsiteY177" fmla="*/ 0 h 3318852"/>
                <a:gd name="connsiteX178" fmla="*/ 2372927 w 3774003"/>
                <a:gd name="connsiteY178" fmla="*/ 113279 h 3318852"/>
                <a:gd name="connsiteX179" fmla="*/ 2451215 w 3774003"/>
                <a:gd name="connsiteY179" fmla="*/ 216472 h 3318852"/>
                <a:gd name="connsiteX180" fmla="*/ 2580179 w 3774003"/>
                <a:gd name="connsiteY180" fmla="*/ 337059 h 3318852"/>
                <a:gd name="connsiteX181" fmla="*/ 2519979 w 3774003"/>
                <a:gd name="connsiteY181" fmla="*/ 339983 h 3318852"/>
                <a:gd name="connsiteX182" fmla="*/ 2613455 w 3774003"/>
                <a:gd name="connsiteY182" fmla="*/ 483518 h 3318852"/>
                <a:gd name="connsiteX183" fmla="*/ 2650459 w 3774003"/>
                <a:gd name="connsiteY183" fmla="*/ 524591 h 3318852"/>
                <a:gd name="connsiteX184" fmla="*/ 2705829 w 3774003"/>
                <a:gd name="connsiteY184" fmla="*/ 640208 h 3318852"/>
                <a:gd name="connsiteX185" fmla="*/ 2468751 w 3774003"/>
                <a:gd name="connsiteY185" fmla="*/ 522106 h 3318852"/>
                <a:gd name="connsiteX186" fmla="*/ 2253629 w 3774003"/>
                <a:gd name="connsiteY186" fmla="*/ 455015 h 3318852"/>
                <a:gd name="connsiteX187" fmla="*/ 2078273 w 3774003"/>
                <a:gd name="connsiteY187" fmla="*/ 510851 h 3318852"/>
                <a:gd name="connsiteX188" fmla="*/ 2072335 w 3774003"/>
                <a:gd name="connsiteY188" fmla="*/ 324781 h 3318852"/>
                <a:gd name="connsiteX189" fmla="*/ 2107545 w 3774003"/>
                <a:gd name="connsiteY189" fmla="*/ 0 h 3318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3774003" h="3318852">
                  <a:moveTo>
                    <a:pt x="1846995" y="2904761"/>
                  </a:moveTo>
                  <a:cubicBezTo>
                    <a:pt x="1817585" y="2901400"/>
                    <a:pt x="1724521" y="3157191"/>
                    <a:pt x="1620687" y="3106909"/>
                  </a:cubicBezTo>
                  <a:cubicBezTo>
                    <a:pt x="1574017" y="3084400"/>
                    <a:pt x="1609227" y="2991000"/>
                    <a:pt x="1615165" y="2956212"/>
                  </a:cubicBezTo>
                  <a:cubicBezTo>
                    <a:pt x="1631319" y="2863689"/>
                    <a:pt x="1726315" y="2928879"/>
                    <a:pt x="1789693" y="2921279"/>
                  </a:cubicBezTo>
                  <a:cubicBezTo>
                    <a:pt x="1771881" y="2923471"/>
                    <a:pt x="1809851" y="2918940"/>
                    <a:pt x="1789693" y="2921279"/>
                  </a:cubicBezTo>
                  <a:cubicBezTo>
                    <a:pt x="1808195" y="2913678"/>
                    <a:pt x="1827249" y="2908123"/>
                    <a:pt x="1846995" y="2904761"/>
                  </a:cubicBezTo>
                  <a:close/>
                  <a:moveTo>
                    <a:pt x="3258177" y="2831345"/>
                  </a:moveTo>
                  <a:cubicBezTo>
                    <a:pt x="3243499" y="2838379"/>
                    <a:pt x="3258177" y="2831345"/>
                    <a:pt x="3258177" y="2831345"/>
                  </a:cubicBezTo>
                  <a:close/>
                  <a:moveTo>
                    <a:pt x="3544317" y="2327684"/>
                  </a:moveTo>
                  <a:cubicBezTo>
                    <a:pt x="3556113" y="2326326"/>
                    <a:pt x="3553691" y="2330374"/>
                    <a:pt x="3553543" y="2339747"/>
                  </a:cubicBezTo>
                  <a:cubicBezTo>
                    <a:pt x="3553311" y="2352316"/>
                    <a:pt x="3554491" y="2362861"/>
                    <a:pt x="3566035" y="2369997"/>
                  </a:cubicBezTo>
                  <a:cubicBezTo>
                    <a:pt x="3586341" y="2382539"/>
                    <a:pt x="3608501" y="2386454"/>
                    <a:pt x="3608185" y="2415452"/>
                  </a:cubicBezTo>
                  <a:cubicBezTo>
                    <a:pt x="3607869" y="2442400"/>
                    <a:pt x="3593671" y="2464688"/>
                    <a:pt x="3583075" y="2488388"/>
                  </a:cubicBezTo>
                  <a:cubicBezTo>
                    <a:pt x="3578337" y="2499013"/>
                    <a:pt x="3574861" y="2510649"/>
                    <a:pt x="3581559" y="2521274"/>
                  </a:cubicBezTo>
                  <a:cubicBezTo>
                    <a:pt x="3587709" y="2530993"/>
                    <a:pt x="3599527" y="2534295"/>
                    <a:pt x="3607741" y="2524975"/>
                  </a:cubicBezTo>
                  <a:cubicBezTo>
                    <a:pt x="3594135" y="2540393"/>
                    <a:pt x="3613387" y="2518664"/>
                    <a:pt x="3607741" y="2524975"/>
                  </a:cubicBezTo>
                  <a:cubicBezTo>
                    <a:pt x="3614525" y="2517360"/>
                    <a:pt x="3622191" y="2503459"/>
                    <a:pt x="3621201" y="2492915"/>
                  </a:cubicBezTo>
                  <a:cubicBezTo>
                    <a:pt x="3636241" y="2488441"/>
                    <a:pt x="3632997" y="2516108"/>
                    <a:pt x="3631713" y="2524496"/>
                  </a:cubicBezTo>
                  <a:cubicBezTo>
                    <a:pt x="3629311" y="2540420"/>
                    <a:pt x="3621033" y="2553574"/>
                    <a:pt x="3617199" y="2568859"/>
                  </a:cubicBezTo>
                  <a:cubicBezTo>
                    <a:pt x="3613155" y="2585209"/>
                    <a:pt x="3627647" y="2595941"/>
                    <a:pt x="3640475" y="2602518"/>
                  </a:cubicBezTo>
                  <a:cubicBezTo>
                    <a:pt x="3666743" y="2615992"/>
                    <a:pt x="3687427" y="2612450"/>
                    <a:pt x="3711925" y="2597991"/>
                  </a:cubicBezTo>
                  <a:cubicBezTo>
                    <a:pt x="3731937" y="2586194"/>
                    <a:pt x="3753759" y="2573652"/>
                    <a:pt x="3774003" y="2592479"/>
                  </a:cubicBezTo>
                  <a:cubicBezTo>
                    <a:pt x="3758499" y="2602704"/>
                    <a:pt x="3748219" y="2619267"/>
                    <a:pt x="3736907" y="2633540"/>
                  </a:cubicBezTo>
                  <a:cubicBezTo>
                    <a:pt x="3724711" y="2648985"/>
                    <a:pt x="3709861" y="2662512"/>
                    <a:pt x="3693979" y="2674042"/>
                  </a:cubicBezTo>
                  <a:cubicBezTo>
                    <a:pt x="3663183" y="2696410"/>
                    <a:pt x="3627163" y="2703467"/>
                    <a:pt x="3593103" y="2718965"/>
                  </a:cubicBezTo>
                  <a:cubicBezTo>
                    <a:pt x="3587015" y="2721707"/>
                    <a:pt x="3578841" y="2724636"/>
                    <a:pt x="3576967" y="2732013"/>
                  </a:cubicBezTo>
                  <a:cubicBezTo>
                    <a:pt x="3575093" y="2739362"/>
                    <a:pt x="3578757" y="2746925"/>
                    <a:pt x="3573239" y="2753395"/>
                  </a:cubicBezTo>
                  <a:cubicBezTo>
                    <a:pt x="3563423" y="2764872"/>
                    <a:pt x="3545981" y="2772302"/>
                    <a:pt x="3534627" y="2783006"/>
                  </a:cubicBezTo>
                  <a:cubicBezTo>
                    <a:pt x="3521715" y="2795176"/>
                    <a:pt x="3509541" y="2808197"/>
                    <a:pt x="3495195" y="2818689"/>
                  </a:cubicBezTo>
                  <a:cubicBezTo>
                    <a:pt x="3478765" y="2830645"/>
                    <a:pt x="3459575" y="2838926"/>
                    <a:pt x="3442303" y="2849684"/>
                  </a:cubicBezTo>
                  <a:cubicBezTo>
                    <a:pt x="3416415" y="2865848"/>
                    <a:pt x="3390359" y="2884195"/>
                    <a:pt x="3362343" y="2896604"/>
                  </a:cubicBezTo>
                  <a:cubicBezTo>
                    <a:pt x="3351327" y="2901503"/>
                    <a:pt x="3326893" y="2895752"/>
                    <a:pt x="3322805" y="2881798"/>
                  </a:cubicBezTo>
                  <a:lnTo>
                    <a:pt x="3327343" y="2872760"/>
                  </a:lnTo>
                  <a:lnTo>
                    <a:pt x="3304165" y="2893084"/>
                  </a:lnTo>
                  <a:cubicBezTo>
                    <a:pt x="3297889" y="2899839"/>
                    <a:pt x="3293065" y="2907601"/>
                    <a:pt x="3289619" y="2919529"/>
                  </a:cubicBezTo>
                  <a:cubicBezTo>
                    <a:pt x="3287309" y="2927519"/>
                    <a:pt x="3284739" y="2929180"/>
                    <a:pt x="3278555" y="2933505"/>
                  </a:cubicBezTo>
                  <a:cubicBezTo>
                    <a:pt x="3257619" y="2948096"/>
                    <a:pt x="3236795" y="2962687"/>
                    <a:pt x="3215895" y="2977301"/>
                  </a:cubicBezTo>
                  <a:cubicBezTo>
                    <a:pt x="3173577" y="3006825"/>
                    <a:pt x="3131295" y="3036394"/>
                    <a:pt x="3089013" y="3065963"/>
                  </a:cubicBezTo>
                  <a:cubicBezTo>
                    <a:pt x="3089311" y="3065758"/>
                    <a:pt x="3099817" y="3078938"/>
                    <a:pt x="3100971" y="3080304"/>
                  </a:cubicBezTo>
                  <a:cubicBezTo>
                    <a:pt x="3105591" y="3085835"/>
                    <a:pt x="3090727" y="3092254"/>
                    <a:pt x="3087635" y="3093643"/>
                  </a:cubicBezTo>
                  <a:cubicBezTo>
                    <a:pt x="3078023" y="3097922"/>
                    <a:pt x="3067853" y="3097763"/>
                    <a:pt x="3057461" y="3098583"/>
                  </a:cubicBezTo>
                  <a:cubicBezTo>
                    <a:pt x="3042113" y="3099903"/>
                    <a:pt x="3028069" y="3104842"/>
                    <a:pt x="3013577" y="3109736"/>
                  </a:cubicBezTo>
                  <a:cubicBezTo>
                    <a:pt x="2990443" y="3117590"/>
                    <a:pt x="2961013" y="3121346"/>
                    <a:pt x="2941829" y="3137439"/>
                  </a:cubicBezTo>
                  <a:cubicBezTo>
                    <a:pt x="2919625" y="3156105"/>
                    <a:pt x="2901671" y="3179824"/>
                    <a:pt x="2879245" y="3198580"/>
                  </a:cubicBezTo>
                  <a:cubicBezTo>
                    <a:pt x="2828617" y="3240874"/>
                    <a:pt x="2772329" y="3272219"/>
                    <a:pt x="2715109" y="3304269"/>
                  </a:cubicBezTo>
                  <a:cubicBezTo>
                    <a:pt x="2689331" y="3318678"/>
                    <a:pt x="2658635" y="3323026"/>
                    <a:pt x="2629727" y="3314535"/>
                  </a:cubicBezTo>
                  <a:cubicBezTo>
                    <a:pt x="2617395" y="3310916"/>
                    <a:pt x="2606443" y="3304041"/>
                    <a:pt x="2596049" y="3296598"/>
                  </a:cubicBezTo>
                  <a:cubicBezTo>
                    <a:pt x="2594299" y="3293092"/>
                    <a:pt x="2596049" y="3284647"/>
                    <a:pt x="2596049" y="3280595"/>
                  </a:cubicBezTo>
                  <a:cubicBezTo>
                    <a:pt x="2570011" y="3285171"/>
                    <a:pt x="2549335" y="3284966"/>
                    <a:pt x="2522775" y="3283281"/>
                  </a:cubicBezTo>
                  <a:cubicBezTo>
                    <a:pt x="2523705" y="3283327"/>
                    <a:pt x="2535701" y="3262817"/>
                    <a:pt x="2540767" y="3260701"/>
                  </a:cubicBezTo>
                  <a:cubicBezTo>
                    <a:pt x="2558053" y="3253485"/>
                    <a:pt x="2565465" y="3244311"/>
                    <a:pt x="2578019" y="3231200"/>
                  </a:cubicBezTo>
                  <a:cubicBezTo>
                    <a:pt x="2592213" y="3216381"/>
                    <a:pt x="2613223" y="3208505"/>
                    <a:pt x="2630545" y="3198034"/>
                  </a:cubicBezTo>
                  <a:cubicBezTo>
                    <a:pt x="2652041" y="3184991"/>
                    <a:pt x="2673535" y="3172061"/>
                    <a:pt x="2695141" y="3159178"/>
                  </a:cubicBezTo>
                  <a:cubicBezTo>
                    <a:pt x="2712539" y="3148843"/>
                    <a:pt x="2729899" y="3138714"/>
                    <a:pt x="2746625" y="3127332"/>
                  </a:cubicBezTo>
                  <a:cubicBezTo>
                    <a:pt x="2764395" y="3115291"/>
                    <a:pt x="2785889" y="3112331"/>
                    <a:pt x="2805707" y="3105229"/>
                  </a:cubicBezTo>
                  <a:cubicBezTo>
                    <a:pt x="2852347" y="3088567"/>
                    <a:pt x="2897573" y="3065918"/>
                    <a:pt x="2943021" y="3046250"/>
                  </a:cubicBezTo>
                  <a:cubicBezTo>
                    <a:pt x="2959411" y="3039171"/>
                    <a:pt x="2975169" y="3030999"/>
                    <a:pt x="2990629" y="3022053"/>
                  </a:cubicBezTo>
                  <a:cubicBezTo>
                    <a:pt x="3003147" y="3014815"/>
                    <a:pt x="3019351" y="3011833"/>
                    <a:pt x="3030899" y="3003820"/>
                  </a:cubicBezTo>
                  <a:cubicBezTo>
                    <a:pt x="3037567" y="2999177"/>
                    <a:pt x="3044311" y="2992507"/>
                    <a:pt x="3050457" y="2988045"/>
                  </a:cubicBezTo>
                  <a:cubicBezTo>
                    <a:pt x="3064501" y="2977939"/>
                    <a:pt x="3071989" y="2960684"/>
                    <a:pt x="3084543" y="2949143"/>
                  </a:cubicBezTo>
                  <a:cubicBezTo>
                    <a:pt x="3097247" y="2937375"/>
                    <a:pt x="3114755" y="2930341"/>
                    <a:pt x="3131035" y="2924992"/>
                  </a:cubicBezTo>
                  <a:cubicBezTo>
                    <a:pt x="3147201" y="2919665"/>
                    <a:pt x="3158005" y="2908079"/>
                    <a:pt x="3171081" y="2897107"/>
                  </a:cubicBezTo>
                  <a:cubicBezTo>
                    <a:pt x="3183113" y="2886955"/>
                    <a:pt x="3184343" y="2870315"/>
                    <a:pt x="3198313" y="2860960"/>
                  </a:cubicBezTo>
                  <a:cubicBezTo>
                    <a:pt x="3216491" y="2848781"/>
                    <a:pt x="3238433" y="2840814"/>
                    <a:pt x="3258177" y="2831345"/>
                  </a:cubicBezTo>
                  <a:cubicBezTo>
                    <a:pt x="3253297" y="2851809"/>
                    <a:pt x="3248379" y="2872250"/>
                    <a:pt x="3243463" y="2892714"/>
                  </a:cubicBezTo>
                  <a:cubicBezTo>
                    <a:pt x="3259295" y="2885862"/>
                    <a:pt x="3275053" y="2878988"/>
                    <a:pt x="3290847" y="2872159"/>
                  </a:cubicBezTo>
                  <a:cubicBezTo>
                    <a:pt x="3300421" y="2867982"/>
                    <a:pt x="3305479" y="2864835"/>
                    <a:pt x="3310187" y="2864371"/>
                  </a:cubicBezTo>
                  <a:lnTo>
                    <a:pt x="3327391" y="2872664"/>
                  </a:lnTo>
                  <a:lnTo>
                    <a:pt x="3328567" y="2870322"/>
                  </a:lnTo>
                  <a:cubicBezTo>
                    <a:pt x="3341441" y="2857633"/>
                    <a:pt x="3371169" y="2842674"/>
                    <a:pt x="3377425" y="2837781"/>
                  </a:cubicBezTo>
                  <a:cubicBezTo>
                    <a:pt x="3393729" y="2825053"/>
                    <a:pt x="3421829" y="2810833"/>
                    <a:pt x="3422397" y="2786841"/>
                  </a:cubicBezTo>
                  <a:cubicBezTo>
                    <a:pt x="3423155" y="2758535"/>
                    <a:pt x="3369169" y="2746072"/>
                    <a:pt x="3374645" y="2719284"/>
                  </a:cubicBezTo>
                  <a:cubicBezTo>
                    <a:pt x="3379005" y="2698407"/>
                    <a:pt x="3419365" y="2697795"/>
                    <a:pt x="3434257" y="2689860"/>
                  </a:cubicBezTo>
                  <a:cubicBezTo>
                    <a:pt x="3459639" y="2676306"/>
                    <a:pt x="3473647" y="2655562"/>
                    <a:pt x="3493363" y="2635537"/>
                  </a:cubicBezTo>
                  <a:cubicBezTo>
                    <a:pt x="3542863" y="2585156"/>
                    <a:pt x="3545181" y="2523351"/>
                    <a:pt x="3535891" y="2457019"/>
                  </a:cubicBezTo>
                  <a:cubicBezTo>
                    <a:pt x="3532585" y="2433559"/>
                    <a:pt x="3519461" y="2397584"/>
                    <a:pt x="3536565" y="2378678"/>
                  </a:cubicBezTo>
                  <a:cubicBezTo>
                    <a:pt x="3545433" y="2368825"/>
                    <a:pt x="3537999" y="2345499"/>
                    <a:pt x="3536461" y="2333756"/>
                  </a:cubicBezTo>
                  <a:cubicBezTo>
                    <a:pt x="3535597" y="2327045"/>
                    <a:pt x="3534627" y="2328856"/>
                    <a:pt x="3544317" y="2327684"/>
                  </a:cubicBezTo>
                  <a:close/>
                  <a:moveTo>
                    <a:pt x="51093" y="1767563"/>
                  </a:moveTo>
                  <a:lnTo>
                    <a:pt x="51157" y="1767685"/>
                  </a:lnTo>
                  <a:lnTo>
                    <a:pt x="51213" y="1767920"/>
                  </a:lnTo>
                  <a:close/>
                  <a:moveTo>
                    <a:pt x="46205" y="1758380"/>
                  </a:moveTo>
                  <a:cubicBezTo>
                    <a:pt x="47447" y="1758709"/>
                    <a:pt x="48681" y="1760956"/>
                    <a:pt x="49963" y="1764222"/>
                  </a:cubicBezTo>
                  <a:lnTo>
                    <a:pt x="51093" y="1767563"/>
                  </a:lnTo>
                  <a:close/>
                  <a:moveTo>
                    <a:pt x="2635233" y="1692436"/>
                  </a:moveTo>
                  <a:cubicBezTo>
                    <a:pt x="2635609" y="1693162"/>
                    <a:pt x="2642625" y="1707331"/>
                    <a:pt x="2637757" y="1697575"/>
                  </a:cubicBezTo>
                  <a:cubicBezTo>
                    <a:pt x="2635721" y="1693446"/>
                    <a:pt x="2635107" y="1692194"/>
                    <a:pt x="2635233" y="1692436"/>
                  </a:cubicBezTo>
                  <a:close/>
                  <a:moveTo>
                    <a:pt x="155261" y="1487680"/>
                  </a:moveTo>
                  <a:lnTo>
                    <a:pt x="164951" y="1487680"/>
                  </a:lnTo>
                  <a:lnTo>
                    <a:pt x="155431" y="1490726"/>
                  </a:lnTo>
                  <a:close/>
                  <a:moveTo>
                    <a:pt x="154781" y="1479004"/>
                  </a:moveTo>
                  <a:lnTo>
                    <a:pt x="155261" y="1487680"/>
                  </a:lnTo>
                  <a:lnTo>
                    <a:pt x="154457" y="1487680"/>
                  </a:lnTo>
                  <a:cubicBezTo>
                    <a:pt x="154767" y="1479422"/>
                    <a:pt x="154741" y="1477421"/>
                    <a:pt x="154781" y="1479004"/>
                  </a:cubicBezTo>
                  <a:close/>
                  <a:moveTo>
                    <a:pt x="2175863" y="654486"/>
                  </a:moveTo>
                  <a:cubicBezTo>
                    <a:pt x="2183591" y="659075"/>
                    <a:pt x="2190269" y="681993"/>
                    <a:pt x="2198813" y="733462"/>
                  </a:cubicBezTo>
                  <a:cubicBezTo>
                    <a:pt x="2207235" y="785059"/>
                    <a:pt x="2212345" y="837240"/>
                    <a:pt x="2220767" y="888691"/>
                  </a:cubicBezTo>
                  <a:cubicBezTo>
                    <a:pt x="2230433" y="947742"/>
                    <a:pt x="2247001" y="900238"/>
                    <a:pt x="2278897" y="902869"/>
                  </a:cubicBezTo>
                  <a:cubicBezTo>
                    <a:pt x="2356633" y="908862"/>
                    <a:pt x="2306513" y="1224435"/>
                    <a:pt x="2345173" y="1274570"/>
                  </a:cubicBezTo>
                  <a:cubicBezTo>
                    <a:pt x="2365471" y="1301026"/>
                    <a:pt x="2490153" y="1326312"/>
                    <a:pt x="2473309" y="1376301"/>
                  </a:cubicBezTo>
                  <a:cubicBezTo>
                    <a:pt x="2465299" y="1399542"/>
                    <a:pt x="2519563" y="1519544"/>
                    <a:pt x="2516111" y="1523198"/>
                  </a:cubicBezTo>
                  <a:cubicBezTo>
                    <a:pt x="2518183" y="1514575"/>
                    <a:pt x="2520115" y="1505951"/>
                    <a:pt x="2522187" y="1497327"/>
                  </a:cubicBezTo>
                  <a:cubicBezTo>
                    <a:pt x="2583217" y="1494988"/>
                    <a:pt x="2557121" y="1573772"/>
                    <a:pt x="2564991" y="1605198"/>
                  </a:cubicBezTo>
                  <a:cubicBezTo>
                    <a:pt x="2575623" y="1647440"/>
                    <a:pt x="2620083" y="1661764"/>
                    <a:pt x="2637757" y="1697575"/>
                  </a:cubicBezTo>
                  <a:cubicBezTo>
                    <a:pt x="2663577" y="1749756"/>
                    <a:pt x="2667719" y="1828540"/>
                    <a:pt x="2632511" y="1878090"/>
                  </a:cubicBezTo>
                  <a:cubicBezTo>
                    <a:pt x="2620635" y="1894899"/>
                    <a:pt x="2637481" y="1959505"/>
                    <a:pt x="2635133" y="1982453"/>
                  </a:cubicBezTo>
                  <a:cubicBezTo>
                    <a:pt x="2628091" y="2048812"/>
                    <a:pt x="2537513" y="2088862"/>
                    <a:pt x="2527849" y="2155221"/>
                  </a:cubicBezTo>
                  <a:cubicBezTo>
                    <a:pt x="2520393" y="2206672"/>
                    <a:pt x="2451079" y="2276831"/>
                    <a:pt x="2408275" y="2302703"/>
                  </a:cubicBezTo>
                  <a:cubicBezTo>
                    <a:pt x="2279035" y="2381194"/>
                    <a:pt x="2195775" y="2534084"/>
                    <a:pt x="2101331" y="2647655"/>
                  </a:cubicBezTo>
                  <a:cubicBezTo>
                    <a:pt x="2058389" y="2699252"/>
                    <a:pt x="1988937" y="2683612"/>
                    <a:pt x="1929565" y="2709045"/>
                  </a:cubicBezTo>
                  <a:cubicBezTo>
                    <a:pt x="1907471" y="2718546"/>
                    <a:pt x="1821313" y="2782421"/>
                    <a:pt x="1803363" y="2780667"/>
                  </a:cubicBezTo>
                  <a:cubicBezTo>
                    <a:pt x="1764701" y="2777305"/>
                    <a:pt x="1771743" y="2716938"/>
                    <a:pt x="1768153" y="2702614"/>
                  </a:cubicBezTo>
                  <a:cubicBezTo>
                    <a:pt x="1765529" y="2692090"/>
                    <a:pt x="1656035" y="2762103"/>
                    <a:pt x="1640847" y="2759473"/>
                  </a:cubicBezTo>
                  <a:cubicBezTo>
                    <a:pt x="1601495" y="2752603"/>
                    <a:pt x="1524173" y="2721177"/>
                    <a:pt x="1490481" y="2697790"/>
                  </a:cubicBezTo>
                  <a:cubicBezTo>
                    <a:pt x="1440223" y="2662710"/>
                    <a:pt x="1508431" y="2592258"/>
                    <a:pt x="1496143" y="2545923"/>
                  </a:cubicBezTo>
                  <a:cubicBezTo>
                    <a:pt x="1488273" y="2515375"/>
                    <a:pt x="1431109" y="2525314"/>
                    <a:pt x="1429867" y="2516544"/>
                  </a:cubicBezTo>
                  <a:cubicBezTo>
                    <a:pt x="1428209" y="2504997"/>
                    <a:pt x="1509951" y="2435568"/>
                    <a:pt x="1464247" y="2415251"/>
                  </a:cubicBezTo>
                  <a:cubicBezTo>
                    <a:pt x="1470599" y="2418028"/>
                    <a:pt x="1384025" y="2494911"/>
                    <a:pt x="1352267" y="2492719"/>
                  </a:cubicBezTo>
                  <a:cubicBezTo>
                    <a:pt x="1376569" y="2457347"/>
                    <a:pt x="1414677" y="2434837"/>
                    <a:pt x="1442983" y="2394203"/>
                  </a:cubicBezTo>
                  <a:cubicBezTo>
                    <a:pt x="1464937" y="2362923"/>
                    <a:pt x="1473637" y="2329159"/>
                    <a:pt x="1490067" y="2301095"/>
                  </a:cubicBezTo>
                  <a:cubicBezTo>
                    <a:pt x="1447263" y="2374763"/>
                    <a:pt x="1345501" y="2413351"/>
                    <a:pt x="1283367" y="2469479"/>
                  </a:cubicBezTo>
                  <a:cubicBezTo>
                    <a:pt x="1281435" y="2441561"/>
                    <a:pt x="1294275" y="2362923"/>
                    <a:pt x="1272459" y="2337052"/>
                  </a:cubicBezTo>
                  <a:cubicBezTo>
                    <a:pt x="1256995" y="2318489"/>
                    <a:pt x="1263623" y="2273177"/>
                    <a:pt x="1248435" y="2266454"/>
                  </a:cubicBezTo>
                  <a:cubicBezTo>
                    <a:pt x="1163103" y="2228597"/>
                    <a:pt x="1082881" y="2209741"/>
                    <a:pt x="990645" y="2214711"/>
                  </a:cubicBezTo>
                  <a:cubicBezTo>
                    <a:pt x="874109" y="2220704"/>
                    <a:pt x="757297" y="2288086"/>
                    <a:pt x="643247" y="2308257"/>
                  </a:cubicBezTo>
                  <a:cubicBezTo>
                    <a:pt x="586083" y="2318489"/>
                    <a:pt x="580283" y="2385725"/>
                    <a:pt x="517597" y="2388064"/>
                  </a:cubicBezTo>
                  <a:cubicBezTo>
                    <a:pt x="464161" y="2390257"/>
                    <a:pt x="410173" y="2381779"/>
                    <a:pt x="356599" y="2384117"/>
                  </a:cubicBezTo>
                  <a:cubicBezTo>
                    <a:pt x="270027" y="2387772"/>
                    <a:pt x="198365" y="2467432"/>
                    <a:pt x="105991" y="2477371"/>
                  </a:cubicBezTo>
                  <a:cubicBezTo>
                    <a:pt x="70643" y="2481172"/>
                    <a:pt x="-10131" y="2416567"/>
                    <a:pt x="1053" y="2379148"/>
                  </a:cubicBezTo>
                  <a:cubicBezTo>
                    <a:pt x="7819" y="2356931"/>
                    <a:pt x="46205" y="2364970"/>
                    <a:pt x="63325" y="2331498"/>
                  </a:cubicBezTo>
                  <a:cubicBezTo>
                    <a:pt x="99779" y="2260899"/>
                    <a:pt x="103229" y="2214126"/>
                    <a:pt x="88455" y="2139874"/>
                  </a:cubicBezTo>
                  <a:cubicBezTo>
                    <a:pt x="77547" y="2085792"/>
                    <a:pt x="107235" y="2038727"/>
                    <a:pt x="88455" y="1982891"/>
                  </a:cubicBezTo>
                  <a:cubicBezTo>
                    <a:pt x="80585" y="1959760"/>
                    <a:pt x="67743" y="1846847"/>
                    <a:pt x="56573" y="1790479"/>
                  </a:cubicBezTo>
                  <a:lnTo>
                    <a:pt x="51213" y="1767920"/>
                  </a:lnTo>
                  <a:lnTo>
                    <a:pt x="54005" y="1776176"/>
                  </a:lnTo>
                  <a:cubicBezTo>
                    <a:pt x="56871" y="1784982"/>
                    <a:pt x="60151" y="1794263"/>
                    <a:pt x="64293" y="1796821"/>
                  </a:cubicBezTo>
                  <a:cubicBezTo>
                    <a:pt x="75891" y="1803984"/>
                    <a:pt x="71059" y="1763057"/>
                    <a:pt x="70921" y="1763642"/>
                  </a:cubicBezTo>
                  <a:cubicBezTo>
                    <a:pt x="74095" y="1748148"/>
                    <a:pt x="96603" y="1832340"/>
                    <a:pt x="113309" y="1812315"/>
                  </a:cubicBezTo>
                  <a:cubicBezTo>
                    <a:pt x="159565" y="1756626"/>
                    <a:pt x="49933" y="1680473"/>
                    <a:pt x="118281" y="1609583"/>
                  </a:cubicBezTo>
                  <a:cubicBezTo>
                    <a:pt x="137611" y="1589504"/>
                    <a:pt x="125967" y="1511231"/>
                    <a:pt x="151523" y="1491977"/>
                  </a:cubicBezTo>
                  <a:lnTo>
                    <a:pt x="155431" y="1490726"/>
                  </a:lnTo>
                  <a:lnTo>
                    <a:pt x="155493" y="1491827"/>
                  </a:lnTo>
                  <a:cubicBezTo>
                    <a:pt x="156631" y="1503978"/>
                    <a:pt x="159635" y="1519764"/>
                    <a:pt x="167711" y="1517790"/>
                  </a:cubicBezTo>
                  <a:cubicBezTo>
                    <a:pt x="209273" y="1507266"/>
                    <a:pt x="286457" y="1425267"/>
                    <a:pt x="324567" y="1397788"/>
                  </a:cubicBezTo>
                  <a:cubicBezTo>
                    <a:pt x="360881" y="1371770"/>
                    <a:pt x="401061" y="1392526"/>
                    <a:pt x="443587" y="1371624"/>
                  </a:cubicBezTo>
                  <a:cubicBezTo>
                    <a:pt x="457947" y="1364608"/>
                    <a:pt x="511659" y="1333767"/>
                    <a:pt x="527539" y="1334936"/>
                  </a:cubicBezTo>
                  <a:cubicBezTo>
                    <a:pt x="645179" y="1343268"/>
                    <a:pt x="648355" y="1289771"/>
                    <a:pt x="711731" y="1230573"/>
                  </a:cubicBezTo>
                  <a:cubicBezTo>
                    <a:pt x="719187" y="1223558"/>
                    <a:pt x="811009" y="1057951"/>
                    <a:pt x="816669" y="1069206"/>
                  </a:cubicBezTo>
                  <a:cubicBezTo>
                    <a:pt x="826473" y="1094347"/>
                    <a:pt x="836001" y="1119195"/>
                    <a:pt x="847185" y="1143751"/>
                  </a:cubicBezTo>
                  <a:cubicBezTo>
                    <a:pt x="850637" y="1129719"/>
                    <a:pt x="853951" y="1115541"/>
                    <a:pt x="857265" y="1101363"/>
                  </a:cubicBezTo>
                  <a:cubicBezTo>
                    <a:pt x="875767" y="1139220"/>
                    <a:pt x="819845" y="1034418"/>
                    <a:pt x="887917" y="1053712"/>
                  </a:cubicBezTo>
                  <a:cubicBezTo>
                    <a:pt x="933483" y="1066575"/>
                    <a:pt x="907247" y="1000800"/>
                    <a:pt x="945495" y="980337"/>
                  </a:cubicBezTo>
                  <a:cubicBezTo>
                    <a:pt x="994373" y="954173"/>
                    <a:pt x="1178015" y="765034"/>
                    <a:pt x="1182847" y="954319"/>
                  </a:cubicBezTo>
                  <a:cubicBezTo>
                    <a:pt x="1182847" y="934733"/>
                    <a:pt x="1293999" y="958558"/>
                    <a:pt x="1286129" y="935172"/>
                  </a:cubicBezTo>
                  <a:cubicBezTo>
                    <a:pt x="1267489" y="879190"/>
                    <a:pt x="1334455" y="796460"/>
                    <a:pt x="1387339" y="761380"/>
                  </a:cubicBezTo>
                  <a:cubicBezTo>
                    <a:pt x="1442293" y="725131"/>
                    <a:pt x="1558553" y="765180"/>
                    <a:pt x="1461209" y="686397"/>
                  </a:cubicBezTo>
                  <a:cubicBezTo>
                    <a:pt x="1447817" y="675580"/>
                    <a:pt x="1492415" y="660087"/>
                    <a:pt x="1510089" y="677919"/>
                  </a:cubicBezTo>
                  <a:cubicBezTo>
                    <a:pt x="1530661" y="698236"/>
                    <a:pt x="1554549" y="713730"/>
                    <a:pt x="1581889" y="724400"/>
                  </a:cubicBezTo>
                  <a:cubicBezTo>
                    <a:pt x="1588931" y="727762"/>
                    <a:pt x="1667081" y="756556"/>
                    <a:pt x="1673295" y="755241"/>
                  </a:cubicBezTo>
                  <a:cubicBezTo>
                    <a:pt x="1713613" y="746033"/>
                    <a:pt x="1745095" y="705398"/>
                    <a:pt x="1780303" y="751587"/>
                  </a:cubicBezTo>
                  <a:cubicBezTo>
                    <a:pt x="1800739" y="778628"/>
                    <a:pt x="1709333" y="826862"/>
                    <a:pt x="1709333" y="861942"/>
                  </a:cubicBezTo>
                  <a:cubicBezTo>
                    <a:pt x="1709333" y="933418"/>
                    <a:pt x="1644437" y="929763"/>
                    <a:pt x="1706295" y="1000362"/>
                  </a:cubicBezTo>
                  <a:cubicBezTo>
                    <a:pt x="1725349" y="1022141"/>
                    <a:pt x="1805985" y="1073591"/>
                    <a:pt x="1832497" y="1086746"/>
                  </a:cubicBezTo>
                  <a:cubicBezTo>
                    <a:pt x="1885931" y="1113348"/>
                    <a:pt x="1911891" y="1188039"/>
                    <a:pt x="1984933" y="1152667"/>
                  </a:cubicBezTo>
                  <a:cubicBezTo>
                    <a:pt x="2062945" y="1114956"/>
                    <a:pt x="2069021" y="950373"/>
                    <a:pt x="2075925" y="878898"/>
                  </a:cubicBezTo>
                  <a:cubicBezTo>
                    <a:pt x="2079239" y="844110"/>
                    <a:pt x="2096499" y="764011"/>
                    <a:pt x="2115001" y="736970"/>
                  </a:cubicBezTo>
                  <a:cubicBezTo>
                    <a:pt x="2147189" y="690106"/>
                    <a:pt x="2162983" y="646838"/>
                    <a:pt x="2175863" y="654486"/>
                  </a:cubicBezTo>
                  <a:close/>
                  <a:moveTo>
                    <a:pt x="2676833" y="280931"/>
                  </a:moveTo>
                  <a:cubicBezTo>
                    <a:pt x="2665649" y="276547"/>
                    <a:pt x="2711767" y="294525"/>
                    <a:pt x="2676833" y="280931"/>
                  </a:cubicBezTo>
                  <a:close/>
                  <a:moveTo>
                    <a:pt x="2744905" y="27918"/>
                  </a:moveTo>
                  <a:cubicBezTo>
                    <a:pt x="2787983" y="47504"/>
                    <a:pt x="2972315" y="139150"/>
                    <a:pt x="2897065" y="205802"/>
                  </a:cubicBezTo>
                  <a:cubicBezTo>
                    <a:pt x="2887537" y="196009"/>
                    <a:pt x="2883257" y="183585"/>
                    <a:pt x="2884361" y="168530"/>
                  </a:cubicBezTo>
                  <a:cubicBezTo>
                    <a:pt x="2886709" y="246144"/>
                    <a:pt x="2735929" y="303880"/>
                    <a:pt x="2676833" y="280931"/>
                  </a:cubicBezTo>
                  <a:cubicBezTo>
                    <a:pt x="2665649" y="276547"/>
                    <a:pt x="2600477" y="253891"/>
                    <a:pt x="2605033" y="241028"/>
                  </a:cubicBezTo>
                  <a:cubicBezTo>
                    <a:pt x="2692159" y="233135"/>
                    <a:pt x="2737725" y="231527"/>
                    <a:pt x="2813391" y="198494"/>
                  </a:cubicBezTo>
                  <a:cubicBezTo>
                    <a:pt x="2826369" y="192793"/>
                    <a:pt x="2832307" y="85946"/>
                    <a:pt x="2879667" y="154498"/>
                  </a:cubicBezTo>
                  <a:cubicBezTo>
                    <a:pt x="2854537" y="87846"/>
                    <a:pt x="2770311" y="88284"/>
                    <a:pt x="2744905" y="27918"/>
                  </a:cubicBezTo>
                  <a:close/>
                  <a:moveTo>
                    <a:pt x="2107545" y="0"/>
                  </a:moveTo>
                  <a:cubicBezTo>
                    <a:pt x="2148691" y="4970"/>
                    <a:pt x="2364505" y="75129"/>
                    <a:pt x="2372927" y="113279"/>
                  </a:cubicBezTo>
                  <a:cubicBezTo>
                    <a:pt x="2407859" y="103632"/>
                    <a:pt x="2469167" y="184462"/>
                    <a:pt x="2451215" y="216472"/>
                  </a:cubicBezTo>
                  <a:cubicBezTo>
                    <a:pt x="2507965" y="210772"/>
                    <a:pt x="2595229" y="276693"/>
                    <a:pt x="2580179" y="337059"/>
                  </a:cubicBezTo>
                  <a:cubicBezTo>
                    <a:pt x="2560159" y="339983"/>
                    <a:pt x="2539585" y="336621"/>
                    <a:pt x="2519979" y="339983"/>
                  </a:cubicBezTo>
                  <a:cubicBezTo>
                    <a:pt x="2527573" y="361323"/>
                    <a:pt x="2605171" y="481472"/>
                    <a:pt x="2613455" y="483518"/>
                  </a:cubicBezTo>
                  <a:cubicBezTo>
                    <a:pt x="2638861" y="480595"/>
                    <a:pt x="2663715" y="493165"/>
                    <a:pt x="2650459" y="524591"/>
                  </a:cubicBezTo>
                  <a:cubicBezTo>
                    <a:pt x="2688845" y="525175"/>
                    <a:pt x="2787017" y="640208"/>
                    <a:pt x="2705829" y="640208"/>
                  </a:cubicBezTo>
                  <a:cubicBezTo>
                    <a:pt x="2632235" y="640208"/>
                    <a:pt x="2503823" y="576772"/>
                    <a:pt x="2468751" y="522106"/>
                  </a:cubicBezTo>
                  <a:cubicBezTo>
                    <a:pt x="2402889" y="439668"/>
                    <a:pt x="2361881" y="379448"/>
                    <a:pt x="2253629" y="455015"/>
                  </a:cubicBezTo>
                  <a:cubicBezTo>
                    <a:pt x="2298779" y="545492"/>
                    <a:pt x="2126875" y="541107"/>
                    <a:pt x="2078273" y="510851"/>
                  </a:cubicBezTo>
                  <a:cubicBezTo>
                    <a:pt x="2089733" y="463493"/>
                    <a:pt x="2112377" y="359277"/>
                    <a:pt x="2072335" y="324781"/>
                  </a:cubicBezTo>
                  <a:cubicBezTo>
                    <a:pt x="2126737" y="245705"/>
                    <a:pt x="2101607" y="94423"/>
                    <a:pt x="2107545"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grpSp>
      <p:sp>
        <p:nvSpPr>
          <p:cNvPr id="10" name="Shape 4474">
            <a:extLst>
              <a:ext uri="{FF2B5EF4-FFF2-40B4-BE49-F238E27FC236}">
                <a16:creationId xmlns:a16="http://schemas.microsoft.com/office/drawing/2014/main" id="{53C860E4-0B58-B04A-868D-B92B610D6209}"/>
              </a:ext>
            </a:extLst>
          </p:cNvPr>
          <p:cNvSpPr/>
          <p:nvPr/>
        </p:nvSpPr>
        <p:spPr>
          <a:xfrm flipV="1">
            <a:off x="9494137" y="4317870"/>
            <a:ext cx="2827859" cy="4491175"/>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1" name="Shape 4475">
            <a:extLst>
              <a:ext uri="{FF2B5EF4-FFF2-40B4-BE49-F238E27FC236}">
                <a16:creationId xmlns:a16="http://schemas.microsoft.com/office/drawing/2014/main" id="{8771B352-EA5F-B246-811C-A2F74B7A005A}"/>
              </a:ext>
            </a:extLst>
          </p:cNvPr>
          <p:cNvSpPr/>
          <p:nvPr/>
        </p:nvSpPr>
        <p:spPr>
          <a:xfrm flipV="1">
            <a:off x="5984704" y="4361270"/>
            <a:ext cx="6345998" cy="1137721"/>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2" name="Shape 4476">
            <a:extLst>
              <a:ext uri="{FF2B5EF4-FFF2-40B4-BE49-F238E27FC236}">
                <a16:creationId xmlns:a16="http://schemas.microsoft.com/office/drawing/2014/main" id="{407BC96A-528E-4C45-BA3B-15054679E9BE}"/>
              </a:ext>
            </a:extLst>
          </p:cNvPr>
          <p:cNvSpPr/>
          <p:nvPr/>
        </p:nvSpPr>
        <p:spPr>
          <a:xfrm flipH="1" flipV="1">
            <a:off x="12308089" y="4375809"/>
            <a:ext cx="5561606" cy="1217150"/>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3" name="Shape 4477">
            <a:extLst>
              <a:ext uri="{FF2B5EF4-FFF2-40B4-BE49-F238E27FC236}">
                <a16:creationId xmlns:a16="http://schemas.microsoft.com/office/drawing/2014/main" id="{156B2452-E2C8-A647-AE4B-35881DB05970}"/>
              </a:ext>
            </a:extLst>
          </p:cNvPr>
          <p:cNvSpPr/>
          <p:nvPr/>
        </p:nvSpPr>
        <p:spPr>
          <a:xfrm flipH="1" flipV="1">
            <a:off x="12275570" y="4357900"/>
            <a:ext cx="6341083" cy="5047602"/>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4" name="Shape 4480">
            <a:extLst>
              <a:ext uri="{FF2B5EF4-FFF2-40B4-BE49-F238E27FC236}">
                <a16:creationId xmlns:a16="http://schemas.microsoft.com/office/drawing/2014/main" id="{FEBF7BAE-45EE-FD4A-9C2E-20B8A162A209}"/>
              </a:ext>
            </a:extLst>
          </p:cNvPr>
          <p:cNvSpPr/>
          <p:nvPr/>
        </p:nvSpPr>
        <p:spPr>
          <a:xfrm>
            <a:off x="18493988" y="9290657"/>
            <a:ext cx="269681" cy="269683"/>
          </a:xfrm>
          <a:prstGeom prst="ellipse">
            <a:avLst/>
          </a:prstGeom>
          <a:solidFill>
            <a:schemeClr val="accent5"/>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5" name="Shape 4483">
            <a:extLst>
              <a:ext uri="{FF2B5EF4-FFF2-40B4-BE49-F238E27FC236}">
                <a16:creationId xmlns:a16="http://schemas.microsoft.com/office/drawing/2014/main" id="{7C90CDE5-5AB2-C348-AABF-E03CEAFADA1D}"/>
              </a:ext>
            </a:extLst>
          </p:cNvPr>
          <p:cNvSpPr/>
          <p:nvPr/>
        </p:nvSpPr>
        <p:spPr>
          <a:xfrm>
            <a:off x="5818334" y="5384664"/>
            <a:ext cx="269681" cy="269683"/>
          </a:xfrm>
          <a:prstGeom prst="ellipse">
            <a:avLst/>
          </a:prstGeom>
          <a:solidFill>
            <a:schemeClr val="accent1"/>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6" name="Shape 4486">
            <a:extLst>
              <a:ext uri="{FF2B5EF4-FFF2-40B4-BE49-F238E27FC236}">
                <a16:creationId xmlns:a16="http://schemas.microsoft.com/office/drawing/2014/main" id="{2A614A05-E32B-F745-B2B3-A620D422BC46}"/>
              </a:ext>
            </a:extLst>
          </p:cNvPr>
          <p:cNvSpPr/>
          <p:nvPr/>
        </p:nvSpPr>
        <p:spPr>
          <a:xfrm>
            <a:off x="9378120" y="8640034"/>
            <a:ext cx="269681" cy="269683"/>
          </a:xfrm>
          <a:prstGeom prst="ellipse">
            <a:avLst/>
          </a:prstGeom>
          <a:solidFill>
            <a:schemeClr val="accent3"/>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7" name="Shape 4489">
            <a:extLst>
              <a:ext uri="{FF2B5EF4-FFF2-40B4-BE49-F238E27FC236}">
                <a16:creationId xmlns:a16="http://schemas.microsoft.com/office/drawing/2014/main" id="{C5E805D5-745F-D441-8F0F-4AE81B593E29}"/>
              </a:ext>
            </a:extLst>
          </p:cNvPr>
          <p:cNvSpPr/>
          <p:nvPr/>
        </p:nvSpPr>
        <p:spPr>
          <a:xfrm>
            <a:off x="12173622" y="4222153"/>
            <a:ext cx="269682" cy="269683"/>
          </a:xfrm>
          <a:prstGeom prst="ellipse">
            <a:avLst/>
          </a:prstGeom>
          <a:solidFill>
            <a:schemeClr val="accent2"/>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8" name="Shape 4492">
            <a:extLst>
              <a:ext uri="{FF2B5EF4-FFF2-40B4-BE49-F238E27FC236}">
                <a16:creationId xmlns:a16="http://schemas.microsoft.com/office/drawing/2014/main" id="{52D9CC2D-94B4-6A43-A66E-0523596458EC}"/>
              </a:ext>
            </a:extLst>
          </p:cNvPr>
          <p:cNvSpPr/>
          <p:nvPr/>
        </p:nvSpPr>
        <p:spPr>
          <a:xfrm>
            <a:off x="17708000" y="5473019"/>
            <a:ext cx="269682" cy="269683"/>
          </a:xfrm>
          <a:prstGeom prst="ellipse">
            <a:avLst/>
          </a:prstGeom>
          <a:solidFill>
            <a:schemeClr val="accent4"/>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9" name="TextBox 18">
            <a:extLst>
              <a:ext uri="{FF2B5EF4-FFF2-40B4-BE49-F238E27FC236}">
                <a16:creationId xmlns:a16="http://schemas.microsoft.com/office/drawing/2014/main" id="{27EAEA99-3743-5F42-BDAC-9CD08DBB4AF8}"/>
              </a:ext>
            </a:extLst>
          </p:cNvPr>
          <p:cNvSpPr txBox="1"/>
          <p:nvPr/>
        </p:nvSpPr>
        <p:spPr>
          <a:xfrm>
            <a:off x="4699813" y="5939046"/>
            <a:ext cx="2855270"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LOS ANGELES</a:t>
            </a:r>
          </a:p>
        </p:txBody>
      </p:sp>
      <p:sp>
        <p:nvSpPr>
          <p:cNvPr id="20" name="TextBox 19">
            <a:extLst>
              <a:ext uri="{FF2B5EF4-FFF2-40B4-BE49-F238E27FC236}">
                <a16:creationId xmlns:a16="http://schemas.microsoft.com/office/drawing/2014/main" id="{27019E62-D060-C141-A8DE-3F8F327AB732}"/>
              </a:ext>
            </a:extLst>
          </p:cNvPr>
          <p:cNvSpPr txBox="1"/>
          <p:nvPr/>
        </p:nvSpPr>
        <p:spPr>
          <a:xfrm>
            <a:off x="8308979" y="9108809"/>
            <a:ext cx="2547493"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SAO PAOLO</a:t>
            </a:r>
          </a:p>
        </p:txBody>
      </p:sp>
      <p:sp>
        <p:nvSpPr>
          <p:cNvPr id="21" name="TextBox 20">
            <a:extLst>
              <a:ext uri="{FF2B5EF4-FFF2-40B4-BE49-F238E27FC236}">
                <a16:creationId xmlns:a16="http://schemas.microsoft.com/office/drawing/2014/main" id="{7B4FB058-E76B-234A-8F43-21C3828DE471}"/>
              </a:ext>
            </a:extLst>
          </p:cNvPr>
          <p:cNvSpPr txBox="1"/>
          <p:nvPr/>
        </p:nvSpPr>
        <p:spPr>
          <a:xfrm>
            <a:off x="10866308" y="3739640"/>
            <a:ext cx="2792752"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STOCKHOLM</a:t>
            </a:r>
          </a:p>
        </p:txBody>
      </p:sp>
      <p:sp>
        <p:nvSpPr>
          <p:cNvPr id="22" name="TextBox 21">
            <a:extLst>
              <a:ext uri="{FF2B5EF4-FFF2-40B4-BE49-F238E27FC236}">
                <a16:creationId xmlns:a16="http://schemas.microsoft.com/office/drawing/2014/main" id="{5F487795-B459-1147-9EF6-DE8BD59CF856}"/>
              </a:ext>
            </a:extLst>
          </p:cNvPr>
          <p:cNvSpPr txBox="1"/>
          <p:nvPr/>
        </p:nvSpPr>
        <p:spPr>
          <a:xfrm>
            <a:off x="17119884" y="5839636"/>
            <a:ext cx="1632178"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TOKYO</a:t>
            </a:r>
          </a:p>
        </p:txBody>
      </p:sp>
      <p:sp>
        <p:nvSpPr>
          <p:cNvPr id="23" name="TextBox 22">
            <a:extLst>
              <a:ext uri="{FF2B5EF4-FFF2-40B4-BE49-F238E27FC236}">
                <a16:creationId xmlns:a16="http://schemas.microsoft.com/office/drawing/2014/main" id="{B3E8FE50-0104-EE4C-8178-5343B71442C7}"/>
              </a:ext>
            </a:extLst>
          </p:cNvPr>
          <p:cNvSpPr txBox="1"/>
          <p:nvPr/>
        </p:nvSpPr>
        <p:spPr>
          <a:xfrm>
            <a:off x="17766073" y="9628783"/>
            <a:ext cx="1816524"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SYDNEY</a:t>
            </a:r>
          </a:p>
        </p:txBody>
      </p:sp>
      <p:sp>
        <p:nvSpPr>
          <p:cNvPr id="27" name="TextBox 26">
            <a:extLst>
              <a:ext uri="{FF2B5EF4-FFF2-40B4-BE49-F238E27FC236}">
                <a16:creationId xmlns:a16="http://schemas.microsoft.com/office/drawing/2014/main" id="{3BA0BAE9-7AD3-4C49-B3B9-5AFD24C6BFCC}"/>
              </a:ext>
            </a:extLst>
          </p:cNvPr>
          <p:cNvSpPr txBox="1"/>
          <p:nvPr/>
        </p:nvSpPr>
        <p:spPr>
          <a:xfrm>
            <a:off x="1429046" y="11459356"/>
            <a:ext cx="2775119" cy="1446550"/>
          </a:xfrm>
          <a:prstGeom prst="rect">
            <a:avLst/>
          </a:prstGeom>
          <a:noFill/>
        </p:spPr>
        <p:txBody>
          <a:bodyPr wrap="none" rtlCol="0">
            <a:spAutoFit/>
          </a:bodyPr>
          <a:lstStyle/>
          <a:p>
            <a:pPr algn="r"/>
            <a:r>
              <a:rPr lang="en-US" sz="8800" b="1" spc="600" dirty="0">
                <a:solidFill>
                  <a:schemeClr val="tx2"/>
                </a:solidFill>
                <a:latin typeface="Poppins" pitchFamily="2" charset="77"/>
                <a:cs typeface="Poppins" pitchFamily="2" charset="77"/>
              </a:rPr>
              <a:t>25%</a:t>
            </a:r>
          </a:p>
        </p:txBody>
      </p:sp>
      <p:sp>
        <p:nvSpPr>
          <p:cNvPr id="28" name="Subtitle 2">
            <a:extLst>
              <a:ext uri="{FF2B5EF4-FFF2-40B4-BE49-F238E27FC236}">
                <a16:creationId xmlns:a16="http://schemas.microsoft.com/office/drawing/2014/main" id="{B07BD5D7-DC73-7C4F-956E-CEDB9C0B7BF9}"/>
              </a:ext>
            </a:extLst>
          </p:cNvPr>
          <p:cNvSpPr txBox="1">
            <a:spLocks/>
          </p:cNvSpPr>
          <p:nvPr/>
        </p:nvSpPr>
        <p:spPr>
          <a:xfrm>
            <a:off x="4421381" y="11647322"/>
            <a:ext cx="5563554" cy="1070616"/>
          </a:xfrm>
          <a:prstGeom prst="rect">
            <a:avLst/>
          </a:prstGeom>
        </p:spPr>
        <p:txBody>
          <a:bodyPr vert="horz" wrap="square" lIns="91440" tIns="108745" rIns="9144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29" name="Freeform 1016">
            <a:extLst>
              <a:ext uri="{FF2B5EF4-FFF2-40B4-BE49-F238E27FC236}">
                <a16:creationId xmlns:a16="http://schemas.microsoft.com/office/drawing/2014/main" id="{6A157A1C-E762-314F-AC33-4D36C7178B7F}"/>
              </a:ext>
            </a:extLst>
          </p:cNvPr>
          <p:cNvSpPr>
            <a:spLocks noChangeAspect="1" noChangeArrowheads="1"/>
          </p:cNvSpPr>
          <p:nvPr/>
        </p:nvSpPr>
        <p:spPr bwMode="auto">
          <a:xfrm>
            <a:off x="11152012" y="11784800"/>
            <a:ext cx="922503" cy="922503"/>
          </a:xfrm>
          <a:custGeom>
            <a:avLst/>
            <a:gdLst>
              <a:gd name="T0" fmla="*/ 285657 w 288565"/>
              <a:gd name="T1" fmla="*/ 393658 h 288565"/>
              <a:gd name="T2" fmla="*/ 229024 w 288565"/>
              <a:gd name="T3" fmla="*/ 432513 h 288565"/>
              <a:gd name="T4" fmla="*/ 333072 w 288565"/>
              <a:gd name="T5" fmla="*/ 472024 h 288565"/>
              <a:gd name="T6" fmla="*/ 348876 w 288565"/>
              <a:gd name="T7" fmla="*/ 487830 h 288565"/>
              <a:gd name="T8" fmla="*/ 434487 w 288565"/>
              <a:gd name="T9" fmla="*/ 406171 h 288565"/>
              <a:gd name="T10" fmla="*/ 317926 w 288565"/>
              <a:gd name="T11" fmla="*/ 365341 h 288565"/>
              <a:gd name="T12" fmla="*/ 381806 w 288565"/>
              <a:gd name="T13" fmla="*/ 387074 h 288565"/>
              <a:gd name="T14" fmla="*/ 317926 w 288565"/>
              <a:gd name="T15" fmla="*/ 365341 h 288565"/>
              <a:gd name="T16" fmla="*/ 340315 w 288565"/>
              <a:gd name="T17" fmla="*/ 354804 h 288565"/>
              <a:gd name="T18" fmla="*/ 333072 w 288565"/>
              <a:gd name="T19" fmla="*/ 194122 h 288565"/>
              <a:gd name="T20" fmla="*/ 217168 w 288565"/>
              <a:gd name="T21" fmla="*/ 340974 h 288565"/>
              <a:gd name="T22" fmla="*/ 215853 w 288565"/>
              <a:gd name="T23" fmla="*/ 418024 h 288565"/>
              <a:gd name="T24" fmla="*/ 282365 w 288565"/>
              <a:gd name="T25" fmla="*/ 377193 h 288565"/>
              <a:gd name="T26" fmla="*/ 281048 w 288565"/>
              <a:gd name="T27" fmla="*/ 300146 h 288565"/>
              <a:gd name="T28" fmla="*/ 377854 w 288565"/>
              <a:gd name="T29" fmla="*/ 355463 h 288565"/>
              <a:gd name="T30" fmla="*/ 412097 w 288565"/>
              <a:gd name="T31" fmla="*/ 381146 h 288565"/>
              <a:gd name="T32" fmla="*/ 487830 w 288565"/>
              <a:gd name="T33" fmla="*/ 348876 h 288565"/>
              <a:gd name="T34" fmla="*/ 472024 w 288565"/>
              <a:gd name="T35" fmla="*/ 332413 h 288565"/>
              <a:gd name="T36" fmla="*/ 348876 w 288565"/>
              <a:gd name="T37" fmla="*/ 209268 h 288565"/>
              <a:gd name="T38" fmla="*/ 333072 w 288565"/>
              <a:gd name="T39" fmla="*/ 194122 h 288565"/>
              <a:gd name="T40" fmla="*/ 348876 w 288565"/>
              <a:gd name="T41" fmla="*/ 177657 h 288565"/>
              <a:gd name="T42" fmla="*/ 527999 w 288565"/>
              <a:gd name="T43" fmla="*/ 340974 h 288565"/>
              <a:gd name="T44" fmla="*/ 348876 w 288565"/>
              <a:gd name="T45" fmla="*/ 503636 h 288565"/>
              <a:gd name="T46" fmla="*/ 333072 w 288565"/>
              <a:gd name="T47" fmla="*/ 520097 h 288565"/>
              <a:gd name="T48" fmla="*/ 161851 w 288565"/>
              <a:gd name="T49" fmla="*/ 348876 h 288565"/>
              <a:gd name="T50" fmla="*/ 177657 w 288565"/>
              <a:gd name="T51" fmla="*/ 332413 h 288565"/>
              <a:gd name="T52" fmla="*/ 340315 w 288565"/>
              <a:gd name="T53" fmla="*/ 153948 h 288565"/>
              <a:gd name="T54" fmla="*/ 187778 w 288565"/>
              <a:gd name="T55" fmla="*/ 200722 h 288565"/>
              <a:gd name="T56" fmla="*/ 187778 w 288565"/>
              <a:gd name="T57" fmla="*/ 0 h 288565"/>
              <a:gd name="T58" fmla="*/ 336545 w 288565"/>
              <a:gd name="T59" fmla="*/ 119117 h 288565"/>
              <a:gd name="T60" fmla="*/ 195713 w 288565"/>
              <a:gd name="T61" fmla="*/ 40141 h 288565"/>
              <a:gd name="T62" fmla="*/ 179844 w 288565"/>
              <a:gd name="T63" fmla="*/ 55936 h 288565"/>
              <a:gd name="T64" fmla="*/ 55540 w 288565"/>
              <a:gd name="T65" fmla="*/ 179005 h 288565"/>
              <a:gd name="T66" fmla="*/ 40336 w 288565"/>
              <a:gd name="T67" fmla="*/ 194797 h 288565"/>
              <a:gd name="T68" fmla="*/ 115706 w 288565"/>
              <a:gd name="T69" fmla="*/ 227046 h 288565"/>
              <a:gd name="T70" fmla="*/ 150750 w 288565"/>
              <a:gd name="T71" fmla="*/ 202036 h 288565"/>
              <a:gd name="T72" fmla="*/ 247946 w 288565"/>
              <a:gd name="T73" fmla="*/ 146756 h 288565"/>
              <a:gd name="T74" fmla="*/ 146783 w 288565"/>
              <a:gd name="T75" fmla="*/ 232968 h 288565"/>
              <a:gd name="T76" fmla="*/ 173231 w 288565"/>
              <a:gd name="T77" fmla="*/ 269163 h 288565"/>
              <a:gd name="T78" fmla="*/ 120335 w 288565"/>
              <a:gd name="T79" fmla="*/ 242182 h 288565"/>
              <a:gd name="T80" fmla="*/ 76037 w 288565"/>
              <a:gd name="T81" fmla="*/ 282982 h 288565"/>
              <a:gd name="T82" fmla="*/ 122980 w 288565"/>
              <a:gd name="T83" fmla="*/ 336290 h 288565"/>
              <a:gd name="T84" fmla="*/ 7929 w 288565"/>
              <a:gd name="T85" fmla="*/ 194797 h 288565"/>
              <a:gd name="T86" fmla="*/ 24467 w 288565"/>
              <a:gd name="T87" fmla="*/ 179005 h 288565"/>
              <a:gd name="T88" fmla="*/ 187778 w 288565"/>
              <a:gd name="T89" fmla="*/ 0 h 28856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8565" h="288565">
                <a:moveTo>
                  <a:pt x="216584" y="214784"/>
                </a:moveTo>
                <a:cubicBezTo>
                  <a:pt x="212984" y="224862"/>
                  <a:pt x="201107" y="232420"/>
                  <a:pt x="185991" y="232420"/>
                </a:cubicBezTo>
                <a:cubicBezTo>
                  <a:pt x="171595" y="232420"/>
                  <a:pt x="159358" y="224862"/>
                  <a:pt x="156119" y="215144"/>
                </a:cubicBezTo>
                <a:cubicBezTo>
                  <a:pt x="153959" y="215504"/>
                  <a:pt x="151800" y="216224"/>
                  <a:pt x="149640" y="216584"/>
                </a:cubicBezTo>
                <a:cubicBezTo>
                  <a:pt x="144242" y="218023"/>
                  <a:pt x="139563" y="220183"/>
                  <a:pt x="134884" y="222342"/>
                </a:cubicBezTo>
                <a:cubicBezTo>
                  <a:pt x="129126" y="224862"/>
                  <a:pt x="125167" y="230620"/>
                  <a:pt x="125167" y="236379"/>
                </a:cubicBezTo>
                <a:lnTo>
                  <a:pt x="125167" y="238538"/>
                </a:lnTo>
                <a:cubicBezTo>
                  <a:pt x="139203" y="254734"/>
                  <a:pt x="159358" y="265171"/>
                  <a:pt x="182032" y="266611"/>
                </a:cubicBezTo>
                <a:lnTo>
                  <a:pt x="182032" y="257973"/>
                </a:lnTo>
                <a:cubicBezTo>
                  <a:pt x="182032" y="255814"/>
                  <a:pt x="183832" y="253654"/>
                  <a:pt x="185991" y="253654"/>
                </a:cubicBezTo>
                <a:cubicBezTo>
                  <a:pt x="188871" y="253654"/>
                  <a:pt x="190670" y="255814"/>
                  <a:pt x="190670" y="257973"/>
                </a:cubicBezTo>
                <a:lnTo>
                  <a:pt x="190670" y="266611"/>
                </a:lnTo>
                <a:cubicBezTo>
                  <a:pt x="213344" y="265171"/>
                  <a:pt x="233139" y="254734"/>
                  <a:pt x="247176" y="238538"/>
                </a:cubicBezTo>
                <a:lnTo>
                  <a:pt x="247176" y="236379"/>
                </a:lnTo>
                <a:cubicBezTo>
                  <a:pt x="247176" y="230620"/>
                  <a:pt x="243577" y="224862"/>
                  <a:pt x="237458" y="221982"/>
                </a:cubicBezTo>
                <a:cubicBezTo>
                  <a:pt x="233139" y="220183"/>
                  <a:pt x="228460" y="218023"/>
                  <a:pt x="222702" y="216584"/>
                </a:cubicBezTo>
                <a:cubicBezTo>
                  <a:pt x="220902" y="216224"/>
                  <a:pt x="218743" y="215504"/>
                  <a:pt x="216584" y="214784"/>
                </a:cubicBezTo>
                <a:close/>
                <a:moveTo>
                  <a:pt x="173754" y="199668"/>
                </a:moveTo>
                <a:cubicBezTo>
                  <a:pt x="171955" y="204347"/>
                  <a:pt x="168716" y="208666"/>
                  <a:pt x="164037" y="211545"/>
                </a:cubicBezTo>
                <a:cubicBezTo>
                  <a:pt x="165836" y="217663"/>
                  <a:pt x="174474" y="223422"/>
                  <a:pt x="185991" y="223422"/>
                </a:cubicBezTo>
                <a:cubicBezTo>
                  <a:pt x="198228" y="223422"/>
                  <a:pt x="206866" y="217663"/>
                  <a:pt x="208666" y="211545"/>
                </a:cubicBezTo>
                <a:cubicBezTo>
                  <a:pt x="203987" y="208666"/>
                  <a:pt x="200388" y="204347"/>
                  <a:pt x="198948" y="199668"/>
                </a:cubicBezTo>
                <a:cubicBezTo>
                  <a:pt x="194989" y="201467"/>
                  <a:pt x="190670" y="202547"/>
                  <a:pt x="185991" y="202547"/>
                </a:cubicBezTo>
                <a:cubicBezTo>
                  <a:pt x="181672" y="202547"/>
                  <a:pt x="177713" y="201467"/>
                  <a:pt x="173754" y="199668"/>
                </a:cubicBezTo>
                <a:close/>
                <a:moveTo>
                  <a:pt x="185991" y="138843"/>
                </a:moveTo>
                <a:cubicBezTo>
                  <a:pt x="171595" y="138843"/>
                  <a:pt x="162237" y="148921"/>
                  <a:pt x="162237" y="164037"/>
                </a:cubicBezTo>
                <a:cubicBezTo>
                  <a:pt x="162237" y="180593"/>
                  <a:pt x="173035" y="193909"/>
                  <a:pt x="185991" y="193909"/>
                </a:cubicBezTo>
                <a:cubicBezTo>
                  <a:pt x="199668" y="193909"/>
                  <a:pt x="210465" y="180593"/>
                  <a:pt x="210465" y="164037"/>
                </a:cubicBezTo>
                <a:cubicBezTo>
                  <a:pt x="210465" y="148921"/>
                  <a:pt x="200748" y="138843"/>
                  <a:pt x="185991" y="138843"/>
                </a:cubicBezTo>
                <a:close/>
                <a:moveTo>
                  <a:pt x="182032" y="106092"/>
                </a:moveTo>
                <a:cubicBezTo>
                  <a:pt x="141003" y="108251"/>
                  <a:pt x="108251" y="141003"/>
                  <a:pt x="106092" y="181672"/>
                </a:cubicBezTo>
                <a:lnTo>
                  <a:pt x="114369" y="181672"/>
                </a:lnTo>
                <a:cubicBezTo>
                  <a:pt x="116889" y="181672"/>
                  <a:pt x="118688" y="183832"/>
                  <a:pt x="118688" y="186351"/>
                </a:cubicBezTo>
                <a:cubicBezTo>
                  <a:pt x="118688" y="188871"/>
                  <a:pt x="116889" y="190670"/>
                  <a:pt x="114369" y="190670"/>
                </a:cubicBezTo>
                <a:lnTo>
                  <a:pt x="106092" y="190670"/>
                </a:lnTo>
                <a:cubicBezTo>
                  <a:pt x="106811" y="204347"/>
                  <a:pt x="111130" y="217303"/>
                  <a:pt x="117969" y="228461"/>
                </a:cubicBezTo>
                <a:cubicBezTo>
                  <a:pt x="120128" y="222342"/>
                  <a:pt x="124807" y="216944"/>
                  <a:pt x="131285" y="214064"/>
                </a:cubicBezTo>
                <a:cubicBezTo>
                  <a:pt x="135964" y="211905"/>
                  <a:pt x="141363" y="209745"/>
                  <a:pt x="147121" y="208306"/>
                </a:cubicBezTo>
                <a:cubicBezTo>
                  <a:pt x="149281" y="207586"/>
                  <a:pt x="151800" y="206866"/>
                  <a:pt x="154319" y="206146"/>
                </a:cubicBezTo>
                <a:cubicBezTo>
                  <a:pt x="160078" y="205067"/>
                  <a:pt x="164757" y="200388"/>
                  <a:pt x="165836" y="194989"/>
                </a:cubicBezTo>
                <a:cubicBezTo>
                  <a:pt x="166196" y="194989"/>
                  <a:pt x="166196" y="194629"/>
                  <a:pt x="166196" y="194269"/>
                </a:cubicBezTo>
                <a:cubicBezTo>
                  <a:pt x="158638" y="187431"/>
                  <a:pt x="153599" y="176274"/>
                  <a:pt x="153599" y="164037"/>
                </a:cubicBezTo>
                <a:cubicBezTo>
                  <a:pt x="153599" y="144242"/>
                  <a:pt x="166916" y="130206"/>
                  <a:pt x="185991" y="130206"/>
                </a:cubicBezTo>
                <a:cubicBezTo>
                  <a:pt x="205426" y="130206"/>
                  <a:pt x="218743" y="144242"/>
                  <a:pt x="218743" y="164037"/>
                </a:cubicBezTo>
                <a:cubicBezTo>
                  <a:pt x="218743" y="176274"/>
                  <a:pt x="214064" y="187431"/>
                  <a:pt x="206506" y="194269"/>
                </a:cubicBezTo>
                <a:cubicBezTo>
                  <a:pt x="206506" y="194629"/>
                  <a:pt x="206506" y="194629"/>
                  <a:pt x="206506" y="194629"/>
                </a:cubicBezTo>
                <a:cubicBezTo>
                  <a:pt x="207586" y="200388"/>
                  <a:pt x="212265" y="204707"/>
                  <a:pt x="218383" y="206146"/>
                </a:cubicBezTo>
                <a:cubicBezTo>
                  <a:pt x="220542" y="206866"/>
                  <a:pt x="223062" y="207586"/>
                  <a:pt x="225221" y="208306"/>
                </a:cubicBezTo>
                <a:cubicBezTo>
                  <a:pt x="231340" y="209745"/>
                  <a:pt x="236378" y="211905"/>
                  <a:pt x="241057" y="214064"/>
                </a:cubicBezTo>
                <a:cubicBezTo>
                  <a:pt x="247536" y="216944"/>
                  <a:pt x="252214" y="222342"/>
                  <a:pt x="254374" y="228461"/>
                </a:cubicBezTo>
                <a:cubicBezTo>
                  <a:pt x="261572" y="217303"/>
                  <a:pt x="265531" y="204347"/>
                  <a:pt x="266611" y="190670"/>
                </a:cubicBezTo>
                <a:lnTo>
                  <a:pt x="257973" y="190670"/>
                </a:lnTo>
                <a:cubicBezTo>
                  <a:pt x="255814" y="190670"/>
                  <a:pt x="253654" y="188871"/>
                  <a:pt x="253654" y="186351"/>
                </a:cubicBezTo>
                <a:cubicBezTo>
                  <a:pt x="253654" y="183832"/>
                  <a:pt x="255814" y="181672"/>
                  <a:pt x="257973" y="181672"/>
                </a:cubicBezTo>
                <a:lnTo>
                  <a:pt x="266611" y="181672"/>
                </a:lnTo>
                <a:cubicBezTo>
                  <a:pt x="264091" y="141003"/>
                  <a:pt x="231340" y="108251"/>
                  <a:pt x="190670" y="106092"/>
                </a:cubicBezTo>
                <a:lnTo>
                  <a:pt x="190670" y="114370"/>
                </a:lnTo>
                <a:cubicBezTo>
                  <a:pt x="190670" y="116889"/>
                  <a:pt x="188871" y="118688"/>
                  <a:pt x="185991" y="118688"/>
                </a:cubicBezTo>
                <a:cubicBezTo>
                  <a:pt x="183832" y="118688"/>
                  <a:pt x="182032" y="116889"/>
                  <a:pt x="182032" y="114370"/>
                </a:cubicBezTo>
                <a:lnTo>
                  <a:pt x="182032" y="106092"/>
                </a:lnTo>
                <a:close/>
                <a:moveTo>
                  <a:pt x="185991" y="84137"/>
                </a:moveTo>
                <a:cubicBezTo>
                  <a:pt x="188871" y="84137"/>
                  <a:pt x="190670" y="85937"/>
                  <a:pt x="190670" y="88456"/>
                </a:cubicBezTo>
                <a:lnTo>
                  <a:pt x="190670" y="97094"/>
                </a:lnTo>
                <a:cubicBezTo>
                  <a:pt x="236378" y="99613"/>
                  <a:pt x="273089" y="136324"/>
                  <a:pt x="275249" y="181672"/>
                </a:cubicBezTo>
                <a:lnTo>
                  <a:pt x="284246" y="181672"/>
                </a:lnTo>
                <a:cubicBezTo>
                  <a:pt x="286766" y="181672"/>
                  <a:pt x="288565" y="183832"/>
                  <a:pt x="288565" y="186351"/>
                </a:cubicBezTo>
                <a:cubicBezTo>
                  <a:pt x="288565" y="188871"/>
                  <a:pt x="286766" y="190670"/>
                  <a:pt x="284246" y="190670"/>
                </a:cubicBezTo>
                <a:lnTo>
                  <a:pt x="275249" y="190670"/>
                </a:lnTo>
                <a:cubicBezTo>
                  <a:pt x="273089" y="236379"/>
                  <a:pt x="236378" y="273089"/>
                  <a:pt x="190670" y="275249"/>
                </a:cubicBezTo>
                <a:lnTo>
                  <a:pt x="190670" y="284246"/>
                </a:lnTo>
                <a:cubicBezTo>
                  <a:pt x="190670" y="286766"/>
                  <a:pt x="188871" y="288565"/>
                  <a:pt x="185991" y="288565"/>
                </a:cubicBezTo>
                <a:cubicBezTo>
                  <a:pt x="183832" y="288565"/>
                  <a:pt x="182032" y="286766"/>
                  <a:pt x="182032" y="284246"/>
                </a:cubicBezTo>
                <a:lnTo>
                  <a:pt x="182032" y="275249"/>
                </a:lnTo>
                <a:cubicBezTo>
                  <a:pt x="135964" y="273089"/>
                  <a:pt x="99613" y="236379"/>
                  <a:pt x="97094" y="190670"/>
                </a:cubicBezTo>
                <a:lnTo>
                  <a:pt x="88456" y="190670"/>
                </a:lnTo>
                <a:cubicBezTo>
                  <a:pt x="85937" y="190670"/>
                  <a:pt x="84137" y="188871"/>
                  <a:pt x="84137" y="186351"/>
                </a:cubicBezTo>
                <a:cubicBezTo>
                  <a:pt x="84137" y="183832"/>
                  <a:pt x="85937" y="181672"/>
                  <a:pt x="88456" y="181672"/>
                </a:cubicBezTo>
                <a:lnTo>
                  <a:pt x="97094" y="181672"/>
                </a:lnTo>
                <a:cubicBezTo>
                  <a:pt x="99613" y="136324"/>
                  <a:pt x="135964" y="99613"/>
                  <a:pt x="182032" y="97094"/>
                </a:cubicBezTo>
                <a:lnTo>
                  <a:pt x="182032" y="88456"/>
                </a:lnTo>
                <a:cubicBezTo>
                  <a:pt x="182032" y="85937"/>
                  <a:pt x="183832" y="84137"/>
                  <a:pt x="185991" y="84137"/>
                </a:cubicBezTo>
                <a:close/>
                <a:moveTo>
                  <a:pt x="102625" y="55029"/>
                </a:moveTo>
                <a:cubicBezTo>
                  <a:pt x="87810" y="55029"/>
                  <a:pt x="78776" y="64740"/>
                  <a:pt x="78776" y="80206"/>
                </a:cubicBezTo>
                <a:cubicBezTo>
                  <a:pt x="78776" y="96391"/>
                  <a:pt x="89616" y="109699"/>
                  <a:pt x="102625" y="109699"/>
                </a:cubicBezTo>
                <a:cubicBezTo>
                  <a:pt x="115634" y="109699"/>
                  <a:pt x="126475" y="96391"/>
                  <a:pt x="126475" y="80206"/>
                </a:cubicBezTo>
                <a:cubicBezTo>
                  <a:pt x="126475" y="64740"/>
                  <a:pt x="117441" y="55029"/>
                  <a:pt x="102625" y="55029"/>
                </a:cubicBezTo>
                <a:close/>
                <a:moveTo>
                  <a:pt x="102625" y="0"/>
                </a:moveTo>
                <a:cubicBezTo>
                  <a:pt x="105155" y="0"/>
                  <a:pt x="106962" y="1798"/>
                  <a:pt x="106962" y="4316"/>
                </a:cubicBezTo>
                <a:lnTo>
                  <a:pt x="106962" y="12948"/>
                </a:lnTo>
                <a:cubicBezTo>
                  <a:pt x="140206" y="14746"/>
                  <a:pt x="170199" y="34888"/>
                  <a:pt x="183930" y="65100"/>
                </a:cubicBezTo>
                <a:cubicBezTo>
                  <a:pt x="185376" y="67258"/>
                  <a:pt x="184292" y="70135"/>
                  <a:pt x="182124" y="71214"/>
                </a:cubicBezTo>
                <a:cubicBezTo>
                  <a:pt x="179955" y="71933"/>
                  <a:pt x="177065" y="71214"/>
                  <a:pt x="176342" y="68696"/>
                </a:cubicBezTo>
                <a:cubicBezTo>
                  <a:pt x="163694" y="41721"/>
                  <a:pt x="136593" y="23738"/>
                  <a:pt x="106962" y="21939"/>
                </a:cubicBezTo>
                <a:lnTo>
                  <a:pt x="106962" y="30572"/>
                </a:lnTo>
                <a:cubicBezTo>
                  <a:pt x="106962" y="33089"/>
                  <a:pt x="105155" y="34888"/>
                  <a:pt x="102625" y="34888"/>
                </a:cubicBezTo>
                <a:cubicBezTo>
                  <a:pt x="100096" y="34888"/>
                  <a:pt x="98289" y="33089"/>
                  <a:pt x="98289" y="30572"/>
                </a:cubicBezTo>
                <a:lnTo>
                  <a:pt x="98289" y="21939"/>
                </a:lnTo>
                <a:cubicBezTo>
                  <a:pt x="57094" y="24098"/>
                  <a:pt x="24211" y="56827"/>
                  <a:pt x="22043" y="97830"/>
                </a:cubicBezTo>
                <a:lnTo>
                  <a:pt x="30354" y="97830"/>
                </a:lnTo>
                <a:cubicBezTo>
                  <a:pt x="32883" y="97830"/>
                  <a:pt x="35051" y="99628"/>
                  <a:pt x="35051" y="102146"/>
                </a:cubicBezTo>
                <a:cubicBezTo>
                  <a:pt x="35051" y="104664"/>
                  <a:pt x="32883" y="106462"/>
                  <a:pt x="30354" y="106462"/>
                </a:cubicBezTo>
                <a:lnTo>
                  <a:pt x="22043" y="106462"/>
                </a:lnTo>
                <a:cubicBezTo>
                  <a:pt x="22765" y="120129"/>
                  <a:pt x="27102" y="133437"/>
                  <a:pt x="33967" y="144587"/>
                </a:cubicBezTo>
                <a:cubicBezTo>
                  <a:pt x="36136" y="138472"/>
                  <a:pt x="40833" y="133077"/>
                  <a:pt x="47338" y="130200"/>
                </a:cubicBezTo>
                <a:cubicBezTo>
                  <a:pt x="52035" y="127682"/>
                  <a:pt x="57817" y="125884"/>
                  <a:pt x="63237" y="124086"/>
                </a:cubicBezTo>
                <a:cubicBezTo>
                  <a:pt x="65767" y="123366"/>
                  <a:pt x="67935" y="122647"/>
                  <a:pt x="70464" y="121928"/>
                </a:cubicBezTo>
                <a:cubicBezTo>
                  <a:pt x="76607" y="120489"/>
                  <a:pt x="81305" y="116533"/>
                  <a:pt x="82389" y="111138"/>
                </a:cubicBezTo>
                <a:cubicBezTo>
                  <a:pt x="82389" y="110778"/>
                  <a:pt x="82389" y="110418"/>
                  <a:pt x="82389" y="110418"/>
                </a:cubicBezTo>
                <a:cubicBezTo>
                  <a:pt x="74801" y="103225"/>
                  <a:pt x="69742" y="92435"/>
                  <a:pt x="69742" y="80206"/>
                </a:cubicBezTo>
                <a:cubicBezTo>
                  <a:pt x="69742" y="60064"/>
                  <a:pt x="83473" y="46037"/>
                  <a:pt x="102625" y="46037"/>
                </a:cubicBezTo>
                <a:cubicBezTo>
                  <a:pt x="121777" y="46037"/>
                  <a:pt x="135509" y="60064"/>
                  <a:pt x="135509" y="80206"/>
                </a:cubicBezTo>
                <a:cubicBezTo>
                  <a:pt x="135509" y="101067"/>
                  <a:pt x="120693" y="118331"/>
                  <a:pt x="102625" y="118331"/>
                </a:cubicBezTo>
                <a:cubicBezTo>
                  <a:pt x="98289" y="118331"/>
                  <a:pt x="93953" y="117612"/>
                  <a:pt x="89978" y="115454"/>
                </a:cubicBezTo>
                <a:cubicBezTo>
                  <a:pt x="88532" y="120489"/>
                  <a:pt x="84919" y="124805"/>
                  <a:pt x="80221" y="127323"/>
                </a:cubicBezTo>
                <a:cubicBezTo>
                  <a:pt x="81666" y="132358"/>
                  <a:pt x="87448" y="137034"/>
                  <a:pt x="95398" y="138472"/>
                </a:cubicBezTo>
                <a:cubicBezTo>
                  <a:pt x="97928" y="139192"/>
                  <a:pt x="99373" y="141350"/>
                  <a:pt x="98650" y="143867"/>
                </a:cubicBezTo>
                <a:cubicBezTo>
                  <a:pt x="98289" y="146025"/>
                  <a:pt x="96482" y="147104"/>
                  <a:pt x="94675" y="147104"/>
                </a:cubicBezTo>
                <a:cubicBezTo>
                  <a:pt x="94314" y="147104"/>
                  <a:pt x="93953" y="147104"/>
                  <a:pt x="93591" y="147104"/>
                </a:cubicBezTo>
                <a:cubicBezTo>
                  <a:pt x="82750" y="144587"/>
                  <a:pt x="74801" y="138472"/>
                  <a:pt x="72271" y="130560"/>
                </a:cubicBezTo>
                <a:cubicBezTo>
                  <a:pt x="70103" y="131279"/>
                  <a:pt x="67935" y="131998"/>
                  <a:pt x="65767" y="132358"/>
                </a:cubicBezTo>
                <a:cubicBezTo>
                  <a:pt x="60346" y="134156"/>
                  <a:pt x="55649" y="135955"/>
                  <a:pt x="51312" y="137753"/>
                </a:cubicBezTo>
                <a:cubicBezTo>
                  <a:pt x="45169" y="140990"/>
                  <a:pt x="41556" y="146025"/>
                  <a:pt x="41556" y="152140"/>
                </a:cubicBezTo>
                <a:lnTo>
                  <a:pt x="41556" y="154657"/>
                </a:lnTo>
                <a:cubicBezTo>
                  <a:pt x="48783" y="163289"/>
                  <a:pt x="58178" y="170483"/>
                  <a:pt x="69380" y="175518"/>
                </a:cubicBezTo>
                <a:cubicBezTo>
                  <a:pt x="71548" y="176238"/>
                  <a:pt x="72632" y="179115"/>
                  <a:pt x="71548" y="181273"/>
                </a:cubicBezTo>
                <a:cubicBezTo>
                  <a:pt x="70464" y="182712"/>
                  <a:pt x="69019" y="183791"/>
                  <a:pt x="67212" y="183791"/>
                </a:cubicBezTo>
                <a:cubicBezTo>
                  <a:pt x="66851" y="183791"/>
                  <a:pt x="66128" y="183431"/>
                  <a:pt x="65405" y="183431"/>
                </a:cubicBezTo>
                <a:cubicBezTo>
                  <a:pt x="35051" y="169764"/>
                  <a:pt x="14816" y="139551"/>
                  <a:pt x="13370" y="106462"/>
                </a:cubicBezTo>
                <a:lnTo>
                  <a:pt x="4336" y="106462"/>
                </a:lnTo>
                <a:cubicBezTo>
                  <a:pt x="1807" y="106462"/>
                  <a:pt x="0" y="104664"/>
                  <a:pt x="0" y="102146"/>
                </a:cubicBezTo>
                <a:cubicBezTo>
                  <a:pt x="0" y="99628"/>
                  <a:pt x="1807" y="97830"/>
                  <a:pt x="4336" y="97830"/>
                </a:cubicBezTo>
                <a:lnTo>
                  <a:pt x="13370" y="97830"/>
                </a:lnTo>
                <a:cubicBezTo>
                  <a:pt x="15538" y="52152"/>
                  <a:pt x="52397" y="15465"/>
                  <a:pt x="98289" y="13307"/>
                </a:cubicBezTo>
                <a:lnTo>
                  <a:pt x="98289" y="4316"/>
                </a:lnTo>
                <a:cubicBezTo>
                  <a:pt x="98289" y="1798"/>
                  <a:pt x="100096" y="0"/>
                  <a:pt x="102625"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30" name="Freeform 1015">
            <a:extLst>
              <a:ext uri="{FF2B5EF4-FFF2-40B4-BE49-F238E27FC236}">
                <a16:creationId xmlns:a16="http://schemas.microsoft.com/office/drawing/2014/main" id="{5EDBA756-0D2D-C74E-9FBB-8A53826BDB00}"/>
              </a:ext>
            </a:extLst>
          </p:cNvPr>
          <p:cNvSpPr>
            <a:spLocks noChangeAspect="1" noChangeArrowheads="1"/>
          </p:cNvSpPr>
          <p:nvPr/>
        </p:nvSpPr>
        <p:spPr bwMode="auto">
          <a:xfrm>
            <a:off x="17471606" y="11795434"/>
            <a:ext cx="928094" cy="922503"/>
          </a:xfrm>
          <a:custGeom>
            <a:avLst/>
            <a:gdLst>
              <a:gd name="T0" fmla="*/ 342386 w 290153"/>
              <a:gd name="T1" fmla="*/ 527984 h 288566"/>
              <a:gd name="T2" fmla="*/ 86787 w 290153"/>
              <a:gd name="T3" fmla="*/ 461838 h 288566"/>
              <a:gd name="T4" fmla="*/ 78421 w 290153"/>
              <a:gd name="T5" fmla="*/ 520048 h 288566"/>
              <a:gd name="T6" fmla="*/ 225857 w 290153"/>
              <a:gd name="T7" fmla="*/ 406994 h 288566"/>
              <a:gd name="T8" fmla="*/ 153636 w 290153"/>
              <a:gd name="T9" fmla="*/ 376087 h 288566"/>
              <a:gd name="T10" fmla="*/ 153636 w 290153"/>
              <a:gd name="T11" fmla="*/ 376087 h 288566"/>
              <a:gd name="T12" fmla="*/ 212724 w 290153"/>
              <a:gd name="T13" fmla="*/ 395814 h 288566"/>
              <a:gd name="T14" fmla="*/ 212724 w 290153"/>
              <a:gd name="T15" fmla="*/ 353074 h 288566"/>
              <a:gd name="T16" fmla="*/ 265905 w 290153"/>
              <a:gd name="T17" fmla="*/ 180789 h 288566"/>
              <a:gd name="T18" fmla="*/ 130000 w 290153"/>
              <a:gd name="T19" fmla="*/ 188021 h 288566"/>
              <a:gd name="T20" fmla="*/ 212724 w 290153"/>
              <a:gd name="T21" fmla="*/ 134758 h 288566"/>
              <a:gd name="T22" fmla="*/ 303989 w 290153"/>
              <a:gd name="T23" fmla="*/ 289944 h 288566"/>
              <a:gd name="T24" fmla="*/ 328283 w 290153"/>
              <a:gd name="T25" fmla="*/ 90042 h 288566"/>
              <a:gd name="T26" fmla="*/ 270504 w 290153"/>
              <a:gd name="T27" fmla="*/ 332030 h 288566"/>
              <a:gd name="T28" fmla="*/ 425453 w 290153"/>
              <a:gd name="T29" fmla="*/ 462230 h 288566"/>
              <a:gd name="T30" fmla="*/ 409696 w 290153"/>
              <a:gd name="T31" fmla="*/ 462230 h 288566"/>
              <a:gd name="T32" fmla="*/ 263938 w 290153"/>
              <a:gd name="T33" fmla="*/ 456969 h 288566"/>
              <a:gd name="T34" fmla="*/ 220606 w 290153"/>
              <a:gd name="T35" fmla="*/ 520099 h 288566"/>
              <a:gd name="T36" fmla="*/ 168083 w 290153"/>
              <a:gd name="T37" fmla="*/ 455654 h 288566"/>
              <a:gd name="T38" fmla="*/ 115554 w 290153"/>
              <a:gd name="T39" fmla="*/ 394501 h 288566"/>
              <a:gd name="T40" fmla="*/ 7875 w 290153"/>
              <a:gd name="T41" fmla="*/ 527988 h 288566"/>
              <a:gd name="T42" fmla="*/ 120149 w 290153"/>
              <a:gd name="T43" fmla="*/ 377404 h 288566"/>
              <a:gd name="T44" fmla="*/ 212724 w 290153"/>
              <a:gd name="T45" fmla="*/ 118321 h 288566"/>
              <a:gd name="T46" fmla="*/ 344843 w 290153"/>
              <a:gd name="T47" fmla="*/ 0 h 288566"/>
              <a:gd name="T48" fmla="*/ 394802 w 290153"/>
              <a:gd name="T49" fmla="*/ 25602 h 288566"/>
              <a:gd name="T50" fmla="*/ 450019 w 290153"/>
              <a:gd name="T51" fmla="*/ 57772 h 288566"/>
              <a:gd name="T52" fmla="*/ 497348 w 290153"/>
              <a:gd name="T53" fmla="*/ 87320 h 288566"/>
              <a:gd name="T54" fmla="*/ 494720 w 290153"/>
              <a:gd name="T55" fmla="*/ 168071 h 288566"/>
              <a:gd name="T56" fmla="*/ 513782 w 290153"/>
              <a:gd name="T57" fmla="*/ 231756 h 288566"/>
              <a:gd name="T58" fmla="*/ 513782 w 290153"/>
              <a:gd name="T59" fmla="*/ 274431 h 288566"/>
              <a:gd name="T60" fmla="*/ 473027 w 290153"/>
              <a:gd name="T61" fmla="*/ 319073 h 288566"/>
              <a:gd name="T62" fmla="*/ 451991 w 290153"/>
              <a:gd name="T63" fmla="*/ 355184 h 288566"/>
              <a:gd name="T64" fmla="*/ 394802 w 290153"/>
              <a:gd name="T65" fmla="*/ 373565 h 288566"/>
              <a:gd name="T66" fmla="*/ 353390 w 290153"/>
              <a:gd name="T67" fmla="*/ 348617 h 288566"/>
              <a:gd name="T68" fmla="*/ 410579 w 290153"/>
              <a:gd name="T69" fmla="*/ 366342 h 288566"/>
              <a:gd name="T70" fmla="*/ 425040 w 290153"/>
              <a:gd name="T71" fmla="*/ 317104 h 288566"/>
              <a:gd name="T72" fmla="*/ 483544 w 290153"/>
              <a:gd name="T73" fmla="*/ 303974 h 288566"/>
              <a:gd name="T74" fmla="*/ 471055 w 290153"/>
              <a:gd name="T75" fmla="*/ 254732 h 288566"/>
              <a:gd name="T76" fmla="*/ 515095 w 290153"/>
              <a:gd name="T77" fmla="*/ 214685 h 288566"/>
              <a:gd name="T78" fmla="*/ 479599 w 290153"/>
              <a:gd name="T79" fmla="*/ 177264 h 288566"/>
              <a:gd name="T80" fmla="*/ 497348 w 290153"/>
              <a:gd name="T81" fmla="*/ 120146 h 288566"/>
              <a:gd name="T82" fmla="*/ 448047 w 290153"/>
              <a:gd name="T83" fmla="*/ 105701 h 288566"/>
              <a:gd name="T84" fmla="*/ 436215 w 290153"/>
              <a:gd name="T85" fmla="*/ 48581 h 288566"/>
              <a:gd name="T86" fmla="*/ 395460 w 290153"/>
              <a:gd name="T87" fmla="*/ 56461 h 288566"/>
              <a:gd name="T88" fmla="*/ 346818 w 290153"/>
              <a:gd name="T89" fmla="*/ 17073 h 288566"/>
              <a:gd name="T90" fmla="*/ 315263 w 290153"/>
              <a:gd name="T91" fmla="*/ 43332 h 288566"/>
              <a:gd name="T92" fmla="*/ 253474 w 290153"/>
              <a:gd name="T93" fmla="*/ 34135 h 288566"/>
              <a:gd name="T94" fmla="*/ 225866 w 290153"/>
              <a:gd name="T95" fmla="*/ 49896 h 288566"/>
              <a:gd name="T96" fmla="*/ 202858 w 290153"/>
              <a:gd name="T97" fmla="*/ 108329 h 288566"/>
              <a:gd name="T98" fmla="*/ 162105 w 290153"/>
              <a:gd name="T99" fmla="*/ 107669 h 288566"/>
              <a:gd name="T100" fmla="*/ 205486 w 290153"/>
              <a:gd name="T101" fmla="*/ 90603 h 288566"/>
              <a:gd name="T102" fmla="*/ 218634 w 290153"/>
              <a:gd name="T103" fmla="*/ 34135 h 288566"/>
              <a:gd name="T104" fmla="*/ 298831 w 290153"/>
              <a:gd name="T105" fmla="*/ 36765 h 28856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90153" h="288566">
                <a:moveTo>
                  <a:pt x="187134" y="252412"/>
                </a:moveTo>
                <a:cubicBezTo>
                  <a:pt x="189801" y="252412"/>
                  <a:pt x="191706" y="254220"/>
                  <a:pt x="191706" y="256389"/>
                </a:cubicBezTo>
                <a:lnTo>
                  <a:pt x="191706" y="284226"/>
                </a:lnTo>
                <a:cubicBezTo>
                  <a:pt x="191706" y="286756"/>
                  <a:pt x="189801" y="288564"/>
                  <a:pt x="187134" y="288564"/>
                </a:cubicBezTo>
                <a:cubicBezTo>
                  <a:pt x="184467" y="288564"/>
                  <a:pt x="182562" y="286756"/>
                  <a:pt x="182562" y="284226"/>
                </a:cubicBezTo>
                <a:lnTo>
                  <a:pt x="182562" y="256389"/>
                </a:lnTo>
                <a:cubicBezTo>
                  <a:pt x="182562" y="254220"/>
                  <a:pt x="184467" y="252412"/>
                  <a:pt x="187134" y="252412"/>
                </a:cubicBezTo>
                <a:close/>
                <a:moveTo>
                  <a:pt x="47434" y="252412"/>
                </a:moveTo>
                <a:cubicBezTo>
                  <a:pt x="49720" y="252412"/>
                  <a:pt x="52006" y="254220"/>
                  <a:pt x="52006" y="256389"/>
                </a:cubicBezTo>
                <a:lnTo>
                  <a:pt x="52006" y="284226"/>
                </a:lnTo>
                <a:cubicBezTo>
                  <a:pt x="52006" y="286756"/>
                  <a:pt x="49720" y="288564"/>
                  <a:pt x="47434" y="288564"/>
                </a:cubicBezTo>
                <a:cubicBezTo>
                  <a:pt x="45148" y="288564"/>
                  <a:pt x="42862" y="286756"/>
                  <a:pt x="42862" y="284226"/>
                </a:cubicBezTo>
                <a:lnTo>
                  <a:pt x="42862" y="256389"/>
                </a:lnTo>
                <a:cubicBezTo>
                  <a:pt x="42862" y="254220"/>
                  <a:pt x="45148" y="252412"/>
                  <a:pt x="47434" y="252412"/>
                </a:cubicBezTo>
                <a:close/>
                <a:moveTo>
                  <a:pt x="148564" y="205546"/>
                </a:moveTo>
                <a:lnTo>
                  <a:pt x="123444" y="222438"/>
                </a:lnTo>
                <a:lnTo>
                  <a:pt x="142463" y="238970"/>
                </a:lnTo>
                <a:lnTo>
                  <a:pt x="160047" y="213453"/>
                </a:lnTo>
                <a:cubicBezTo>
                  <a:pt x="155741" y="211656"/>
                  <a:pt x="151794" y="209140"/>
                  <a:pt x="148564" y="205546"/>
                </a:cubicBezTo>
                <a:close/>
                <a:moveTo>
                  <a:pt x="83971" y="205546"/>
                </a:moveTo>
                <a:cubicBezTo>
                  <a:pt x="80741" y="209140"/>
                  <a:pt x="76794" y="211656"/>
                  <a:pt x="72129" y="213453"/>
                </a:cubicBezTo>
                <a:lnTo>
                  <a:pt x="89712" y="238970"/>
                </a:lnTo>
                <a:lnTo>
                  <a:pt x="109090" y="222438"/>
                </a:lnTo>
                <a:lnTo>
                  <a:pt x="83971" y="205546"/>
                </a:lnTo>
                <a:close/>
                <a:moveTo>
                  <a:pt x="92224" y="186499"/>
                </a:moveTo>
                <a:lnTo>
                  <a:pt x="90430" y="193327"/>
                </a:lnTo>
                <a:cubicBezTo>
                  <a:pt x="90071" y="194765"/>
                  <a:pt x="89712" y="196562"/>
                  <a:pt x="88995" y="197999"/>
                </a:cubicBezTo>
                <a:lnTo>
                  <a:pt x="116267" y="216328"/>
                </a:lnTo>
                <a:lnTo>
                  <a:pt x="143540" y="197999"/>
                </a:lnTo>
                <a:cubicBezTo>
                  <a:pt x="143181" y="196562"/>
                  <a:pt x="142463" y="194765"/>
                  <a:pt x="142105" y="193327"/>
                </a:cubicBezTo>
                <a:lnTo>
                  <a:pt x="140310" y="186499"/>
                </a:lnTo>
                <a:cubicBezTo>
                  <a:pt x="133133" y="190811"/>
                  <a:pt x="124880" y="192968"/>
                  <a:pt x="116267" y="192968"/>
                </a:cubicBezTo>
                <a:cubicBezTo>
                  <a:pt x="107655" y="192968"/>
                  <a:pt x="99760" y="190811"/>
                  <a:pt x="92224" y="186499"/>
                </a:cubicBezTo>
                <a:close/>
                <a:moveTo>
                  <a:pt x="116267" y="73650"/>
                </a:moveTo>
                <a:cubicBezTo>
                  <a:pt x="97607" y="73650"/>
                  <a:pt x="82894" y="81557"/>
                  <a:pt x="75000" y="95214"/>
                </a:cubicBezTo>
                <a:cubicBezTo>
                  <a:pt x="83253" y="99526"/>
                  <a:pt x="108014" y="109949"/>
                  <a:pt x="145334" y="98808"/>
                </a:cubicBezTo>
                <a:cubicBezTo>
                  <a:pt x="147846" y="97729"/>
                  <a:pt x="150358" y="99167"/>
                  <a:pt x="150717" y="101323"/>
                </a:cubicBezTo>
                <a:cubicBezTo>
                  <a:pt x="151794" y="103839"/>
                  <a:pt x="150358" y="106355"/>
                  <a:pt x="148205" y="106714"/>
                </a:cubicBezTo>
                <a:cubicBezTo>
                  <a:pt x="134569" y="111027"/>
                  <a:pt x="122368" y="112464"/>
                  <a:pt x="111961" y="112464"/>
                </a:cubicBezTo>
                <a:cubicBezTo>
                  <a:pt x="91866" y="112464"/>
                  <a:pt x="77870" y="106714"/>
                  <a:pt x="71052" y="102761"/>
                </a:cubicBezTo>
                <a:cubicBezTo>
                  <a:pt x="68899" y="109230"/>
                  <a:pt x="67464" y="116058"/>
                  <a:pt x="67464" y="123605"/>
                </a:cubicBezTo>
                <a:cubicBezTo>
                  <a:pt x="67464" y="157029"/>
                  <a:pt x="89712" y="183983"/>
                  <a:pt x="116267" y="183983"/>
                </a:cubicBezTo>
                <a:cubicBezTo>
                  <a:pt x="143181" y="183983"/>
                  <a:pt x="165071" y="157029"/>
                  <a:pt x="165071" y="123605"/>
                </a:cubicBezTo>
                <a:cubicBezTo>
                  <a:pt x="165071" y="93417"/>
                  <a:pt x="145693" y="73650"/>
                  <a:pt x="116267" y="73650"/>
                </a:cubicBezTo>
                <a:close/>
                <a:moveTo>
                  <a:pt x="179425" y="57837"/>
                </a:moveTo>
                <a:cubicBezTo>
                  <a:pt x="166148" y="57837"/>
                  <a:pt x="153947" y="63228"/>
                  <a:pt x="144975" y="71494"/>
                </a:cubicBezTo>
                <a:cubicBezTo>
                  <a:pt x="162918" y="80838"/>
                  <a:pt x="173683" y="99526"/>
                  <a:pt x="173683" y="123605"/>
                </a:cubicBezTo>
                <a:cubicBezTo>
                  <a:pt x="173683" y="136543"/>
                  <a:pt x="170813" y="148044"/>
                  <a:pt x="166148" y="158466"/>
                </a:cubicBezTo>
                <a:cubicBezTo>
                  <a:pt x="170095" y="159544"/>
                  <a:pt x="174760" y="159904"/>
                  <a:pt x="179425" y="159904"/>
                </a:cubicBezTo>
                <a:cubicBezTo>
                  <a:pt x="207416" y="159904"/>
                  <a:pt x="230382" y="137262"/>
                  <a:pt x="230382" y="108870"/>
                </a:cubicBezTo>
                <a:cubicBezTo>
                  <a:pt x="230382" y="80838"/>
                  <a:pt x="207416" y="57837"/>
                  <a:pt x="179425" y="57837"/>
                </a:cubicBezTo>
                <a:close/>
                <a:moveTo>
                  <a:pt x="179425" y="49212"/>
                </a:moveTo>
                <a:cubicBezTo>
                  <a:pt x="212081" y="49212"/>
                  <a:pt x="239353" y="76166"/>
                  <a:pt x="239353" y="108870"/>
                </a:cubicBezTo>
                <a:cubicBezTo>
                  <a:pt x="239353" y="142294"/>
                  <a:pt x="212081" y="168889"/>
                  <a:pt x="179425" y="168889"/>
                </a:cubicBezTo>
                <a:cubicBezTo>
                  <a:pt x="173325" y="168889"/>
                  <a:pt x="167224" y="167810"/>
                  <a:pt x="161483" y="166013"/>
                </a:cubicBezTo>
                <a:cubicBezTo>
                  <a:pt x="157894" y="172123"/>
                  <a:pt x="153229" y="177155"/>
                  <a:pt x="147846" y="181467"/>
                </a:cubicBezTo>
                <a:lnTo>
                  <a:pt x="150358" y="191171"/>
                </a:lnTo>
                <a:cubicBezTo>
                  <a:pt x="152511" y="198718"/>
                  <a:pt x="158971" y="205187"/>
                  <a:pt x="166865" y="206265"/>
                </a:cubicBezTo>
                <a:lnTo>
                  <a:pt x="197727" y="211656"/>
                </a:lnTo>
                <a:cubicBezTo>
                  <a:pt x="217822" y="215250"/>
                  <a:pt x="232535" y="232501"/>
                  <a:pt x="232535" y="252627"/>
                </a:cubicBezTo>
                <a:lnTo>
                  <a:pt x="232535" y="284253"/>
                </a:lnTo>
                <a:cubicBezTo>
                  <a:pt x="232535" y="286769"/>
                  <a:pt x="230382" y="288566"/>
                  <a:pt x="227870" y="288566"/>
                </a:cubicBezTo>
                <a:cubicBezTo>
                  <a:pt x="225717" y="288566"/>
                  <a:pt x="223923" y="286769"/>
                  <a:pt x="223923" y="284253"/>
                </a:cubicBezTo>
                <a:lnTo>
                  <a:pt x="223923" y="252627"/>
                </a:lnTo>
                <a:cubicBezTo>
                  <a:pt x="223923" y="236813"/>
                  <a:pt x="212081" y="223156"/>
                  <a:pt x="196291" y="220281"/>
                </a:cubicBezTo>
                <a:lnTo>
                  <a:pt x="169377" y="215609"/>
                </a:lnTo>
                <a:lnTo>
                  <a:pt x="147128" y="248314"/>
                </a:lnTo>
                <a:cubicBezTo>
                  <a:pt x="146411" y="249032"/>
                  <a:pt x="145334" y="249751"/>
                  <a:pt x="144258" y="249751"/>
                </a:cubicBezTo>
                <a:cubicBezTo>
                  <a:pt x="143899" y="250111"/>
                  <a:pt x="143540" y="250111"/>
                  <a:pt x="143540" y="250111"/>
                </a:cubicBezTo>
                <a:cubicBezTo>
                  <a:pt x="142463" y="250111"/>
                  <a:pt x="141387" y="249751"/>
                  <a:pt x="140669" y="249032"/>
                </a:cubicBezTo>
                <a:lnTo>
                  <a:pt x="120574" y="231422"/>
                </a:lnTo>
                <a:lnTo>
                  <a:pt x="120574" y="284253"/>
                </a:lnTo>
                <a:cubicBezTo>
                  <a:pt x="120574" y="286769"/>
                  <a:pt x="118779" y="288566"/>
                  <a:pt x="116267" y="288566"/>
                </a:cubicBezTo>
                <a:cubicBezTo>
                  <a:pt x="113755" y="288566"/>
                  <a:pt x="111961" y="286769"/>
                  <a:pt x="111961" y="284253"/>
                </a:cubicBezTo>
                <a:lnTo>
                  <a:pt x="111961" y="231422"/>
                </a:lnTo>
                <a:lnTo>
                  <a:pt x="91866" y="249032"/>
                </a:lnTo>
                <a:cubicBezTo>
                  <a:pt x="91148" y="249751"/>
                  <a:pt x="90071" y="250111"/>
                  <a:pt x="88995" y="250111"/>
                </a:cubicBezTo>
                <a:cubicBezTo>
                  <a:pt x="88636" y="250111"/>
                  <a:pt x="88636" y="250111"/>
                  <a:pt x="88277" y="249751"/>
                </a:cubicBezTo>
                <a:cubicBezTo>
                  <a:pt x="87200" y="249751"/>
                  <a:pt x="86124" y="249032"/>
                  <a:pt x="85406" y="248314"/>
                </a:cubicBezTo>
                <a:lnTo>
                  <a:pt x="63158" y="215609"/>
                </a:lnTo>
                <a:lnTo>
                  <a:pt x="36244" y="220281"/>
                </a:lnTo>
                <a:cubicBezTo>
                  <a:pt x="20454" y="223156"/>
                  <a:pt x="8612" y="236813"/>
                  <a:pt x="8612" y="252627"/>
                </a:cubicBezTo>
                <a:lnTo>
                  <a:pt x="8612" y="284253"/>
                </a:lnTo>
                <a:cubicBezTo>
                  <a:pt x="8612" y="286769"/>
                  <a:pt x="6818" y="288566"/>
                  <a:pt x="4306" y="288566"/>
                </a:cubicBezTo>
                <a:cubicBezTo>
                  <a:pt x="2153" y="288566"/>
                  <a:pt x="0" y="286769"/>
                  <a:pt x="0" y="284253"/>
                </a:cubicBezTo>
                <a:lnTo>
                  <a:pt x="0" y="252627"/>
                </a:lnTo>
                <a:cubicBezTo>
                  <a:pt x="0" y="232501"/>
                  <a:pt x="14713" y="215250"/>
                  <a:pt x="34808" y="211656"/>
                </a:cubicBezTo>
                <a:lnTo>
                  <a:pt x="65669" y="206265"/>
                </a:lnTo>
                <a:cubicBezTo>
                  <a:pt x="73564" y="205187"/>
                  <a:pt x="80023" y="198718"/>
                  <a:pt x="82177" y="191171"/>
                </a:cubicBezTo>
                <a:lnTo>
                  <a:pt x="84330" y="181467"/>
                </a:lnTo>
                <a:cubicBezTo>
                  <a:pt x="68899" y="168889"/>
                  <a:pt x="58851" y="147685"/>
                  <a:pt x="58851" y="123605"/>
                </a:cubicBezTo>
                <a:cubicBezTo>
                  <a:pt x="58851" y="88385"/>
                  <a:pt x="81818" y="64666"/>
                  <a:pt x="116267" y="64666"/>
                </a:cubicBezTo>
                <a:cubicBezTo>
                  <a:pt x="123444" y="64666"/>
                  <a:pt x="129904" y="66103"/>
                  <a:pt x="136004" y="67900"/>
                </a:cubicBezTo>
                <a:cubicBezTo>
                  <a:pt x="147128" y="56400"/>
                  <a:pt x="162559" y="49212"/>
                  <a:pt x="179425" y="49212"/>
                </a:cubicBezTo>
                <a:close/>
                <a:moveTo>
                  <a:pt x="173029" y="0"/>
                </a:moveTo>
                <a:lnTo>
                  <a:pt x="188478" y="0"/>
                </a:lnTo>
                <a:cubicBezTo>
                  <a:pt x="194226" y="0"/>
                  <a:pt x="198178" y="4306"/>
                  <a:pt x="198178" y="9329"/>
                </a:cubicBezTo>
                <a:lnTo>
                  <a:pt x="198178" y="20094"/>
                </a:lnTo>
                <a:cubicBezTo>
                  <a:pt x="202130" y="20811"/>
                  <a:pt x="206442" y="21888"/>
                  <a:pt x="210394" y="23323"/>
                </a:cubicBezTo>
                <a:lnTo>
                  <a:pt x="215783" y="13994"/>
                </a:lnTo>
                <a:cubicBezTo>
                  <a:pt x="218298" y="9688"/>
                  <a:pt x="224046" y="7894"/>
                  <a:pt x="228717" y="10764"/>
                </a:cubicBezTo>
                <a:lnTo>
                  <a:pt x="242369" y="18658"/>
                </a:lnTo>
                <a:cubicBezTo>
                  <a:pt x="244525" y="19735"/>
                  <a:pt x="246321" y="21888"/>
                  <a:pt x="247040" y="24399"/>
                </a:cubicBezTo>
                <a:cubicBezTo>
                  <a:pt x="247399" y="26911"/>
                  <a:pt x="247399" y="29423"/>
                  <a:pt x="245962" y="31576"/>
                </a:cubicBezTo>
                <a:lnTo>
                  <a:pt x="240932" y="40546"/>
                </a:lnTo>
                <a:cubicBezTo>
                  <a:pt x="243806" y="43417"/>
                  <a:pt x="246681" y="46287"/>
                  <a:pt x="249195" y="49517"/>
                </a:cubicBezTo>
                <a:lnTo>
                  <a:pt x="258537" y="44134"/>
                </a:lnTo>
                <a:cubicBezTo>
                  <a:pt x="263207" y="41623"/>
                  <a:pt x="268956" y="43058"/>
                  <a:pt x="271830" y="47723"/>
                </a:cubicBezTo>
                <a:lnTo>
                  <a:pt x="279734" y="61358"/>
                </a:lnTo>
                <a:cubicBezTo>
                  <a:pt x="282249" y="66022"/>
                  <a:pt x="280812" y="71763"/>
                  <a:pt x="276141" y="74634"/>
                </a:cubicBezTo>
                <a:lnTo>
                  <a:pt x="266800" y="80016"/>
                </a:lnTo>
                <a:cubicBezTo>
                  <a:pt x="268237" y="83604"/>
                  <a:pt x="269315" y="87551"/>
                  <a:pt x="270393" y="91857"/>
                </a:cubicBezTo>
                <a:lnTo>
                  <a:pt x="280812" y="91857"/>
                </a:lnTo>
                <a:cubicBezTo>
                  <a:pt x="285842" y="91857"/>
                  <a:pt x="290153" y="96163"/>
                  <a:pt x="290153" y="101187"/>
                </a:cubicBezTo>
                <a:lnTo>
                  <a:pt x="290153" y="117333"/>
                </a:lnTo>
                <a:cubicBezTo>
                  <a:pt x="290153" y="122357"/>
                  <a:pt x="285842" y="126663"/>
                  <a:pt x="280812" y="126663"/>
                </a:cubicBezTo>
                <a:lnTo>
                  <a:pt x="270393" y="126663"/>
                </a:lnTo>
                <a:cubicBezTo>
                  <a:pt x="269315" y="130969"/>
                  <a:pt x="268237" y="134916"/>
                  <a:pt x="266800" y="138863"/>
                </a:cubicBezTo>
                <a:lnTo>
                  <a:pt x="276141" y="143886"/>
                </a:lnTo>
                <a:cubicBezTo>
                  <a:pt x="278297" y="145321"/>
                  <a:pt x="279734" y="147474"/>
                  <a:pt x="280812" y="149986"/>
                </a:cubicBezTo>
                <a:cubicBezTo>
                  <a:pt x="281171" y="152498"/>
                  <a:pt x="280812" y="155009"/>
                  <a:pt x="279734" y="157162"/>
                </a:cubicBezTo>
                <a:lnTo>
                  <a:pt x="271830" y="170797"/>
                </a:lnTo>
                <a:cubicBezTo>
                  <a:pt x="270393" y="172950"/>
                  <a:pt x="268237" y="174386"/>
                  <a:pt x="265722" y="175103"/>
                </a:cubicBezTo>
                <a:cubicBezTo>
                  <a:pt x="263207" y="175821"/>
                  <a:pt x="260692" y="175462"/>
                  <a:pt x="258537" y="174386"/>
                </a:cubicBezTo>
                <a:lnTo>
                  <a:pt x="249195" y="169003"/>
                </a:lnTo>
                <a:cubicBezTo>
                  <a:pt x="246681" y="172233"/>
                  <a:pt x="243806" y="175103"/>
                  <a:pt x="240932" y="177974"/>
                </a:cubicBezTo>
                <a:lnTo>
                  <a:pt x="245962" y="186944"/>
                </a:lnTo>
                <a:cubicBezTo>
                  <a:pt x="247399" y="189097"/>
                  <a:pt x="247399" y="191609"/>
                  <a:pt x="247040" y="194121"/>
                </a:cubicBezTo>
                <a:cubicBezTo>
                  <a:pt x="246321" y="196632"/>
                  <a:pt x="244525" y="198785"/>
                  <a:pt x="242369" y="199862"/>
                </a:cubicBezTo>
                <a:lnTo>
                  <a:pt x="228717" y="207756"/>
                </a:lnTo>
                <a:cubicBezTo>
                  <a:pt x="227280" y="208832"/>
                  <a:pt x="225483" y="209191"/>
                  <a:pt x="223687" y="209191"/>
                </a:cubicBezTo>
                <a:cubicBezTo>
                  <a:pt x="220813" y="209191"/>
                  <a:pt x="217220" y="207397"/>
                  <a:pt x="215783" y="204167"/>
                </a:cubicBezTo>
                <a:lnTo>
                  <a:pt x="210394" y="195197"/>
                </a:lnTo>
                <a:cubicBezTo>
                  <a:pt x="205364" y="196991"/>
                  <a:pt x="199975" y="198426"/>
                  <a:pt x="194586" y="199144"/>
                </a:cubicBezTo>
                <a:cubicBezTo>
                  <a:pt x="192071" y="199503"/>
                  <a:pt x="190274" y="198068"/>
                  <a:pt x="189556" y="195556"/>
                </a:cubicBezTo>
                <a:cubicBezTo>
                  <a:pt x="189196" y="193044"/>
                  <a:pt x="190993" y="190891"/>
                  <a:pt x="193148" y="190532"/>
                </a:cubicBezTo>
                <a:cubicBezTo>
                  <a:pt x="199256" y="189815"/>
                  <a:pt x="205005" y="188021"/>
                  <a:pt x="210753" y="185868"/>
                </a:cubicBezTo>
                <a:cubicBezTo>
                  <a:pt x="212549" y="185150"/>
                  <a:pt x="215064" y="185868"/>
                  <a:pt x="216142" y="187662"/>
                </a:cubicBezTo>
                <a:lnTo>
                  <a:pt x="223328" y="199862"/>
                </a:lnTo>
                <a:cubicBezTo>
                  <a:pt x="223328" y="200579"/>
                  <a:pt x="223687" y="200579"/>
                  <a:pt x="224405" y="200220"/>
                </a:cubicBezTo>
                <a:lnTo>
                  <a:pt x="238058" y="192326"/>
                </a:lnTo>
                <a:cubicBezTo>
                  <a:pt x="238417" y="192326"/>
                  <a:pt x="238417" y="191609"/>
                  <a:pt x="238417" y="191250"/>
                </a:cubicBezTo>
                <a:lnTo>
                  <a:pt x="231232" y="179050"/>
                </a:lnTo>
                <a:cubicBezTo>
                  <a:pt x="230154" y="176897"/>
                  <a:pt x="230513" y="174744"/>
                  <a:pt x="232310" y="173309"/>
                </a:cubicBezTo>
                <a:cubicBezTo>
                  <a:pt x="236980" y="169721"/>
                  <a:pt x="241291" y="165415"/>
                  <a:pt x="244884" y="160750"/>
                </a:cubicBezTo>
                <a:cubicBezTo>
                  <a:pt x="246321" y="158956"/>
                  <a:pt x="248836" y="158598"/>
                  <a:pt x="250633" y="159674"/>
                </a:cubicBezTo>
                <a:lnTo>
                  <a:pt x="262848" y="166492"/>
                </a:lnTo>
                <a:cubicBezTo>
                  <a:pt x="263207" y="166850"/>
                  <a:pt x="263926" y="166492"/>
                  <a:pt x="264285" y="166133"/>
                </a:cubicBezTo>
                <a:lnTo>
                  <a:pt x="271830" y="152856"/>
                </a:lnTo>
                <a:cubicBezTo>
                  <a:pt x="272189" y="152498"/>
                  <a:pt x="271830" y="151780"/>
                  <a:pt x="271830" y="151421"/>
                </a:cubicBezTo>
                <a:lnTo>
                  <a:pt x="259255" y="144245"/>
                </a:lnTo>
                <a:cubicBezTo>
                  <a:pt x="257459" y="143168"/>
                  <a:pt x="256740" y="141015"/>
                  <a:pt x="257459" y="139221"/>
                </a:cubicBezTo>
                <a:cubicBezTo>
                  <a:pt x="259614" y="133480"/>
                  <a:pt x="261052" y="127380"/>
                  <a:pt x="262129" y="121639"/>
                </a:cubicBezTo>
                <a:cubicBezTo>
                  <a:pt x="262489" y="119486"/>
                  <a:pt x="264285" y="118051"/>
                  <a:pt x="266441" y="118051"/>
                </a:cubicBezTo>
                <a:lnTo>
                  <a:pt x="280812" y="118051"/>
                </a:lnTo>
                <a:cubicBezTo>
                  <a:pt x="281171" y="118051"/>
                  <a:pt x="281530" y="117692"/>
                  <a:pt x="281530" y="117333"/>
                </a:cubicBezTo>
                <a:lnTo>
                  <a:pt x="281530" y="101187"/>
                </a:lnTo>
                <a:cubicBezTo>
                  <a:pt x="281530" y="100828"/>
                  <a:pt x="281171" y="100469"/>
                  <a:pt x="280812" y="100469"/>
                </a:cubicBezTo>
                <a:lnTo>
                  <a:pt x="266441" y="100469"/>
                </a:lnTo>
                <a:cubicBezTo>
                  <a:pt x="264285" y="100469"/>
                  <a:pt x="262489" y="99034"/>
                  <a:pt x="262129" y="96881"/>
                </a:cubicBezTo>
                <a:cubicBezTo>
                  <a:pt x="261052" y="90781"/>
                  <a:pt x="259614" y="85040"/>
                  <a:pt x="257459" y="79299"/>
                </a:cubicBezTo>
                <a:cubicBezTo>
                  <a:pt x="256740" y="77505"/>
                  <a:pt x="257459" y="75352"/>
                  <a:pt x="259255" y="73916"/>
                </a:cubicBezTo>
                <a:lnTo>
                  <a:pt x="271471" y="67099"/>
                </a:lnTo>
                <a:cubicBezTo>
                  <a:pt x="271830" y="66740"/>
                  <a:pt x="272189" y="66381"/>
                  <a:pt x="271830" y="65664"/>
                </a:cubicBezTo>
                <a:lnTo>
                  <a:pt x="264285" y="52387"/>
                </a:lnTo>
                <a:cubicBezTo>
                  <a:pt x="263926" y="52028"/>
                  <a:pt x="263207" y="51670"/>
                  <a:pt x="262848" y="52028"/>
                </a:cubicBezTo>
                <a:lnTo>
                  <a:pt x="250633" y="59205"/>
                </a:lnTo>
                <a:cubicBezTo>
                  <a:pt x="248836" y="59922"/>
                  <a:pt x="246321" y="59564"/>
                  <a:pt x="244884" y="57770"/>
                </a:cubicBezTo>
                <a:cubicBezTo>
                  <a:pt x="241291" y="53105"/>
                  <a:pt x="236980" y="48799"/>
                  <a:pt x="232310" y="45211"/>
                </a:cubicBezTo>
                <a:cubicBezTo>
                  <a:pt x="230513" y="43776"/>
                  <a:pt x="230154" y="41264"/>
                  <a:pt x="231232" y="39470"/>
                </a:cubicBezTo>
                <a:lnTo>
                  <a:pt x="238417" y="27270"/>
                </a:lnTo>
                <a:cubicBezTo>
                  <a:pt x="238417" y="26911"/>
                  <a:pt x="238417" y="26911"/>
                  <a:pt x="238417" y="26552"/>
                </a:cubicBezTo>
                <a:cubicBezTo>
                  <a:pt x="238417" y="26552"/>
                  <a:pt x="238058" y="26552"/>
                  <a:pt x="238058" y="26194"/>
                </a:cubicBezTo>
                <a:lnTo>
                  <a:pt x="224405" y="18299"/>
                </a:lnTo>
                <a:cubicBezTo>
                  <a:pt x="223687" y="17941"/>
                  <a:pt x="223328" y="17941"/>
                  <a:pt x="223328" y="18658"/>
                </a:cubicBezTo>
                <a:lnTo>
                  <a:pt x="216142" y="30858"/>
                </a:lnTo>
                <a:cubicBezTo>
                  <a:pt x="215064" y="32652"/>
                  <a:pt x="212549" y="33370"/>
                  <a:pt x="210753" y="32652"/>
                </a:cubicBezTo>
                <a:cubicBezTo>
                  <a:pt x="205005" y="30499"/>
                  <a:pt x="199256" y="28705"/>
                  <a:pt x="193148" y="27988"/>
                </a:cubicBezTo>
                <a:cubicBezTo>
                  <a:pt x="190993" y="27629"/>
                  <a:pt x="189556" y="25835"/>
                  <a:pt x="189556" y="23682"/>
                </a:cubicBezTo>
                <a:lnTo>
                  <a:pt x="189556" y="9329"/>
                </a:lnTo>
                <a:cubicBezTo>
                  <a:pt x="189556" y="8970"/>
                  <a:pt x="189196" y="8611"/>
                  <a:pt x="188478" y="8611"/>
                </a:cubicBezTo>
                <a:lnTo>
                  <a:pt x="173029" y="8611"/>
                </a:lnTo>
                <a:cubicBezTo>
                  <a:pt x="172670" y="8611"/>
                  <a:pt x="172310" y="8970"/>
                  <a:pt x="172310" y="9329"/>
                </a:cubicBezTo>
                <a:lnTo>
                  <a:pt x="172310" y="23682"/>
                </a:lnTo>
                <a:cubicBezTo>
                  <a:pt x="172310" y="25835"/>
                  <a:pt x="170514" y="27629"/>
                  <a:pt x="168358" y="27988"/>
                </a:cubicBezTo>
                <a:cubicBezTo>
                  <a:pt x="162251" y="28705"/>
                  <a:pt x="156502" y="30499"/>
                  <a:pt x="151113" y="32652"/>
                </a:cubicBezTo>
                <a:cubicBezTo>
                  <a:pt x="148957" y="33370"/>
                  <a:pt x="146802" y="32652"/>
                  <a:pt x="145724" y="30858"/>
                </a:cubicBezTo>
                <a:lnTo>
                  <a:pt x="138538" y="18658"/>
                </a:lnTo>
                <a:cubicBezTo>
                  <a:pt x="138179" y="17941"/>
                  <a:pt x="137820" y="17941"/>
                  <a:pt x="137461" y="18299"/>
                </a:cubicBezTo>
                <a:lnTo>
                  <a:pt x="123808" y="26194"/>
                </a:lnTo>
                <a:cubicBezTo>
                  <a:pt x="123449" y="26552"/>
                  <a:pt x="123449" y="26552"/>
                  <a:pt x="123090" y="26552"/>
                </a:cubicBezTo>
                <a:cubicBezTo>
                  <a:pt x="123090" y="26911"/>
                  <a:pt x="123090" y="26911"/>
                  <a:pt x="123449" y="27270"/>
                </a:cubicBezTo>
                <a:lnTo>
                  <a:pt x="130275" y="39470"/>
                </a:lnTo>
                <a:cubicBezTo>
                  <a:pt x="131353" y="41264"/>
                  <a:pt x="130994" y="43776"/>
                  <a:pt x="129197" y="45211"/>
                </a:cubicBezTo>
                <a:cubicBezTo>
                  <a:pt x="124527" y="48799"/>
                  <a:pt x="120575" y="53105"/>
                  <a:pt x="116623" y="57770"/>
                </a:cubicBezTo>
                <a:cubicBezTo>
                  <a:pt x="115545" y="59564"/>
                  <a:pt x="113030" y="59922"/>
                  <a:pt x="110874" y="59205"/>
                </a:cubicBezTo>
                <a:lnTo>
                  <a:pt x="98659" y="52028"/>
                </a:lnTo>
                <a:cubicBezTo>
                  <a:pt x="98300" y="51670"/>
                  <a:pt x="97940" y="52028"/>
                  <a:pt x="97581" y="52387"/>
                </a:cubicBezTo>
                <a:lnTo>
                  <a:pt x="94707" y="57411"/>
                </a:lnTo>
                <a:cubicBezTo>
                  <a:pt x="93270" y="59205"/>
                  <a:pt x="90755" y="59922"/>
                  <a:pt x="88599" y="58846"/>
                </a:cubicBezTo>
                <a:cubicBezTo>
                  <a:pt x="86803" y="57411"/>
                  <a:pt x="85725" y="54899"/>
                  <a:pt x="87162" y="52746"/>
                </a:cubicBezTo>
                <a:lnTo>
                  <a:pt x="90036" y="47723"/>
                </a:lnTo>
                <a:cubicBezTo>
                  <a:pt x="92551" y="43058"/>
                  <a:pt x="98659" y="41623"/>
                  <a:pt x="103329" y="44134"/>
                </a:cubicBezTo>
                <a:lnTo>
                  <a:pt x="112311" y="49517"/>
                </a:lnTo>
                <a:cubicBezTo>
                  <a:pt x="114826" y="46287"/>
                  <a:pt x="118060" y="43417"/>
                  <a:pt x="120934" y="40546"/>
                </a:cubicBezTo>
                <a:lnTo>
                  <a:pt x="115904" y="31576"/>
                </a:lnTo>
                <a:cubicBezTo>
                  <a:pt x="114467" y="29423"/>
                  <a:pt x="114108" y="26911"/>
                  <a:pt x="114826" y="24399"/>
                </a:cubicBezTo>
                <a:cubicBezTo>
                  <a:pt x="115545" y="21888"/>
                  <a:pt x="116982" y="19735"/>
                  <a:pt x="119497" y="18658"/>
                </a:cubicBezTo>
                <a:lnTo>
                  <a:pt x="132790" y="10764"/>
                </a:lnTo>
                <a:cubicBezTo>
                  <a:pt x="137461" y="7894"/>
                  <a:pt x="143568" y="9688"/>
                  <a:pt x="146083" y="13994"/>
                </a:cubicBezTo>
                <a:lnTo>
                  <a:pt x="151113" y="23323"/>
                </a:lnTo>
                <a:cubicBezTo>
                  <a:pt x="155424" y="21888"/>
                  <a:pt x="159376" y="20811"/>
                  <a:pt x="163328" y="20094"/>
                </a:cubicBezTo>
                <a:lnTo>
                  <a:pt x="163328" y="9329"/>
                </a:lnTo>
                <a:cubicBezTo>
                  <a:pt x="163328" y="4306"/>
                  <a:pt x="167640" y="0"/>
                  <a:pt x="173029"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31" name="TextBox 30">
            <a:extLst>
              <a:ext uri="{FF2B5EF4-FFF2-40B4-BE49-F238E27FC236}">
                <a16:creationId xmlns:a16="http://schemas.microsoft.com/office/drawing/2014/main" id="{D7FBF113-3573-1346-9F9E-CF748700C0AA}"/>
              </a:ext>
            </a:extLst>
          </p:cNvPr>
          <p:cNvSpPr txBox="1"/>
          <p:nvPr/>
        </p:nvSpPr>
        <p:spPr>
          <a:xfrm>
            <a:off x="12204638" y="11663169"/>
            <a:ext cx="2023311"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TITLE 01</a:t>
            </a:r>
          </a:p>
        </p:txBody>
      </p:sp>
      <p:sp>
        <p:nvSpPr>
          <p:cNvPr id="32" name="Subtitle 2">
            <a:extLst>
              <a:ext uri="{FF2B5EF4-FFF2-40B4-BE49-F238E27FC236}">
                <a16:creationId xmlns:a16="http://schemas.microsoft.com/office/drawing/2014/main" id="{3BEC6900-51C0-5B40-9F69-54025E3265D5}"/>
              </a:ext>
            </a:extLst>
          </p:cNvPr>
          <p:cNvSpPr txBox="1">
            <a:spLocks/>
          </p:cNvSpPr>
          <p:nvPr/>
        </p:nvSpPr>
        <p:spPr>
          <a:xfrm>
            <a:off x="12204639" y="12226173"/>
            <a:ext cx="4323164" cy="49449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is</a:t>
            </a:r>
          </a:p>
        </p:txBody>
      </p:sp>
      <p:sp>
        <p:nvSpPr>
          <p:cNvPr id="33" name="TextBox 32">
            <a:extLst>
              <a:ext uri="{FF2B5EF4-FFF2-40B4-BE49-F238E27FC236}">
                <a16:creationId xmlns:a16="http://schemas.microsoft.com/office/drawing/2014/main" id="{CF034250-39B6-B049-BA20-65152B45B25F}"/>
              </a:ext>
            </a:extLst>
          </p:cNvPr>
          <p:cNvSpPr txBox="1"/>
          <p:nvPr/>
        </p:nvSpPr>
        <p:spPr>
          <a:xfrm>
            <a:off x="18533660" y="11663169"/>
            <a:ext cx="2103461"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TITLE 02</a:t>
            </a:r>
          </a:p>
        </p:txBody>
      </p:sp>
      <p:sp>
        <p:nvSpPr>
          <p:cNvPr id="34" name="Subtitle 2">
            <a:extLst>
              <a:ext uri="{FF2B5EF4-FFF2-40B4-BE49-F238E27FC236}">
                <a16:creationId xmlns:a16="http://schemas.microsoft.com/office/drawing/2014/main" id="{A3773E10-4027-1942-82A0-A6657022CF17}"/>
              </a:ext>
            </a:extLst>
          </p:cNvPr>
          <p:cNvSpPr txBox="1">
            <a:spLocks/>
          </p:cNvSpPr>
          <p:nvPr/>
        </p:nvSpPr>
        <p:spPr>
          <a:xfrm>
            <a:off x="18533661" y="12226173"/>
            <a:ext cx="4323164" cy="49449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is</a:t>
            </a:r>
          </a:p>
        </p:txBody>
      </p:sp>
    </p:spTree>
    <p:extLst>
      <p:ext uri="{BB962C8B-B14F-4D97-AF65-F5344CB8AC3E}">
        <p14:creationId xmlns:p14="http://schemas.microsoft.com/office/powerpoint/2010/main" val="2576599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6DF639B-A6F9-2147-8ECC-90CBC58F36FC}"/>
              </a:ext>
            </a:extLst>
          </p:cNvPr>
          <p:cNvSpPr txBox="1"/>
          <p:nvPr/>
        </p:nvSpPr>
        <p:spPr>
          <a:xfrm>
            <a:off x="5798332" y="1141614"/>
            <a:ext cx="1278106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UNITED STATES MAP</a:t>
            </a:r>
          </a:p>
        </p:txBody>
      </p:sp>
      <p:grpSp>
        <p:nvGrpSpPr>
          <p:cNvPr id="80" name="Group 79">
            <a:extLst>
              <a:ext uri="{FF2B5EF4-FFF2-40B4-BE49-F238E27FC236}">
                <a16:creationId xmlns:a16="http://schemas.microsoft.com/office/drawing/2014/main" id="{88A25880-AFAF-704F-8D43-BD480BD30507}"/>
              </a:ext>
            </a:extLst>
          </p:cNvPr>
          <p:cNvGrpSpPr/>
          <p:nvPr/>
        </p:nvGrpSpPr>
        <p:grpSpPr>
          <a:xfrm>
            <a:off x="6975062" y="3943710"/>
            <a:ext cx="10427526" cy="6485545"/>
            <a:chOff x="6975062" y="3943710"/>
            <a:chExt cx="10427526" cy="6485545"/>
          </a:xfrm>
        </p:grpSpPr>
        <p:sp>
          <p:nvSpPr>
            <p:cNvPr id="7" name="Shape 3141">
              <a:extLst>
                <a:ext uri="{FF2B5EF4-FFF2-40B4-BE49-F238E27FC236}">
                  <a16:creationId xmlns:a16="http://schemas.microsoft.com/office/drawing/2014/main" id="{953668A0-9625-BA46-BF73-111A68257FAE}"/>
                </a:ext>
              </a:extLst>
            </p:cNvPr>
            <p:cNvSpPr/>
            <p:nvPr/>
          </p:nvSpPr>
          <p:spPr>
            <a:xfrm>
              <a:off x="14436743" y="7905306"/>
              <a:ext cx="1101285" cy="1153058"/>
            </a:xfrm>
            <a:custGeom>
              <a:avLst/>
              <a:gdLst/>
              <a:ahLst/>
              <a:cxnLst>
                <a:cxn ang="0">
                  <a:pos x="wd2" y="hd2"/>
                </a:cxn>
                <a:cxn ang="5400000">
                  <a:pos x="wd2" y="hd2"/>
                </a:cxn>
                <a:cxn ang="10800000">
                  <a:pos x="wd2" y="hd2"/>
                </a:cxn>
                <a:cxn ang="16200000">
                  <a:pos x="wd2" y="hd2"/>
                </a:cxn>
              </a:cxnLst>
              <a:rect l="0" t="0" r="r" b="b"/>
              <a:pathLst>
                <a:path w="21600" h="21600" extrusionOk="0">
                  <a:moveTo>
                    <a:pt x="17435" y="21600"/>
                  </a:moveTo>
                  <a:cubicBezTo>
                    <a:pt x="17341" y="21600"/>
                    <a:pt x="17257" y="21564"/>
                    <a:pt x="17199" y="21500"/>
                  </a:cubicBezTo>
                  <a:cubicBezTo>
                    <a:pt x="17141" y="21435"/>
                    <a:pt x="17112" y="21343"/>
                    <a:pt x="17112" y="21229"/>
                  </a:cubicBezTo>
                  <a:cubicBezTo>
                    <a:pt x="17112" y="21129"/>
                    <a:pt x="16886" y="20865"/>
                    <a:pt x="16662" y="20663"/>
                  </a:cubicBezTo>
                  <a:lnTo>
                    <a:pt x="5617" y="21358"/>
                  </a:lnTo>
                  <a:lnTo>
                    <a:pt x="4990" y="20273"/>
                  </a:lnTo>
                  <a:cubicBezTo>
                    <a:pt x="4939" y="20197"/>
                    <a:pt x="3666" y="18237"/>
                    <a:pt x="3863" y="16598"/>
                  </a:cubicBezTo>
                  <a:cubicBezTo>
                    <a:pt x="3972" y="15692"/>
                    <a:pt x="4139" y="15328"/>
                    <a:pt x="4287" y="15006"/>
                  </a:cubicBezTo>
                  <a:cubicBezTo>
                    <a:pt x="4400" y="14759"/>
                    <a:pt x="4498" y="14546"/>
                    <a:pt x="4539" y="14108"/>
                  </a:cubicBezTo>
                  <a:cubicBezTo>
                    <a:pt x="4629" y="13167"/>
                    <a:pt x="3434" y="12145"/>
                    <a:pt x="3422" y="12135"/>
                  </a:cubicBezTo>
                  <a:lnTo>
                    <a:pt x="3395" y="12112"/>
                  </a:lnTo>
                  <a:lnTo>
                    <a:pt x="0" y="1544"/>
                  </a:lnTo>
                  <a:lnTo>
                    <a:pt x="161" y="1531"/>
                  </a:lnTo>
                  <a:cubicBezTo>
                    <a:pt x="1620" y="1414"/>
                    <a:pt x="9462" y="225"/>
                    <a:pt x="10351" y="90"/>
                  </a:cubicBezTo>
                  <a:lnTo>
                    <a:pt x="10595" y="54"/>
                  </a:lnTo>
                  <a:lnTo>
                    <a:pt x="10942" y="0"/>
                  </a:lnTo>
                  <a:lnTo>
                    <a:pt x="10716" y="257"/>
                  </a:lnTo>
                  <a:cubicBezTo>
                    <a:pt x="10633" y="351"/>
                    <a:pt x="10514" y="459"/>
                    <a:pt x="10388" y="573"/>
                  </a:cubicBezTo>
                  <a:cubicBezTo>
                    <a:pt x="10106" y="830"/>
                    <a:pt x="9721" y="1181"/>
                    <a:pt x="9707" y="1436"/>
                  </a:cubicBezTo>
                  <a:cubicBezTo>
                    <a:pt x="9688" y="1803"/>
                    <a:pt x="10059" y="1942"/>
                    <a:pt x="10585" y="2099"/>
                  </a:cubicBezTo>
                  <a:cubicBezTo>
                    <a:pt x="10720" y="2140"/>
                    <a:pt x="10846" y="2177"/>
                    <a:pt x="10954" y="2222"/>
                  </a:cubicBezTo>
                  <a:cubicBezTo>
                    <a:pt x="11572" y="2480"/>
                    <a:pt x="11939" y="2978"/>
                    <a:pt x="12294" y="3461"/>
                  </a:cubicBezTo>
                  <a:cubicBezTo>
                    <a:pt x="12553" y="3814"/>
                    <a:pt x="12822" y="4178"/>
                    <a:pt x="13188" y="4449"/>
                  </a:cubicBezTo>
                  <a:cubicBezTo>
                    <a:pt x="13460" y="4651"/>
                    <a:pt x="13723" y="4880"/>
                    <a:pt x="13978" y="5101"/>
                  </a:cubicBezTo>
                  <a:cubicBezTo>
                    <a:pt x="14388" y="5458"/>
                    <a:pt x="14812" y="5825"/>
                    <a:pt x="15277" y="6086"/>
                  </a:cubicBezTo>
                  <a:cubicBezTo>
                    <a:pt x="15789" y="6374"/>
                    <a:pt x="16037" y="6705"/>
                    <a:pt x="16299" y="7056"/>
                  </a:cubicBezTo>
                  <a:cubicBezTo>
                    <a:pt x="16473" y="7290"/>
                    <a:pt x="16653" y="7531"/>
                    <a:pt x="16925" y="7771"/>
                  </a:cubicBezTo>
                  <a:cubicBezTo>
                    <a:pt x="17114" y="7938"/>
                    <a:pt x="17382" y="8029"/>
                    <a:pt x="17642" y="8117"/>
                  </a:cubicBezTo>
                  <a:cubicBezTo>
                    <a:pt x="17913" y="8210"/>
                    <a:pt x="18194" y="8305"/>
                    <a:pt x="18391" y="8489"/>
                  </a:cubicBezTo>
                  <a:cubicBezTo>
                    <a:pt x="18541" y="8631"/>
                    <a:pt x="18610" y="8887"/>
                    <a:pt x="18670" y="9111"/>
                  </a:cubicBezTo>
                  <a:cubicBezTo>
                    <a:pt x="18695" y="9204"/>
                    <a:pt x="18718" y="9292"/>
                    <a:pt x="18745" y="9359"/>
                  </a:cubicBezTo>
                  <a:cubicBezTo>
                    <a:pt x="18792" y="9477"/>
                    <a:pt x="18827" y="9608"/>
                    <a:pt x="18862" y="9734"/>
                  </a:cubicBezTo>
                  <a:cubicBezTo>
                    <a:pt x="18928" y="9977"/>
                    <a:pt x="18996" y="10228"/>
                    <a:pt x="19140" y="10395"/>
                  </a:cubicBezTo>
                  <a:cubicBezTo>
                    <a:pt x="19258" y="10530"/>
                    <a:pt x="19417" y="10594"/>
                    <a:pt x="19585" y="10661"/>
                  </a:cubicBezTo>
                  <a:cubicBezTo>
                    <a:pt x="19754" y="10729"/>
                    <a:pt x="19929" y="10800"/>
                    <a:pt x="20081" y="10944"/>
                  </a:cubicBezTo>
                  <a:cubicBezTo>
                    <a:pt x="20403" y="11251"/>
                    <a:pt x="20453" y="11779"/>
                    <a:pt x="20493" y="12203"/>
                  </a:cubicBezTo>
                  <a:cubicBezTo>
                    <a:pt x="20500" y="12281"/>
                    <a:pt x="20507" y="12355"/>
                    <a:pt x="20516" y="12426"/>
                  </a:cubicBezTo>
                  <a:cubicBezTo>
                    <a:pt x="20695" y="12538"/>
                    <a:pt x="20981" y="12605"/>
                    <a:pt x="21365" y="12626"/>
                  </a:cubicBezTo>
                  <a:lnTo>
                    <a:pt x="21600" y="12638"/>
                  </a:lnTo>
                  <a:lnTo>
                    <a:pt x="21464" y="12821"/>
                  </a:lnTo>
                  <a:cubicBezTo>
                    <a:pt x="21359" y="12964"/>
                    <a:pt x="21324" y="13122"/>
                    <a:pt x="21288" y="13288"/>
                  </a:cubicBezTo>
                  <a:cubicBezTo>
                    <a:pt x="21252" y="13455"/>
                    <a:pt x="21215" y="13627"/>
                    <a:pt x="21107" y="13800"/>
                  </a:cubicBezTo>
                  <a:cubicBezTo>
                    <a:pt x="21001" y="13975"/>
                    <a:pt x="20855" y="14116"/>
                    <a:pt x="20713" y="14254"/>
                  </a:cubicBezTo>
                  <a:cubicBezTo>
                    <a:pt x="20578" y="14384"/>
                    <a:pt x="20449" y="14509"/>
                    <a:pt x="20362" y="14654"/>
                  </a:cubicBezTo>
                  <a:cubicBezTo>
                    <a:pt x="20553" y="14801"/>
                    <a:pt x="20783" y="15117"/>
                    <a:pt x="20798" y="15170"/>
                  </a:cubicBezTo>
                  <a:cubicBezTo>
                    <a:pt x="20862" y="15415"/>
                    <a:pt x="20761" y="15860"/>
                    <a:pt x="20541" y="16047"/>
                  </a:cubicBezTo>
                  <a:cubicBezTo>
                    <a:pt x="20485" y="16095"/>
                    <a:pt x="20425" y="16126"/>
                    <a:pt x="20372" y="16153"/>
                  </a:cubicBezTo>
                  <a:cubicBezTo>
                    <a:pt x="20295" y="16194"/>
                    <a:pt x="20250" y="16219"/>
                    <a:pt x="20221" y="16270"/>
                  </a:cubicBezTo>
                  <a:cubicBezTo>
                    <a:pt x="20181" y="16344"/>
                    <a:pt x="20176" y="16474"/>
                    <a:pt x="20171" y="16588"/>
                  </a:cubicBezTo>
                  <a:cubicBezTo>
                    <a:pt x="20168" y="16663"/>
                    <a:pt x="20165" y="16735"/>
                    <a:pt x="20155" y="16797"/>
                  </a:cubicBezTo>
                  <a:cubicBezTo>
                    <a:pt x="20147" y="16844"/>
                    <a:pt x="20137" y="16894"/>
                    <a:pt x="20127" y="16945"/>
                  </a:cubicBezTo>
                  <a:cubicBezTo>
                    <a:pt x="20055" y="17308"/>
                    <a:pt x="20019" y="17598"/>
                    <a:pt x="20257" y="17747"/>
                  </a:cubicBezTo>
                  <a:cubicBezTo>
                    <a:pt x="20289" y="17766"/>
                    <a:pt x="20315" y="17781"/>
                    <a:pt x="20336" y="17793"/>
                  </a:cubicBezTo>
                  <a:cubicBezTo>
                    <a:pt x="20500" y="17884"/>
                    <a:pt x="20506" y="17940"/>
                    <a:pt x="20505" y="18164"/>
                  </a:cubicBezTo>
                  <a:cubicBezTo>
                    <a:pt x="20503" y="18592"/>
                    <a:pt x="20568" y="18990"/>
                    <a:pt x="20638" y="19357"/>
                  </a:cubicBezTo>
                  <a:lnTo>
                    <a:pt x="20667" y="19514"/>
                  </a:lnTo>
                  <a:lnTo>
                    <a:pt x="20501" y="19503"/>
                  </a:lnTo>
                  <a:cubicBezTo>
                    <a:pt x="20063" y="19476"/>
                    <a:pt x="19627" y="19443"/>
                    <a:pt x="19393" y="19424"/>
                  </a:cubicBezTo>
                  <a:lnTo>
                    <a:pt x="19249" y="19413"/>
                  </a:lnTo>
                  <a:cubicBezTo>
                    <a:pt x="19193" y="19409"/>
                    <a:pt x="19123" y="19407"/>
                    <a:pt x="19046" y="19407"/>
                  </a:cubicBezTo>
                  <a:cubicBezTo>
                    <a:pt x="18506" y="19407"/>
                    <a:pt x="17915" y="19515"/>
                    <a:pt x="17811" y="19755"/>
                  </a:cubicBezTo>
                  <a:cubicBezTo>
                    <a:pt x="17756" y="19882"/>
                    <a:pt x="17834" y="20117"/>
                    <a:pt x="17910" y="20345"/>
                  </a:cubicBezTo>
                  <a:cubicBezTo>
                    <a:pt x="18052" y="20774"/>
                    <a:pt x="18247" y="21362"/>
                    <a:pt x="17573" y="21578"/>
                  </a:cubicBezTo>
                  <a:cubicBezTo>
                    <a:pt x="17526" y="21592"/>
                    <a:pt x="17479" y="21600"/>
                    <a:pt x="17435"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8" name="Shape 3142">
              <a:extLst>
                <a:ext uri="{FF2B5EF4-FFF2-40B4-BE49-F238E27FC236}">
                  <a16:creationId xmlns:a16="http://schemas.microsoft.com/office/drawing/2014/main" id="{B19946F1-8FDA-6347-B1C2-CDA85F8364DB}"/>
                </a:ext>
              </a:extLst>
            </p:cNvPr>
            <p:cNvSpPr/>
            <p:nvPr/>
          </p:nvSpPr>
          <p:spPr>
            <a:xfrm>
              <a:off x="16610470" y="4226560"/>
              <a:ext cx="792118" cy="1199170"/>
            </a:xfrm>
            <a:custGeom>
              <a:avLst/>
              <a:gdLst/>
              <a:ahLst/>
              <a:cxnLst>
                <a:cxn ang="0">
                  <a:pos x="wd2" y="hd2"/>
                </a:cxn>
                <a:cxn ang="5400000">
                  <a:pos x="wd2" y="hd2"/>
                </a:cxn>
                <a:cxn ang="10800000">
                  <a:pos x="wd2" y="hd2"/>
                </a:cxn>
                <a:cxn ang="16200000">
                  <a:pos x="wd2" y="hd2"/>
                </a:cxn>
              </a:cxnLst>
              <a:rect l="0" t="0" r="r" b="b"/>
              <a:pathLst>
                <a:path w="21567" h="21600" extrusionOk="0">
                  <a:moveTo>
                    <a:pt x="6513" y="21538"/>
                  </a:moveTo>
                  <a:cubicBezTo>
                    <a:pt x="5526" y="21215"/>
                    <a:pt x="974" y="13463"/>
                    <a:pt x="71" y="11913"/>
                  </a:cubicBezTo>
                  <a:lnTo>
                    <a:pt x="0" y="11791"/>
                  </a:lnTo>
                  <a:lnTo>
                    <a:pt x="191" y="11755"/>
                  </a:lnTo>
                  <a:cubicBezTo>
                    <a:pt x="293" y="11736"/>
                    <a:pt x="772" y="11648"/>
                    <a:pt x="991" y="11632"/>
                  </a:cubicBezTo>
                  <a:cubicBezTo>
                    <a:pt x="1235" y="11409"/>
                    <a:pt x="1237" y="11126"/>
                    <a:pt x="1238" y="10827"/>
                  </a:cubicBezTo>
                  <a:cubicBezTo>
                    <a:pt x="1240" y="10521"/>
                    <a:pt x="1242" y="10204"/>
                    <a:pt x="1504" y="9925"/>
                  </a:cubicBezTo>
                  <a:cubicBezTo>
                    <a:pt x="1614" y="9807"/>
                    <a:pt x="1736" y="9731"/>
                    <a:pt x="1845" y="9664"/>
                  </a:cubicBezTo>
                  <a:cubicBezTo>
                    <a:pt x="1960" y="9592"/>
                    <a:pt x="2059" y="9530"/>
                    <a:pt x="2140" y="9423"/>
                  </a:cubicBezTo>
                  <a:cubicBezTo>
                    <a:pt x="2301" y="9214"/>
                    <a:pt x="2460" y="8825"/>
                    <a:pt x="2432" y="8618"/>
                  </a:cubicBezTo>
                  <a:cubicBezTo>
                    <a:pt x="2414" y="8485"/>
                    <a:pt x="2308" y="8380"/>
                    <a:pt x="2186" y="8258"/>
                  </a:cubicBezTo>
                  <a:cubicBezTo>
                    <a:pt x="2090" y="8162"/>
                    <a:pt x="1990" y="8063"/>
                    <a:pt x="1926" y="7941"/>
                  </a:cubicBezTo>
                  <a:cubicBezTo>
                    <a:pt x="1684" y="7472"/>
                    <a:pt x="1855" y="6766"/>
                    <a:pt x="1940" y="6484"/>
                  </a:cubicBezTo>
                  <a:cubicBezTo>
                    <a:pt x="1974" y="6370"/>
                    <a:pt x="2025" y="6256"/>
                    <a:pt x="2075" y="6145"/>
                  </a:cubicBezTo>
                  <a:cubicBezTo>
                    <a:pt x="2178" y="5918"/>
                    <a:pt x="2275" y="5704"/>
                    <a:pt x="2230" y="5490"/>
                  </a:cubicBezTo>
                  <a:cubicBezTo>
                    <a:pt x="2208" y="5382"/>
                    <a:pt x="2145" y="5282"/>
                    <a:pt x="2078" y="5177"/>
                  </a:cubicBezTo>
                  <a:cubicBezTo>
                    <a:pt x="1989" y="5035"/>
                    <a:pt x="1888" y="4875"/>
                    <a:pt x="1884" y="4679"/>
                  </a:cubicBezTo>
                  <a:cubicBezTo>
                    <a:pt x="1878" y="4266"/>
                    <a:pt x="2113" y="3882"/>
                    <a:pt x="2340" y="3510"/>
                  </a:cubicBezTo>
                  <a:cubicBezTo>
                    <a:pt x="2476" y="3287"/>
                    <a:pt x="2605" y="3077"/>
                    <a:pt x="2684" y="2862"/>
                  </a:cubicBezTo>
                  <a:cubicBezTo>
                    <a:pt x="2755" y="2675"/>
                    <a:pt x="2806" y="2467"/>
                    <a:pt x="2857" y="2266"/>
                  </a:cubicBezTo>
                  <a:cubicBezTo>
                    <a:pt x="3057" y="1468"/>
                    <a:pt x="3283" y="564"/>
                    <a:pt x="4798" y="551"/>
                  </a:cubicBezTo>
                  <a:cubicBezTo>
                    <a:pt x="5007" y="551"/>
                    <a:pt x="5063" y="693"/>
                    <a:pt x="5118" y="831"/>
                  </a:cubicBezTo>
                  <a:cubicBezTo>
                    <a:pt x="5216" y="1081"/>
                    <a:pt x="5319" y="1273"/>
                    <a:pt x="5658" y="1273"/>
                  </a:cubicBezTo>
                  <a:cubicBezTo>
                    <a:pt x="5766" y="1273"/>
                    <a:pt x="5895" y="1254"/>
                    <a:pt x="6041" y="1217"/>
                  </a:cubicBezTo>
                  <a:cubicBezTo>
                    <a:pt x="6555" y="1085"/>
                    <a:pt x="7422" y="458"/>
                    <a:pt x="7670" y="103"/>
                  </a:cubicBezTo>
                  <a:lnTo>
                    <a:pt x="7742" y="0"/>
                  </a:lnTo>
                  <a:lnTo>
                    <a:pt x="7902" y="43"/>
                  </a:lnTo>
                  <a:cubicBezTo>
                    <a:pt x="8113" y="100"/>
                    <a:pt x="8467" y="180"/>
                    <a:pt x="8841" y="266"/>
                  </a:cubicBezTo>
                  <a:cubicBezTo>
                    <a:pt x="10158" y="566"/>
                    <a:pt x="10732" y="712"/>
                    <a:pt x="10872" y="842"/>
                  </a:cubicBezTo>
                  <a:cubicBezTo>
                    <a:pt x="11631" y="1542"/>
                    <a:pt x="12954" y="4230"/>
                    <a:pt x="13744" y="5835"/>
                  </a:cubicBezTo>
                  <a:cubicBezTo>
                    <a:pt x="13948" y="6249"/>
                    <a:pt x="14113" y="6584"/>
                    <a:pt x="14218" y="6783"/>
                  </a:cubicBezTo>
                  <a:cubicBezTo>
                    <a:pt x="14304" y="6801"/>
                    <a:pt x="14394" y="6824"/>
                    <a:pt x="14485" y="6846"/>
                  </a:cubicBezTo>
                  <a:cubicBezTo>
                    <a:pt x="14708" y="6902"/>
                    <a:pt x="14938" y="6959"/>
                    <a:pt x="15130" y="6967"/>
                  </a:cubicBezTo>
                  <a:cubicBezTo>
                    <a:pt x="15270" y="6973"/>
                    <a:pt x="15393" y="6976"/>
                    <a:pt x="15502" y="6979"/>
                  </a:cubicBezTo>
                  <a:cubicBezTo>
                    <a:pt x="16301" y="7000"/>
                    <a:pt x="16449" y="7053"/>
                    <a:pt x="16706" y="7737"/>
                  </a:cubicBezTo>
                  <a:cubicBezTo>
                    <a:pt x="16732" y="7803"/>
                    <a:pt x="16753" y="7874"/>
                    <a:pt x="16775" y="7946"/>
                  </a:cubicBezTo>
                  <a:cubicBezTo>
                    <a:pt x="16866" y="8245"/>
                    <a:pt x="16952" y="8527"/>
                    <a:pt x="17345" y="8645"/>
                  </a:cubicBezTo>
                  <a:cubicBezTo>
                    <a:pt x="17380" y="8656"/>
                    <a:pt x="17414" y="8661"/>
                    <a:pt x="17447" y="8661"/>
                  </a:cubicBezTo>
                  <a:cubicBezTo>
                    <a:pt x="17541" y="8661"/>
                    <a:pt x="17643" y="8616"/>
                    <a:pt x="17750" y="8570"/>
                  </a:cubicBezTo>
                  <a:cubicBezTo>
                    <a:pt x="17888" y="8510"/>
                    <a:pt x="18044" y="8441"/>
                    <a:pt x="18241" y="8441"/>
                  </a:cubicBezTo>
                  <a:cubicBezTo>
                    <a:pt x="18297" y="8441"/>
                    <a:pt x="18354" y="8447"/>
                    <a:pt x="18410" y="8459"/>
                  </a:cubicBezTo>
                  <a:cubicBezTo>
                    <a:pt x="19058" y="8594"/>
                    <a:pt x="19438" y="8990"/>
                    <a:pt x="19772" y="9339"/>
                  </a:cubicBezTo>
                  <a:cubicBezTo>
                    <a:pt x="19941" y="9515"/>
                    <a:pt x="20101" y="9682"/>
                    <a:pt x="20283" y="9808"/>
                  </a:cubicBezTo>
                  <a:cubicBezTo>
                    <a:pt x="20465" y="9934"/>
                    <a:pt x="20653" y="10010"/>
                    <a:pt x="20834" y="10083"/>
                  </a:cubicBezTo>
                  <a:cubicBezTo>
                    <a:pt x="21228" y="10242"/>
                    <a:pt x="21600" y="10393"/>
                    <a:pt x="21565" y="10961"/>
                  </a:cubicBezTo>
                  <a:lnTo>
                    <a:pt x="21559" y="11050"/>
                  </a:lnTo>
                  <a:lnTo>
                    <a:pt x="21429" y="11072"/>
                  </a:lnTo>
                  <a:cubicBezTo>
                    <a:pt x="21377" y="11081"/>
                    <a:pt x="21322" y="11086"/>
                    <a:pt x="21267" y="11086"/>
                  </a:cubicBezTo>
                  <a:cubicBezTo>
                    <a:pt x="20981" y="11086"/>
                    <a:pt x="20725" y="10966"/>
                    <a:pt x="20478" y="10851"/>
                  </a:cubicBezTo>
                  <a:cubicBezTo>
                    <a:pt x="20275" y="10756"/>
                    <a:pt x="20065" y="10658"/>
                    <a:pt x="19890" y="10658"/>
                  </a:cubicBezTo>
                  <a:cubicBezTo>
                    <a:pt x="19835" y="10658"/>
                    <a:pt x="19756" y="10666"/>
                    <a:pt x="19657" y="10722"/>
                  </a:cubicBezTo>
                  <a:cubicBezTo>
                    <a:pt x="19737" y="10871"/>
                    <a:pt x="19844" y="11149"/>
                    <a:pt x="19779" y="11261"/>
                  </a:cubicBezTo>
                  <a:cubicBezTo>
                    <a:pt x="19675" y="11439"/>
                    <a:pt x="19400" y="11532"/>
                    <a:pt x="19178" y="11607"/>
                  </a:cubicBezTo>
                  <a:cubicBezTo>
                    <a:pt x="19109" y="11630"/>
                    <a:pt x="19042" y="11652"/>
                    <a:pt x="18986" y="11676"/>
                  </a:cubicBezTo>
                  <a:cubicBezTo>
                    <a:pt x="17674" y="12236"/>
                    <a:pt x="16606" y="13071"/>
                    <a:pt x="16130" y="13911"/>
                  </a:cubicBezTo>
                  <a:cubicBezTo>
                    <a:pt x="15864" y="14380"/>
                    <a:pt x="15394" y="14822"/>
                    <a:pt x="14732" y="15226"/>
                  </a:cubicBezTo>
                  <a:cubicBezTo>
                    <a:pt x="14085" y="15621"/>
                    <a:pt x="13325" y="15939"/>
                    <a:pt x="12592" y="16248"/>
                  </a:cubicBezTo>
                  <a:cubicBezTo>
                    <a:pt x="11706" y="16620"/>
                    <a:pt x="10790" y="17004"/>
                    <a:pt x="10071" y="17524"/>
                  </a:cubicBezTo>
                  <a:cubicBezTo>
                    <a:pt x="9843" y="17689"/>
                    <a:pt x="9573" y="17773"/>
                    <a:pt x="9312" y="17853"/>
                  </a:cubicBezTo>
                  <a:cubicBezTo>
                    <a:pt x="9084" y="17924"/>
                    <a:pt x="8868" y="17991"/>
                    <a:pt x="8694" y="18110"/>
                  </a:cubicBezTo>
                  <a:cubicBezTo>
                    <a:pt x="8409" y="18307"/>
                    <a:pt x="7771" y="19169"/>
                    <a:pt x="7865" y="19441"/>
                  </a:cubicBezTo>
                  <a:cubicBezTo>
                    <a:pt x="7866" y="19445"/>
                    <a:pt x="7874" y="19466"/>
                    <a:pt x="7885" y="19469"/>
                  </a:cubicBezTo>
                  <a:cubicBezTo>
                    <a:pt x="8021" y="19503"/>
                    <a:pt x="8115" y="19568"/>
                    <a:pt x="8153" y="19658"/>
                  </a:cubicBezTo>
                  <a:cubicBezTo>
                    <a:pt x="8274" y="19938"/>
                    <a:pt x="7829" y="20399"/>
                    <a:pt x="7124" y="21005"/>
                  </a:cubicBezTo>
                  <a:cubicBezTo>
                    <a:pt x="7050" y="21069"/>
                    <a:pt x="6996" y="21113"/>
                    <a:pt x="6979" y="21133"/>
                  </a:cubicBezTo>
                  <a:cubicBezTo>
                    <a:pt x="6886" y="21248"/>
                    <a:pt x="6814" y="21360"/>
                    <a:pt x="6766" y="21465"/>
                  </a:cubicBezTo>
                  <a:lnTo>
                    <a:pt x="6704" y="21600"/>
                  </a:lnTo>
                  <a:cubicBezTo>
                    <a:pt x="6704" y="21600"/>
                    <a:pt x="6513" y="21538"/>
                    <a:pt x="6513" y="2153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9" name="Shape 3143">
              <a:extLst>
                <a:ext uri="{FF2B5EF4-FFF2-40B4-BE49-F238E27FC236}">
                  <a16:creationId xmlns:a16="http://schemas.microsoft.com/office/drawing/2014/main" id="{0B39FC0E-7039-204C-AFCB-5A70CAC7FD4F}"/>
                </a:ext>
              </a:extLst>
            </p:cNvPr>
            <p:cNvSpPr/>
            <p:nvPr/>
          </p:nvSpPr>
          <p:spPr>
            <a:xfrm>
              <a:off x="7487379" y="3943710"/>
              <a:ext cx="1362827" cy="1053563"/>
            </a:xfrm>
            <a:custGeom>
              <a:avLst/>
              <a:gdLst/>
              <a:ahLst/>
              <a:cxnLst>
                <a:cxn ang="0">
                  <a:pos x="wd2" y="hd2"/>
                </a:cxn>
                <a:cxn ang="5400000">
                  <a:pos x="wd2" y="hd2"/>
                </a:cxn>
                <a:cxn ang="10800000">
                  <a:pos x="wd2" y="hd2"/>
                </a:cxn>
                <a:cxn ang="16200000">
                  <a:pos x="wd2" y="hd2"/>
                </a:cxn>
              </a:cxnLst>
              <a:rect l="0" t="0" r="r" b="b"/>
              <a:pathLst>
                <a:path w="21600" h="21600" extrusionOk="0">
                  <a:moveTo>
                    <a:pt x="17736" y="21091"/>
                  </a:moveTo>
                  <a:cubicBezTo>
                    <a:pt x="16381" y="20651"/>
                    <a:pt x="14981" y="20196"/>
                    <a:pt x="13601" y="19769"/>
                  </a:cubicBezTo>
                  <a:cubicBezTo>
                    <a:pt x="12338" y="19380"/>
                    <a:pt x="11050" y="19338"/>
                    <a:pt x="9619" y="19327"/>
                  </a:cubicBezTo>
                  <a:cubicBezTo>
                    <a:pt x="8698" y="19319"/>
                    <a:pt x="7849" y="19111"/>
                    <a:pt x="6951" y="18890"/>
                  </a:cubicBezTo>
                  <a:cubicBezTo>
                    <a:pt x="6689" y="18825"/>
                    <a:pt x="6425" y="18761"/>
                    <a:pt x="6159" y="18701"/>
                  </a:cubicBezTo>
                  <a:cubicBezTo>
                    <a:pt x="5911" y="18645"/>
                    <a:pt x="5618" y="18625"/>
                    <a:pt x="5307" y="18603"/>
                  </a:cubicBezTo>
                  <a:cubicBezTo>
                    <a:pt x="4438" y="18542"/>
                    <a:pt x="3452" y="18472"/>
                    <a:pt x="2956" y="17596"/>
                  </a:cubicBezTo>
                  <a:cubicBezTo>
                    <a:pt x="2739" y="17213"/>
                    <a:pt x="2706" y="16615"/>
                    <a:pt x="2675" y="16038"/>
                  </a:cubicBezTo>
                  <a:cubicBezTo>
                    <a:pt x="2657" y="15706"/>
                    <a:pt x="2640" y="15392"/>
                    <a:pt x="2589" y="15155"/>
                  </a:cubicBezTo>
                  <a:cubicBezTo>
                    <a:pt x="2360" y="14096"/>
                    <a:pt x="1272" y="13386"/>
                    <a:pt x="748" y="13045"/>
                  </a:cubicBezTo>
                  <a:cubicBezTo>
                    <a:pt x="471" y="12863"/>
                    <a:pt x="254" y="12705"/>
                    <a:pt x="68" y="12547"/>
                  </a:cubicBezTo>
                  <a:lnTo>
                    <a:pt x="0" y="12490"/>
                  </a:lnTo>
                  <a:lnTo>
                    <a:pt x="953" y="8749"/>
                  </a:lnTo>
                  <a:lnTo>
                    <a:pt x="757" y="3192"/>
                  </a:lnTo>
                  <a:lnTo>
                    <a:pt x="763" y="3168"/>
                  </a:lnTo>
                  <a:cubicBezTo>
                    <a:pt x="928" y="2501"/>
                    <a:pt x="1354" y="950"/>
                    <a:pt x="1727" y="950"/>
                  </a:cubicBezTo>
                  <a:cubicBezTo>
                    <a:pt x="1783" y="950"/>
                    <a:pt x="1864" y="979"/>
                    <a:pt x="1930" y="1118"/>
                  </a:cubicBezTo>
                  <a:cubicBezTo>
                    <a:pt x="2243" y="1779"/>
                    <a:pt x="3932" y="3524"/>
                    <a:pt x="4124" y="3581"/>
                  </a:cubicBezTo>
                  <a:cubicBezTo>
                    <a:pt x="4140" y="3585"/>
                    <a:pt x="4159" y="3586"/>
                    <a:pt x="4180" y="3586"/>
                  </a:cubicBezTo>
                  <a:cubicBezTo>
                    <a:pt x="4430" y="3586"/>
                    <a:pt x="4918" y="3389"/>
                    <a:pt x="5048" y="3261"/>
                  </a:cubicBezTo>
                  <a:cubicBezTo>
                    <a:pt x="5171" y="3140"/>
                    <a:pt x="5168" y="2917"/>
                    <a:pt x="5164" y="2658"/>
                  </a:cubicBezTo>
                  <a:cubicBezTo>
                    <a:pt x="5160" y="2397"/>
                    <a:pt x="5156" y="2101"/>
                    <a:pt x="5296" y="1866"/>
                  </a:cubicBezTo>
                  <a:cubicBezTo>
                    <a:pt x="5394" y="1701"/>
                    <a:pt x="5569" y="1639"/>
                    <a:pt x="5724" y="1585"/>
                  </a:cubicBezTo>
                  <a:cubicBezTo>
                    <a:pt x="5814" y="1554"/>
                    <a:pt x="5923" y="1515"/>
                    <a:pt x="5967" y="1465"/>
                  </a:cubicBezTo>
                  <a:cubicBezTo>
                    <a:pt x="5941" y="1250"/>
                    <a:pt x="5692" y="346"/>
                    <a:pt x="5612" y="239"/>
                  </a:cubicBezTo>
                  <a:cubicBezTo>
                    <a:pt x="5613" y="239"/>
                    <a:pt x="5621" y="251"/>
                    <a:pt x="5639" y="258"/>
                  </a:cubicBezTo>
                  <a:lnTo>
                    <a:pt x="5704" y="0"/>
                  </a:lnTo>
                  <a:cubicBezTo>
                    <a:pt x="5956" y="106"/>
                    <a:pt x="11969" y="2612"/>
                    <a:pt x="19301" y="4730"/>
                  </a:cubicBezTo>
                  <a:cubicBezTo>
                    <a:pt x="20108" y="4963"/>
                    <a:pt x="20871" y="5185"/>
                    <a:pt x="21596" y="5397"/>
                  </a:cubicBezTo>
                  <a:lnTo>
                    <a:pt x="21600" y="5661"/>
                  </a:lnTo>
                  <a:cubicBezTo>
                    <a:pt x="21365" y="5883"/>
                    <a:pt x="20735" y="9387"/>
                    <a:pt x="20529" y="10539"/>
                  </a:cubicBezTo>
                  <a:cubicBezTo>
                    <a:pt x="20461" y="10913"/>
                    <a:pt x="20413" y="11183"/>
                    <a:pt x="20392" y="11281"/>
                  </a:cubicBezTo>
                  <a:cubicBezTo>
                    <a:pt x="20064" y="12804"/>
                    <a:pt x="19702" y="14346"/>
                    <a:pt x="19352" y="15837"/>
                  </a:cubicBezTo>
                  <a:cubicBezTo>
                    <a:pt x="19236" y="16329"/>
                    <a:pt x="19121" y="16819"/>
                    <a:pt x="19008" y="17307"/>
                  </a:cubicBezTo>
                  <a:cubicBezTo>
                    <a:pt x="18807" y="18174"/>
                    <a:pt x="18672" y="19477"/>
                    <a:pt x="18897" y="20535"/>
                  </a:cubicBezTo>
                  <a:cubicBezTo>
                    <a:pt x="18948" y="20777"/>
                    <a:pt x="19047" y="21025"/>
                    <a:pt x="19181" y="21322"/>
                  </a:cubicBezTo>
                  <a:lnTo>
                    <a:pt x="19305" y="21600"/>
                  </a:lnTo>
                  <a:cubicBezTo>
                    <a:pt x="19305" y="21600"/>
                    <a:pt x="17736" y="21091"/>
                    <a:pt x="17736" y="21091"/>
                  </a:cubicBezTo>
                  <a:close/>
                </a:path>
              </a:pathLst>
            </a:custGeom>
            <a:solidFill>
              <a:schemeClr val="bg1">
                <a:lumMod val="9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0" name="Shape 3144">
              <a:extLst>
                <a:ext uri="{FF2B5EF4-FFF2-40B4-BE49-F238E27FC236}">
                  <a16:creationId xmlns:a16="http://schemas.microsoft.com/office/drawing/2014/main" id="{B7461F1D-089E-5843-A449-281D7B065294}"/>
                </a:ext>
              </a:extLst>
            </p:cNvPr>
            <p:cNvSpPr/>
            <p:nvPr/>
          </p:nvSpPr>
          <p:spPr>
            <a:xfrm>
              <a:off x="15475195" y="6461115"/>
              <a:ext cx="929145" cy="489987"/>
            </a:xfrm>
            <a:custGeom>
              <a:avLst/>
              <a:gdLst/>
              <a:ahLst/>
              <a:cxnLst>
                <a:cxn ang="0">
                  <a:pos x="wd2" y="hd2"/>
                </a:cxn>
                <a:cxn ang="5400000">
                  <a:pos x="wd2" y="hd2"/>
                </a:cxn>
                <a:cxn ang="10800000">
                  <a:pos x="wd2" y="hd2"/>
                </a:cxn>
                <a:cxn ang="16200000">
                  <a:pos x="wd2" y="hd2"/>
                </a:cxn>
              </a:cxnLst>
              <a:rect l="0" t="0" r="r" b="b"/>
              <a:pathLst>
                <a:path w="21485" h="21600" extrusionOk="0">
                  <a:moveTo>
                    <a:pt x="16432" y="21538"/>
                  </a:moveTo>
                  <a:cubicBezTo>
                    <a:pt x="16159" y="21271"/>
                    <a:pt x="15922" y="20965"/>
                    <a:pt x="15693" y="20669"/>
                  </a:cubicBezTo>
                  <a:cubicBezTo>
                    <a:pt x="15234" y="20076"/>
                    <a:pt x="14838" y="19564"/>
                    <a:pt x="14298" y="19564"/>
                  </a:cubicBezTo>
                  <a:cubicBezTo>
                    <a:pt x="14247" y="19564"/>
                    <a:pt x="14195" y="19568"/>
                    <a:pt x="14142" y="19577"/>
                  </a:cubicBezTo>
                  <a:cubicBezTo>
                    <a:pt x="14108" y="19583"/>
                    <a:pt x="14071" y="19586"/>
                    <a:pt x="14031" y="19586"/>
                  </a:cubicBezTo>
                  <a:cubicBezTo>
                    <a:pt x="13814" y="19586"/>
                    <a:pt x="13513" y="19490"/>
                    <a:pt x="13331" y="19274"/>
                  </a:cubicBezTo>
                  <a:cubicBezTo>
                    <a:pt x="13191" y="19109"/>
                    <a:pt x="13119" y="18840"/>
                    <a:pt x="13054" y="18603"/>
                  </a:cubicBezTo>
                  <a:cubicBezTo>
                    <a:pt x="13014" y="18455"/>
                    <a:pt x="12973" y="18302"/>
                    <a:pt x="12933" y="18256"/>
                  </a:cubicBezTo>
                  <a:cubicBezTo>
                    <a:pt x="12886" y="18202"/>
                    <a:pt x="12840" y="18177"/>
                    <a:pt x="12789" y="18177"/>
                  </a:cubicBezTo>
                  <a:cubicBezTo>
                    <a:pt x="12684" y="18177"/>
                    <a:pt x="12565" y="18284"/>
                    <a:pt x="12439" y="18398"/>
                  </a:cubicBezTo>
                  <a:cubicBezTo>
                    <a:pt x="12289" y="18533"/>
                    <a:pt x="12119" y="18686"/>
                    <a:pt x="11932" y="18687"/>
                  </a:cubicBezTo>
                  <a:cubicBezTo>
                    <a:pt x="11838" y="18687"/>
                    <a:pt x="11746" y="18647"/>
                    <a:pt x="11659" y="18570"/>
                  </a:cubicBezTo>
                  <a:cubicBezTo>
                    <a:pt x="11488" y="18418"/>
                    <a:pt x="11362" y="17844"/>
                    <a:pt x="11302" y="17515"/>
                  </a:cubicBezTo>
                  <a:cubicBezTo>
                    <a:pt x="11250" y="17233"/>
                    <a:pt x="11140" y="16536"/>
                    <a:pt x="11234" y="16177"/>
                  </a:cubicBezTo>
                  <a:lnTo>
                    <a:pt x="11687" y="14452"/>
                  </a:lnTo>
                  <a:cubicBezTo>
                    <a:pt x="11658" y="13084"/>
                    <a:pt x="11564" y="11605"/>
                    <a:pt x="10913" y="11096"/>
                  </a:cubicBezTo>
                  <a:cubicBezTo>
                    <a:pt x="10815" y="11020"/>
                    <a:pt x="10689" y="11009"/>
                    <a:pt x="10577" y="11009"/>
                  </a:cubicBezTo>
                  <a:lnTo>
                    <a:pt x="10341" y="11015"/>
                  </a:lnTo>
                  <a:cubicBezTo>
                    <a:pt x="10173" y="11015"/>
                    <a:pt x="9998" y="10992"/>
                    <a:pt x="9850" y="10826"/>
                  </a:cubicBezTo>
                  <a:cubicBezTo>
                    <a:pt x="9582" y="10524"/>
                    <a:pt x="9505" y="9900"/>
                    <a:pt x="9444" y="9398"/>
                  </a:cubicBezTo>
                  <a:cubicBezTo>
                    <a:pt x="9434" y="9316"/>
                    <a:pt x="9424" y="9235"/>
                    <a:pt x="9413" y="9157"/>
                  </a:cubicBezTo>
                  <a:cubicBezTo>
                    <a:pt x="9120" y="9083"/>
                    <a:pt x="8278" y="8870"/>
                    <a:pt x="8229" y="8856"/>
                  </a:cubicBezTo>
                  <a:lnTo>
                    <a:pt x="8241" y="8562"/>
                  </a:lnTo>
                  <a:lnTo>
                    <a:pt x="8105" y="8548"/>
                  </a:lnTo>
                  <a:cubicBezTo>
                    <a:pt x="8092" y="8290"/>
                    <a:pt x="7740" y="6595"/>
                    <a:pt x="7668" y="6391"/>
                  </a:cubicBezTo>
                  <a:cubicBezTo>
                    <a:pt x="7371" y="5682"/>
                    <a:pt x="6962" y="5273"/>
                    <a:pt x="6546" y="5273"/>
                  </a:cubicBezTo>
                  <a:cubicBezTo>
                    <a:pt x="6509" y="5273"/>
                    <a:pt x="6472" y="5276"/>
                    <a:pt x="6434" y="5283"/>
                  </a:cubicBezTo>
                  <a:cubicBezTo>
                    <a:pt x="6025" y="5352"/>
                    <a:pt x="5788" y="5881"/>
                    <a:pt x="5514" y="6494"/>
                  </a:cubicBezTo>
                  <a:cubicBezTo>
                    <a:pt x="5461" y="6614"/>
                    <a:pt x="5406" y="6735"/>
                    <a:pt x="5351" y="6853"/>
                  </a:cubicBezTo>
                  <a:lnTo>
                    <a:pt x="5271" y="7024"/>
                  </a:lnTo>
                  <a:cubicBezTo>
                    <a:pt x="5116" y="7364"/>
                    <a:pt x="4955" y="7716"/>
                    <a:pt x="4703" y="7893"/>
                  </a:cubicBezTo>
                  <a:cubicBezTo>
                    <a:pt x="4621" y="7950"/>
                    <a:pt x="4533" y="7978"/>
                    <a:pt x="4434" y="7978"/>
                  </a:cubicBezTo>
                  <a:cubicBezTo>
                    <a:pt x="4323" y="7978"/>
                    <a:pt x="4217" y="7943"/>
                    <a:pt x="4114" y="7910"/>
                  </a:cubicBezTo>
                  <a:cubicBezTo>
                    <a:pt x="4023" y="7880"/>
                    <a:pt x="3938" y="7852"/>
                    <a:pt x="3861" y="7852"/>
                  </a:cubicBezTo>
                  <a:cubicBezTo>
                    <a:pt x="3814" y="7852"/>
                    <a:pt x="3774" y="7863"/>
                    <a:pt x="3738" y="7884"/>
                  </a:cubicBezTo>
                  <a:cubicBezTo>
                    <a:pt x="3616" y="7958"/>
                    <a:pt x="3494" y="8328"/>
                    <a:pt x="3395" y="8625"/>
                  </a:cubicBezTo>
                  <a:cubicBezTo>
                    <a:pt x="3277" y="8980"/>
                    <a:pt x="3176" y="9287"/>
                    <a:pt x="3019" y="9343"/>
                  </a:cubicBezTo>
                  <a:cubicBezTo>
                    <a:pt x="2989" y="9353"/>
                    <a:pt x="2546" y="9511"/>
                    <a:pt x="2390" y="9568"/>
                  </a:cubicBezTo>
                  <a:lnTo>
                    <a:pt x="768" y="13296"/>
                  </a:lnTo>
                  <a:lnTo>
                    <a:pt x="0" y="6220"/>
                  </a:lnTo>
                  <a:lnTo>
                    <a:pt x="16365" y="0"/>
                  </a:lnTo>
                  <a:lnTo>
                    <a:pt x="18534" y="13215"/>
                  </a:lnTo>
                  <a:lnTo>
                    <a:pt x="21377" y="12488"/>
                  </a:lnTo>
                  <a:lnTo>
                    <a:pt x="21402" y="12763"/>
                  </a:lnTo>
                  <a:cubicBezTo>
                    <a:pt x="21600" y="14868"/>
                    <a:pt x="21428" y="15576"/>
                    <a:pt x="21050" y="17126"/>
                  </a:cubicBezTo>
                  <a:cubicBezTo>
                    <a:pt x="21004" y="17316"/>
                    <a:pt x="20955" y="17520"/>
                    <a:pt x="20902" y="17742"/>
                  </a:cubicBezTo>
                  <a:cubicBezTo>
                    <a:pt x="20797" y="18181"/>
                    <a:pt x="20798" y="18703"/>
                    <a:pt x="20816" y="19203"/>
                  </a:cubicBezTo>
                  <a:lnTo>
                    <a:pt x="20827" y="19501"/>
                  </a:lnTo>
                  <a:lnTo>
                    <a:pt x="20669" y="19514"/>
                  </a:lnTo>
                  <a:cubicBezTo>
                    <a:pt x="19747" y="19587"/>
                    <a:pt x="18849" y="19819"/>
                    <a:pt x="18589" y="19990"/>
                  </a:cubicBezTo>
                  <a:cubicBezTo>
                    <a:pt x="18268" y="20203"/>
                    <a:pt x="16578" y="21535"/>
                    <a:pt x="16561" y="21548"/>
                  </a:cubicBezTo>
                  <a:lnTo>
                    <a:pt x="16495" y="21600"/>
                  </a:lnTo>
                  <a:cubicBezTo>
                    <a:pt x="16495" y="21600"/>
                    <a:pt x="16432" y="21538"/>
                    <a:pt x="16432" y="2153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1" name="Shape 3145">
              <a:extLst>
                <a:ext uri="{FF2B5EF4-FFF2-40B4-BE49-F238E27FC236}">
                  <a16:creationId xmlns:a16="http://schemas.microsoft.com/office/drawing/2014/main" id="{E3EA8B92-7AEA-884E-876A-742B089FAB09}"/>
                </a:ext>
              </a:extLst>
            </p:cNvPr>
            <p:cNvSpPr/>
            <p:nvPr/>
          </p:nvSpPr>
          <p:spPr>
            <a:xfrm>
              <a:off x="12329291" y="6655242"/>
              <a:ext cx="1375456" cy="1178220"/>
            </a:xfrm>
            <a:custGeom>
              <a:avLst/>
              <a:gdLst/>
              <a:ahLst/>
              <a:cxnLst>
                <a:cxn ang="0">
                  <a:pos x="wd2" y="hd2"/>
                </a:cxn>
                <a:cxn ang="5400000">
                  <a:pos x="wd2" y="hd2"/>
                </a:cxn>
                <a:cxn ang="10800000">
                  <a:pos x="wd2" y="hd2"/>
                </a:cxn>
                <a:cxn ang="16200000">
                  <a:pos x="wd2" y="hd2"/>
                </a:cxn>
              </a:cxnLst>
              <a:rect l="0" t="0" r="r" b="b"/>
              <a:pathLst>
                <a:path w="21600" h="21600" extrusionOk="0">
                  <a:moveTo>
                    <a:pt x="18855" y="19753"/>
                  </a:moveTo>
                  <a:lnTo>
                    <a:pt x="18288" y="19211"/>
                  </a:lnTo>
                  <a:lnTo>
                    <a:pt x="3867" y="19844"/>
                  </a:lnTo>
                  <a:lnTo>
                    <a:pt x="3866" y="19717"/>
                  </a:lnTo>
                  <a:cubicBezTo>
                    <a:pt x="3865" y="19618"/>
                    <a:pt x="3864" y="19244"/>
                    <a:pt x="3864" y="18689"/>
                  </a:cubicBezTo>
                  <a:cubicBezTo>
                    <a:pt x="3860" y="16010"/>
                    <a:pt x="3850" y="8897"/>
                    <a:pt x="3768" y="8152"/>
                  </a:cubicBezTo>
                  <a:cubicBezTo>
                    <a:pt x="3707" y="7613"/>
                    <a:pt x="3590" y="7528"/>
                    <a:pt x="3154" y="7425"/>
                  </a:cubicBezTo>
                  <a:lnTo>
                    <a:pt x="3111" y="7415"/>
                  </a:lnTo>
                  <a:lnTo>
                    <a:pt x="3087" y="7372"/>
                  </a:lnTo>
                  <a:cubicBezTo>
                    <a:pt x="3045" y="7298"/>
                    <a:pt x="2992" y="7210"/>
                    <a:pt x="2934" y="7114"/>
                  </a:cubicBezTo>
                  <a:cubicBezTo>
                    <a:pt x="2659" y="6662"/>
                    <a:pt x="2283" y="6042"/>
                    <a:pt x="2306" y="5584"/>
                  </a:cubicBezTo>
                  <a:cubicBezTo>
                    <a:pt x="2317" y="5368"/>
                    <a:pt x="2431" y="5160"/>
                    <a:pt x="2542" y="4960"/>
                  </a:cubicBezTo>
                  <a:cubicBezTo>
                    <a:pt x="2686" y="4697"/>
                    <a:pt x="2822" y="4449"/>
                    <a:pt x="2726" y="4219"/>
                  </a:cubicBezTo>
                  <a:cubicBezTo>
                    <a:pt x="2646" y="4027"/>
                    <a:pt x="2402" y="4002"/>
                    <a:pt x="2144" y="3975"/>
                  </a:cubicBezTo>
                  <a:cubicBezTo>
                    <a:pt x="1934" y="3953"/>
                    <a:pt x="1736" y="3933"/>
                    <a:pt x="1595" y="3820"/>
                  </a:cubicBezTo>
                  <a:cubicBezTo>
                    <a:pt x="1308" y="3593"/>
                    <a:pt x="1131" y="3136"/>
                    <a:pt x="975" y="2732"/>
                  </a:cubicBezTo>
                  <a:cubicBezTo>
                    <a:pt x="915" y="2578"/>
                    <a:pt x="859" y="2433"/>
                    <a:pt x="802" y="2314"/>
                  </a:cubicBezTo>
                  <a:cubicBezTo>
                    <a:pt x="786" y="2280"/>
                    <a:pt x="0" y="630"/>
                    <a:pt x="0" y="630"/>
                  </a:cubicBezTo>
                  <a:lnTo>
                    <a:pt x="12415" y="0"/>
                  </a:lnTo>
                  <a:lnTo>
                    <a:pt x="13541" y="1324"/>
                  </a:lnTo>
                  <a:lnTo>
                    <a:pt x="13196" y="3099"/>
                  </a:lnTo>
                  <a:lnTo>
                    <a:pt x="14539" y="5196"/>
                  </a:lnTo>
                  <a:lnTo>
                    <a:pt x="15925" y="6402"/>
                  </a:lnTo>
                  <a:cubicBezTo>
                    <a:pt x="15925" y="6402"/>
                    <a:pt x="16201" y="7470"/>
                    <a:pt x="16295" y="7831"/>
                  </a:cubicBezTo>
                  <a:cubicBezTo>
                    <a:pt x="16573" y="7711"/>
                    <a:pt x="17082" y="7645"/>
                    <a:pt x="17089" y="7645"/>
                  </a:cubicBezTo>
                  <a:cubicBezTo>
                    <a:pt x="17321" y="7670"/>
                    <a:pt x="17501" y="7790"/>
                    <a:pt x="17626" y="7994"/>
                  </a:cubicBezTo>
                  <a:cubicBezTo>
                    <a:pt x="17856" y="8372"/>
                    <a:pt x="17846" y="8935"/>
                    <a:pt x="17768" y="9302"/>
                  </a:cubicBezTo>
                  <a:cubicBezTo>
                    <a:pt x="17682" y="9709"/>
                    <a:pt x="17485" y="10107"/>
                    <a:pt x="17295" y="10493"/>
                  </a:cubicBezTo>
                  <a:cubicBezTo>
                    <a:pt x="17243" y="10598"/>
                    <a:pt x="17192" y="10702"/>
                    <a:pt x="17144" y="10803"/>
                  </a:cubicBezTo>
                  <a:cubicBezTo>
                    <a:pt x="17026" y="11056"/>
                    <a:pt x="17555" y="11393"/>
                    <a:pt x="17941" y="11640"/>
                  </a:cubicBezTo>
                  <a:cubicBezTo>
                    <a:pt x="18366" y="11910"/>
                    <a:pt x="18606" y="12074"/>
                    <a:pt x="18617" y="12288"/>
                  </a:cubicBezTo>
                  <a:cubicBezTo>
                    <a:pt x="18619" y="12317"/>
                    <a:pt x="18619" y="12346"/>
                    <a:pt x="18619" y="12376"/>
                  </a:cubicBezTo>
                  <a:cubicBezTo>
                    <a:pt x="18622" y="12376"/>
                    <a:pt x="18624" y="12376"/>
                    <a:pt x="18626" y="12376"/>
                  </a:cubicBezTo>
                  <a:cubicBezTo>
                    <a:pt x="18758" y="12376"/>
                    <a:pt x="18935" y="12437"/>
                    <a:pt x="19074" y="12490"/>
                  </a:cubicBezTo>
                  <a:lnTo>
                    <a:pt x="19096" y="12498"/>
                  </a:lnTo>
                  <a:cubicBezTo>
                    <a:pt x="19410" y="12613"/>
                    <a:pt x="19521" y="12729"/>
                    <a:pt x="19734" y="13008"/>
                  </a:cubicBezTo>
                  <a:cubicBezTo>
                    <a:pt x="20109" y="13496"/>
                    <a:pt x="20607" y="14232"/>
                    <a:pt x="20608" y="14986"/>
                  </a:cubicBezTo>
                  <a:cubicBezTo>
                    <a:pt x="20608" y="15059"/>
                    <a:pt x="20606" y="15132"/>
                    <a:pt x="20604" y="15205"/>
                  </a:cubicBezTo>
                  <a:cubicBezTo>
                    <a:pt x="20597" y="15443"/>
                    <a:pt x="20590" y="15668"/>
                    <a:pt x="20676" y="15872"/>
                  </a:cubicBezTo>
                  <a:cubicBezTo>
                    <a:pt x="20685" y="15890"/>
                    <a:pt x="20718" y="15929"/>
                    <a:pt x="20756" y="15978"/>
                  </a:cubicBezTo>
                  <a:cubicBezTo>
                    <a:pt x="20827" y="16067"/>
                    <a:pt x="20897" y="16155"/>
                    <a:pt x="20947" y="16238"/>
                  </a:cubicBezTo>
                  <a:lnTo>
                    <a:pt x="21278" y="15809"/>
                  </a:lnTo>
                  <a:lnTo>
                    <a:pt x="21600" y="16468"/>
                  </a:lnTo>
                  <a:lnTo>
                    <a:pt x="21600" y="18975"/>
                  </a:lnTo>
                  <a:cubicBezTo>
                    <a:pt x="21600" y="18975"/>
                    <a:pt x="20609" y="19089"/>
                    <a:pt x="20527" y="19098"/>
                  </a:cubicBezTo>
                  <a:cubicBezTo>
                    <a:pt x="20476" y="19154"/>
                    <a:pt x="20342" y="19453"/>
                    <a:pt x="20114" y="20961"/>
                  </a:cubicBezTo>
                  <a:cubicBezTo>
                    <a:pt x="20104" y="21028"/>
                    <a:pt x="20097" y="21078"/>
                    <a:pt x="20092" y="21106"/>
                  </a:cubicBezTo>
                  <a:cubicBezTo>
                    <a:pt x="20080" y="21180"/>
                    <a:pt x="20071" y="21255"/>
                    <a:pt x="20064" y="21332"/>
                  </a:cubicBezTo>
                  <a:lnTo>
                    <a:pt x="20054" y="21436"/>
                  </a:lnTo>
                  <a:lnTo>
                    <a:pt x="17675" y="21600"/>
                  </a:lnTo>
                  <a:cubicBezTo>
                    <a:pt x="17675" y="21600"/>
                    <a:pt x="18855" y="19753"/>
                    <a:pt x="18855" y="1975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2" name="Shape 3146">
              <a:extLst>
                <a:ext uri="{FF2B5EF4-FFF2-40B4-BE49-F238E27FC236}">
                  <a16:creationId xmlns:a16="http://schemas.microsoft.com/office/drawing/2014/main" id="{97FC9C3A-2E79-2C49-A779-796E3D288FC3}"/>
                </a:ext>
              </a:extLst>
            </p:cNvPr>
            <p:cNvSpPr/>
            <p:nvPr/>
          </p:nvSpPr>
          <p:spPr>
            <a:xfrm>
              <a:off x="14687608" y="7256079"/>
              <a:ext cx="1766262" cy="828463"/>
            </a:xfrm>
            <a:custGeom>
              <a:avLst/>
              <a:gdLst/>
              <a:ahLst/>
              <a:cxnLst>
                <a:cxn ang="0">
                  <a:pos x="wd2" y="hd2"/>
                </a:cxn>
                <a:cxn ang="5400000">
                  <a:pos x="wd2" y="hd2"/>
                </a:cxn>
                <a:cxn ang="10800000">
                  <a:pos x="wd2" y="hd2"/>
                </a:cxn>
                <a:cxn ang="16200000">
                  <a:pos x="wd2" y="hd2"/>
                </a:cxn>
              </a:cxnLst>
              <a:rect l="0" t="0" r="r" b="b"/>
              <a:pathLst>
                <a:path w="21534" h="21600" extrusionOk="0">
                  <a:moveTo>
                    <a:pt x="20089" y="2709"/>
                  </a:moveTo>
                  <a:cubicBezTo>
                    <a:pt x="19850" y="2709"/>
                    <a:pt x="19543" y="3176"/>
                    <a:pt x="19405" y="3751"/>
                  </a:cubicBezTo>
                  <a:cubicBezTo>
                    <a:pt x="19358" y="3945"/>
                    <a:pt x="19294" y="4316"/>
                    <a:pt x="19392" y="4611"/>
                  </a:cubicBezTo>
                  <a:cubicBezTo>
                    <a:pt x="19431" y="4695"/>
                    <a:pt x="19669" y="4943"/>
                    <a:pt x="19788" y="5020"/>
                  </a:cubicBezTo>
                  <a:cubicBezTo>
                    <a:pt x="19786" y="4918"/>
                    <a:pt x="19781" y="4817"/>
                    <a:pt x="19775" y="4711"/>
                  </a:cubicBezTo>
                  <a:cubicBezTo>
                    <a:pt x="19766" y="4515"/>
                    <a:pt x="19756" y="4313"/>
                    <a:pt x="19766" y="4096"/>
                  </a:cubicBezTo>
                  <a:lnTo>
                    <a:pt x="19930" y="4112"/>
                  </a:lnTo>
                  <a:cubicBezTo>
                    <a:pt x="19957" y="4294"/>
                    <a:pt x="20474" y="4652"/>
                    <a:pt x="20787" y="4652"/>
                  </a:cubicBezTo>
                  <a:cubicBezTo>
                    <a:pt x="20839" y="4652"/>
                    <a:pt x="20854" y="4639"/>
                    <a:pt x="20855" y="4638"/>
                  </a:cubicBezTo>
                  <a:cubicBezTo>
                    <a:pt x="20845" y="4647"/>
                    <a:pt x="20827" y="4687"/>
                    <a:pt x="20827" y="4747"/>
                  </a:cubicBezTo>
                  <a:lnTo>
                    <a:pt x="20932" y="4742"/>
                  </a:lnTo>
                  <a:cubicBezTo>
                    <a:pt x="20831" y="4472"/>
                    <a:pt x="20723" y="4138"/>
                    <a:pt x="20605" y="3763"/>
                  </a:cubicBezTo>
                  <a:cubicBezTo>
                    <a:pt x="20472" y="3343"/>
                    <a:pt x="20334" y="2908"/>
                    <a:pt x="20260" y="2808"/>
                  </a:cubicBezTo>
                  <a:cubicBezTo>
                    <a:pt x="20211" y="2742"/>
                    <a:pt x="20153" y="2709"/>
                    <a:pt x="20089" y="2709"/>
                  </a:cubicBezTo>
                  <a:close/>
                  <a:moveTo>
                    <a:pt x="11850" y="16032"/>
                  </a:moveTo>
                  <a:lnTo>
                    <a:pt x="9139" y="16955"/>
                  </a:lnTo>
                  <a:lnTo>
                    <a:pt x="8648" y="15119"/>
                  </a:lnTo>
                  <a:lnTo>
                    <a:pt x="5113" y="15759"/>
                  </a:lnTo>
                  <a:lnTo>
                    <a:pt x="3404" y="17715"/>
                  </a:lnTo>
                  <a:lnTo>
                    <a:pt x="122" y="18764"/>
                  </a:lnTo>
                  <a:lnTo>
                    <a:pt x="96" y="18417"/>
                  </a:lnTo>
                  <a:cubicBezTo>
                    <a:pt x="60" y="18430"/>
                    <a:pt x="41" y="18490"/>
                    <a:pt x="38" y="18518"/>
                  </a:cubicBezTo>
                  <a:cubicBezTo>
                    <a:pt x="51" y="18404"/>
                    <a:pt x="29" y="17743"/>
                    <a:pt x="17" y="17387"/>
                  </a:cubicBezTo>
                  <a:cubicBezTo>
                    <a:pt x="4" y="17027"/>
                    <a:pt x="-2" y="16836"/>
                    <a:pt x="1" y="16758"/>
                  </a:cubicBezTo>
                  <a:lnTo>
                    <a:pt x="7" y="16603"/>
                  </a:lnTo>
                  <a:lnTo>
                    <a:pt x="190" y="16589"/>
                  </a:lnTo>
                  <a:cubicBezTo>
                    <a:pt x="547" y="16564"/>
                    <a:pt x="547" y="16564"/>
                    <a:pt x="711" y="15931"/>
                  </a:cubicBezTo>
                  <a:cubicBezTo>
                    <a:pt x="881" y="15280"/>
                    <a:pt x="1092" y="14555"/>
                    <a:pt x="1439" y="14173"/>
                  </a:cubicBezTo>
                  <a:cubicBezTo>
                    <a:pt x="1554" y="14048"/>
                    <a:pt x="1686" y="13995"/>
                    <a:pt x="1814" y="13943"/>
                  </a:cubicBezTo>
                  <a:cubicBezTo>
                    <a:pt x="1985" y="13875"/>
                    <a:pt x="2146" y="13810"/>
                    <a:pt x="2254" y="13589"/>
                  </a:cubicBezTo>
                  <a:cubicBezTo>
                    <a:pt x="2306" y="13483"/>
                    <a:pt x="2347" y="13340"/>
                    <a:pt x="2391" y="13188"/>
                  </a:cubicBezTo>
                  <a:cubicBezTo>
                    <a:pt x="2441" y="13016"/>
                    <a:pt x="2493" y="12839"/>
                    <a:pt x="2564" y="12703"/>
                  </a:cubicBezTo>
                  <a:cubicBezTo>
                    <a:pt x="2627" y="12583"/>
                    <a:pt x="2701" y="12523"/>
                    <a:pt x="2766" y="12469"/>
                  </a:cubicBezTo>
                  <a:cubicBezTo>
                    <a:pt x="2817" y="12428"/>
                    <a:pt x="2865" y="12389"/>
                    <a:pt x="2898" y="12328"/>
                  </a:cubicBezTo>
                  <a:cubicBezTo>
                    <a:pt x="3001" y="12142"/>
                    <a:pt x="3072" y="11897"/>
                    <a:pt x="3147" y="11638"/>
                  </a:cubicBezTo>
                  <a:cubicBezTo>
                    <a:pt x="3236" y="11333"/>
                    <a:pt x="3328" y="11018"/>
                    <a:pt x="3479" y="10768"/>
                  </a:cubicBezTo>
                  <a:cubicBezTo>
                    <a:pt x="3589" y="10584"/>
                    <a:pt x="3712" y="10540"/>
                    <a:pt x="3820" y="10502"/>
                  </a:cubicBezTo>
                  <a:cubicBezTo>
                    <a:pt x="3895" y="10475"/>
                    <a:pt x="3967" y="10449"/>
                    <a:pt x="4029" y="10382"/>
                  </a:cubicBezTo>
                  <a:cubicBezTo>
                    <a:pt x="4092" y="10314"/>
                    <a:pt x="4126" y="10238"/>
                    <a:pt x="4165" y="10149"/>
                  </a:cubicBezTo>
                  <a:cubicBezTo>
                    <a:pt x="4198" y="10076"/>
                    <a:pt x="4235" y="9993"/>
                    <a:pt x="4288" y="9915"/>
                  </a:cubicBezTo>
                  <a:cubicBezTo>
                    <a:pt x="4314" y="9877"/>
                    <a:pt x="4341" y="9835"/>
                    <a:pt x="4370" y="9792"/>
                  </a:cubicBezTo>
                  <a:cubicBezTo>
                    <a:pt x="4538" y="9536"/>
                    <a:pt x="4746" y="9219"/>
                    <a:pt x="4957" y="9219"/>
                  </a:cubicBezTo>
                  <a:cubicBezTo>
                    <a:pt x="5045" y="9219"/>
                    <a:pt x="5125" y="9274"/>
                    <a:pt x="5196" y="9383"/>
                  </a:cubicBezTo>
                  <a:cubicBezTo>
                    <a:pt x="5255" y="9156"/>
                    <a:pt x="5358" y="8678"/>
                    <a:pt x="5419" y="8395"/>
                  </a:cubicBezTo>
                  <a:cubicBezTo>
                    <a:pt x="5514" y="7955"/>
                    <a:pt x="5531" y="7883"/>
                    <a:pt x="5547" y="7843"/>
                  </a:cubicBezTo>
                  <a:cubicBezTo>
                    <a:pt x="5610" y="7691"/>
                    <a:pt x="5681" y="7607"/>
                    <a:pt x="5744" y="7534"/>
                  </a:cubicBezTo>
                  <a:cubicBezTo>
                    <a:pt x="5834" y="7428"/>
                    <a:pt x="5893" y="7358"/>
                    <a:pt x="5920" y="7137"/>
                  </a:cubicBezTo>
                  <a:cubicBezTo>
                    <a:pt x="5956" y="6851"/>
                    <a:pt x="5825" y="6265"/>
                    <a:pt x="5720" y="6009"/>
                  </a:cubicBezTo>
                  <a:lnTo>
                    <a:pt x="5621" y="5769"/>
                  </a:lnTo>
                  <a:lnTo>
                    <a:pt x="5769" y="5719"/>
                  </a:lnTo>
                  <a:cubicBezTo>
                    <a:pt x="10378" y="4172"/>
                    <a:pt x="16628" y="1925"/>
                    <a:pt x="20231" y="5"/>
                  </a:cubicBezTo>
                  <a:lnTo>
                    <a:pt x="20241" y="0"/>
                  </a:lnTo>
                  <a:lnTo>
                    <a:pt x="20339" y="0"/>
                  </a:lnTo>
                  <a:lnTo>
                    <a:pt x="20334" y="187"/>
                  </a:lnTo>
                  <a:cubicBezTo>
                    <a:pt x="20329" y="356"/>
                    <a:pt x="20329" y="566"/>
                    <a:pt x="20375" y="851"/>
                  </a:cubicBezTo>
                  <a:cubicBezTo>
                    <a:pt x="20433" y="1216"/>
                    <a:pt x="20586" y="1517"/>
                    <a:pt x="20733" y="1808"/>
                  </a:cubicBezTo>
                  <a:cubicBezTo>
                    <a:pt x="20816" y="1970"/>
                    <a:pt x="20901" y="2139"/>
                    <a:pt x="20970" y="2317"/>
                  </a:cubicBezTo>
                  <a:cubicBezTo>
                    <a:pt x="21070" y="2577"/>
                    <a:pt x="21598" y="4789"/>
                    <a:pt x="21527" y="5271"/>
                  </a:cubicBezTo>
                  <a:cubicBezTo>
                    <a:pt x="21515" y="5355"/>
                    <a:pt x="21487" y="5416"/>
                    <a:pt x="21450" y="5439"/>
                  </a:cubicBezTo>
                  <a:cubicBezTo>
                    <a:pt x="21430" y="5451"/>
                    <a:pt x="21409" y="5456"/>
                    <a:pt x="21388" y="5456"/>
                  </a:cubicBezTo>
                  <a:cubicBezTo>
                    <a:pt x="21264" y="5456"/>
                    <a:pt x="21136" y="5251"/>
                    <a:pt x="20996" y="4904"/>
                  </a:cubicBezTo>
                  <a:cubicBezTo>
                    <a:pt x="21000" y="5024"/>
                    <a:pt x="21005" y="5143"/>
                    <a:pt x="21010" y="5263"/>
                  </a:cubicBezTo>
                  <a:cubicBezTo>
                    <a:pt x="21027" y="5649"/>
                    <a:pt x="21044" y="6048"/>
                    <a:pt x="21021" y="6444"/>
                  </a:cubicBezTo>
                  <a:lnTo>
                    <a:pt x="20998" y="6819"/>
                  </a:lnTo>
                  <a:lnTo>
                    <a:pt x="20909" y="6612"/>
                  </a:lnTo>
                  <a:cubicBezTo>
                    <a:pt x="20836" y="6657"/>
                    <a:pt x="20660" y="6783"/>
                    <a:pt x="20627" y="6832"/>
                  </a:cubicBezTo>
                  <a:cubicBezTo>
                    <a:pt x="20590" y="6928"/>
                    <a:pt x="20590" y="6950"/>
                    <a:pt x="20592" y="7052"/>
                  </a:cubicBezTo>
                  <a:cubicBezTo>
                    <a:pt x="20593" y="7116"/>
                    <a:pt x="20595" y="7204"/>
                    <a:pt x="20587" y="7326"/>
                  </a:cubicBezTo>
                  <a:cubicBezTo>
                    <a:pt x="20570" y="7565"/>
                    <a:pt x="20593" y="7848"/>
                    <a:pt x="20618" y="8148"/>
                  </a:cubicBezTo>
                  <a:cubicBezTo>
                    <a:pt x="20652" y="8563"/>
                    <a:pt x="20687" y="8991"/>
                    <a:pt x="20619" y="9360"/>
                  </a:cubicBezTo>
                  <a:cubicBezTo>
                    <a:pt x="20597" y="9477"/>
                    <a:pt x="20552" y="9546"/>
                    <a:pt x="20499" y="9546"/>
                  </a:cubicBezTo>
                  <a:cubicBezTo>
                    <a:pt x="20415" y="9546"/>
                    <a:pt x="20284" y="9394"/>
                    <a:pt x="19945" y="8265"/>
                  </a:cubicBezTo>
                  <a:lnTo>
                    <a:pt x="19943" y="8258"/>
                  </a:lnTo>
                  <a:cubicBezTo>
                    <a:pt x="19893" y="8207"/>
                    <a:pt x="19872" y="8200"/>
                    <a:pt x="19865" y="8200"/>
                  </a:cubicBezTo>
                  <a:cubicBezTo>
                    <a:pt x="19861" y="8203"/>
                    <a:pt x="19851" y="8220"/>
                    <a:pt x="19844" y="8233"/>
                  </a:cubicBezTo>
                  <a:cubicBezTo>
                    <a:pt x="19813" y="8288"/>
                    <a:pt x="19767" y="8370"/>
                    <a:pt x="19677" y="8415"/>
                  </a:cubicBezTo>
                  <a:cubicBezTo>
                    <a:pt x="19643" y="8432"/>
                    <a:pt x="19605" y="8440"/>
                    <a:pt x="19560" y="8440"/>
                  </a:cubicBezTo>
                  <a:cubicBezTo>
                    <a:pt x="19508" y="8440"/>
                    <a:pt x="19452" y="8429"/>
                    <a:pt x="19394" y="8417"/>
                  </a:cubicBezTo>
                  <a:cubicBezTo>
                    <a:pt x="19340" y="8406"/>
                    <a:pt x="19284" y="8394"/>
                    <a:pt x="19230" y="8394"/>
                  </a:cubicBezTo>
                  <a:cubicBezTo>
                    <a:pt x="19086" y="8394"/>
                    <a:pt x="19021" y="8478"/>
                    <a:pt x="18990" y="8702"/>
                  </a:cubicBezTo>
                  <a:cubicBezTo>
                    <a:pt x="18975" y="8813"/>
                    <a:pt x="18999" y="8982"/>
                    <a:pt x="19055" y="9156"/>
                  </a:cubicBezTo>
                  <a:cubicBezTo>
                    <a:pt x="19121" y="9363"/>
                    <a:pt x="19219" y="9541"/>
                    <a:pt x="19300" y="9612"/>
                  </a:cubicBezTo>
                  <a:cubicBezTo>
                    <a:pt x="19381" y="9247"/>
                    <a:pt x="19500" y="9165"/>
                    <a:pt x="19591" y="9165"/>
                  </a:cubicBezTo>
                  <a:cubicBezTo>
                    <a:pt x="19768" y="9165"/>
                    <a:pt x="19937" y="9477"/>
                    <a:pt x="20022" y="9663"/>
                  </a:cubicBezTo>
                  <a:cubicBezTo>
                    <a:pt x="20265" y="10197"/>
                    <a:pt x="20436" y="11348"/>
                    <a:pt x="20382" y="12078"/>
                  </a:cubicBezTo>
                  <a:lnTo>
                    <a:pt x="20350" y="12498"/>
                  </a:lnTo>
                  <a:lnTo>
                    <a:pt x="20198" y="12047"/>
                  </a:lnTo>
                  <a:cubicBezTo>
                    <a:pt x="20062" y="11634"/>
                    <a:pt x="19699" y="10539"/>
                    <a:pt x="19454" y="10539"/>
                  </a:cubicBezTo>
                  <a:cubicBezTo>
                    <a:pt x="19427" y="10539"/>
                    <a:pt x="19345" y="10539"/>
                    <a:pt x="19270" y="10904"/>
                  </a:cubicBezTo>
                  <a:cubicBezTo>
                    <a:pt x="19195" y="11274"/>
                    <a:pt x="19303" y="11438"/>
                    <a:pt x="19549" y="11699"/>
                  </a:cubicBezTo>
                  <a:cubicBezTo>
                    <a:pt x="19614" y="11768"/>
                    <a:pt x="19676" y="11834"/>
                    <a:pt x="19728" y="11910"/>
                  </a:cubicBezTo>
                  <a:cubicBezTo>
                    <a:pt x="19870" y="12119"/>
                    <a:pt x="20142" y="12865"/>
                    <a:pt x="20018" y="13360"/>
                  </a:cubicBezTo>
                  <a:cubicBezTo>
                    <a:pt x="19966" y="13571"/>
                    <a:pt x="19872" y="13688"/>
                    <a:pt x="19755" y="13688"/>
                  </a:cubicBezTo>
                  <a:cubicBezTo>
                    <a:pt x="19624" y="13688"/>
                    <a:pt x="19479" y="13546"/>
                    <a:pt x="19374" y="13396"/>
                  </a:cubicBezTo>
                  <a:cubicBezTo>
                    <a:pt x="19201" y="13764"/>
                    <a:pt x="18976" y="14052"/>
                    <a:pt x="18758" y="14331"/>
                  </a:cubicBezTo>
                  <a:cubicBezTo>
                    <a:pt x="18489" y="14675"/>
                    <a:pt x="18235" y="15001"/>
                    <a:pt x="18083" y="15451"/>
                  </a:cubicBezTo>
                  <a:cubicBezTo>
                    <a:pt x="17948" y="15849"/>
                    <a:pt x="17794" y="16222"/>
                    <a:pt x="17646" y="16583"/>
                  </a:cubicBezTo>
                  <a:cubicBezTo>
                    <a:pt x="17483" y="16979"/>
                    <a:pt x="17314" y="17390"/>
                    <a:pt x="17173" y="17828"/>
                  </a:cubicBezTo>
                  <a:cubicBezTo>
                    <a:pt x="17145" y="17915"/>
                    <a:pt x="17119" y="17993"/>
                    <a:pt x="17095" y="18066"/>
                  </a:cubicBezTo>
                  <a:cubicBezTo>
                    <a:pt x="16964" y="18458"/>
                    <a:pt x="16905" y="18637"/>
                    <a:pt x="16925" y="19164"/>
                  </a:cubicBezTo>
                  <a:cubicBezTo>
                    <a:pt x="16930" y="19276"/>
                    <a:pt x="16944" y="19406"/>
                    <a:pt x="16960" y="19544"/>
                  </a:cubicBezTo>
                  <a:cubicBezTo>
                    <a:pt x="17008" y="19962"/>
                    <a:pt x="17080" y="20595"/>
                    <a:pt x="16754" y="20830"/>
                  </a:cubicBezTo>
                  <a:cubicBezTo>
                    <a:pt x="16721" y="20854"/>
                    <a:pt x="16683" y="20867"/>
                    <a:pt x="16641" y="20867"/>
                  </a:cubicBezTo>
                  <a:cubicBezTo>
                    <a:pt x="16500" y="20867"/>
                    <a:pt x="16330" y="20722"/>
                    <a:pt x="16166" y="20582"/>
                  </a:cubicBezTo>
                  <a:cubicBezTo>
                    <a:pt x="16047" y="20481"/>
                    <a:pt x="15924" y="20376"/>
                    <a:pt x="15829" y="20343"/>
                  </a:cubicBezTo>
                  <a:cubicBezTo>
                    <a:pt x="15704" y="20779"/>
                    <a:pt x="15585" y="21168"/>
                    <a:pt x="15427" y="21496"/>
                  </a:cubicBezTo>
                  <a:lnTo>
                    <a:pt x="15377" y="21600"/>
                  </a:lnTo>
                  <a:cubicBezTo>
                    <a:pt x="15377" y="21600"/>
                    <a:pt x="11850" y="16032"/>
                    <a:pt x="11850" y="1603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3" name="Shape 3147">
              <a:extLst>
                <a:ext uri="{FF2B5EF4-FFF2-40B4-BE49-F238E27FC236}">
                  <a16:creationId xmlns:a16="http://schemas.microsoft.com/office/drawing/2014/main" id="{8D814AA9-C377-0940-A465-BABE15C33867}"/>
                </a:ext>
              </a:extLst>
            </p:cNvPr>
            <p:cNvSpPr/>
            <p:nvPr/>
          </p:nvSpPr>
          <p:spPr>
            <a:xfrm>
              <a:off x="16530945" y="4875780"/>
              <a:ext cx="335430" cy="718463"/>
            </a:xfrm>
            <a:custGeom>
              <a:avLst/>
              <a:gdLst/>
              <a:ahLst/>
              <a:cxnLst>
                <a:cxn ang="0">
                  <a:pos x="wd2" y="hd2"/>
                </a:cxn>
                <a:cxn ang="5400000">
                  <a:pos x="wd2" y="hd2"/>
                </a:cxn>
                <a:cxn ang="10800000">
                  <a:pos x="wd2" y="hd2"/>
                </a:cxn>
                <a:cxn ang="16200000">
                  <a:pos x="wd2" y="hd2"/>
                </a:cxn>
              </a:cxnLst>
              <a:rect l="0" t="0" r="r" b="b"/>
              <a:pathLst>
                <a:path w="21475" h="21600" extrusionOk="0">
                  <a:moveTo>
                    <a:pt x="2642" y="21462"/>
                  </a:moveTo>
                  <a:cubicBezTo>
                    <a:pt x="2642" y="21462"/>
                    <a:pt x="1886" y="20821"/>
                    <a:pt x="1772" y="20721"/>
                  </a:cubicBezTo>
                  <a:cubicBezTo>
                    <a:pt x="977" y="20022"/>
                    <a:pt x="1064" y="19371"/>
                    <a:pt x="1149" y="18741"/>
                  </a:cubicBezTo>
                  <a:cubicBezTo>
                    <a:pt x="1205" y="18317"/>
                    <a:pt x="1264" y="17878"/>
                    <a:pt x="1067" y="17404"/>
                  </a:cubicBezTo>
                  <a:cubicBezTo>
                    <a:pt x="946" y="17112"/>
                    <a:pt x="734" y="16844"/>
                    <a:pt x="529" y="16584"/>
                  </a:cubicBezTo>
                  <a:cubicBezTo>
                    <a:pt x="393" y="16411"/>
                    <a:pt x="259" y="16241"/>
                    <a:pt x="148" y="16065"/>
                  </a:cubicBezTo>
                  <a:cubicBezTo>
                    <a:pt x="-125" y="15628"/>
                    <a:pt x="34" y="15264"/>
                    <a:pt x="187" y="14912"/>
                  </a:cubicBezTo>
                  <a:cubicBezTo>
                    <a:pt x="255" y="14758"/>
                    <a:pt x="324" y="14600"/>
                    <a:pt x="361" y="14428"/>
                  </a:cubicBezTo>
                  <a:cubicBezTo>
                    <a:pt x="431" y="14107"/>
                    <a:pt x="458" y="13779"/>
                    <a:pt x="485" y="13462"/>
                  </a:cubicBezTo>
                  <a:cubicBezTo>
                    <a:pt x="526" y="12975"/>
                    <a:pt x="567" y="12472"/>
                    <a:pt x="763" y="11967"/>
                  </a:cubicBezTo>
                  <a:cubicBezTo>
                    <a:pt x="926" y="11543"/>
                    <a:pt x="738" y="11116"/>
                    <a:pt x="539" y="10664"/>
                  </a:cubicBezTo>
                  <a:cubicBezTo>
                    <a:pt x="327" y="10185"/>
                    <a:pt x="110" y="9689"/>
                    <a:pt x="345" y="9194"/>
                  </a:cubicBezTo>
                  <a:cubicBezTo>
                    <a:pt x="611" y="8636"/>
                    <a:pt x="1309" y="8287"/>
                    <a:pt x="1983" y="7949"/>
                  </a:cubicBezTo>
                  <a:cubicBezTo>
                    <a:pt x="2772" y="7555"/>
                    <a:pt x="3453" y="7214"/>
                    <a:pt x="3433" y="6567"/>
                  </a:cubicBezTo>
                  <a:cubicBezTo>
                    <a:pt x="3414" y="5846"/>
                    <a:pt x="3099" y="5118"/>
                    <a:pt x="2795" y="4413"/>
                  </a:cubicBezTo>
                  <a:lnTo>
                    <a:pt x="2611" y="3983"/>
                  </a:lnTo>
                  <a:cubicBezTo>
                    <a:pt x="2596" y="3948"/>
                    <a:pt x="2577" y="3852"/>
                    <a:pt x="2554" y="3730"/>
                  </a:cubicBezTo>
                  <a:cubicBezTo>
                    <a:pt x="2524" y="3566"/>
                    <a:pt x="2455" y="3195"/>
                    <a:pt x="2382" y="3079"/>
                  </a:cubicBezTo>
                  <a:lnTo>
                    <a:pt x="2291" y="3044"/>
                  </a:lnTo>
                  <a:lnTo>
                    <a:pt x="2291" y="701"/>
                  </a:lnTo>
                  <a:lnTo>
                    <a:pt x="2459" y="641"/>
                  </a:lnTo>
                  <a:cubicBezTo>
                    <a:pt x="3075" y="423"/>
                    <a:pt x="5243" y="132"/>
                    <a:pt x="5893" y="48"/>
                  </a:cubicBezTo>
                  <a:lnTo>
                    <a:pt x="6263" y="0"/>
                  </a:lnTo>
                  <a:lnTo>
                    <a:pt x="6402" y="168"/>
                  </a:lnTo>
                  <a:cubicBezTo>
                    <a:pt x="11264" y="6098"/>
                    <a:pt x="19562" y="15644"/>
                    <a:pt x="21134" y="16018"/>
                  </a:cubicBezTo>
                  <a:lnTo>
                    <a:pt x="21455" y="16095"/>
                  </a:lnTo>
                  <a:lnTo>
                    <a:pt x="21350" y="16257"/>
                  </a:lnTo>
                  <a:cubicBezTo>
                    <a:pt x="20989" y="16792"/>
                    <a:pt x="20996" y="17317"/>
                    <a:pt x="21376" y="18012"/>
                  </a:cubicBezTo>
                  <a:lnTo>
                    <a:pt x="21475" y="18194"/>
                  </a:lnTo>
                  <a:lnTo>
                    <a:pt x="21096" y="18251"/>
                  </a:lnTo>
                  <a:cubicBezTo>
                    <a:pt x="19712" y="18462"/>
                    <a:pt x="18381" y="18764"/>
                    <a:pt x="18245" y="18897"/>
                  </a:cubicBezTo>
                  <a:cubicBezTo>
                    <a:pt x="18254" y="19250"/>
                    <a:pt x="17552" y="19572"/>
                    <a:pt x="16932" y="19856"/>
                  </a:cubicBezTo>
                  <a:lnTo>
                    <a:pt x="16709" y="19959"/>
                  </a:lnTo>
                  <a:cubicBezTo>
                    <a:pt x="16452" y="20079"/>
                    <a:pt x="16098" y="20140"/>
                    <a:pt x="15655" y="20140"/>
                  </a:cubicBezTo>
                  <a:cubicBezTo>
                    <a:pt x="15188" y="20140"/>
                    <a:pt x="14723" y="20070"/>
                    <a:pt x="14491" y="20028"/>
                  </a:cubicBezTo>
                  <a:lnTo>
                    <a:pt x="2806" y="21600"/>
                  </a:lnTo>
                  <a:cubicBezTo>
                    <a:pt x="2806" y="21600"/>
                    <a:pt x="2642" y="21462"/>
                    <a:pt x="2642" y="2146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4" name="Shape 3148">
              <a:extLst>
                <a:ext uri="{FF2B5EF4-FFF2-40B4-BE49-F238E27FC236}">
                  <a16:creationId xmlns:a16="http://schemas.microsoft.com/office/drawing/2014/main" id="{F32FD858-4900-F64B-AA5A-834559554E9C}"/>
                </a:ext>
              </a:extLst>
            </p:cNvPr>
            <p:cNvSpPr/>
            <p:nvPr/>
          </p:nvSpPr>
          <p:spPr>
            <a:xfrm>
              <a:off x="13685851" y="6924843"/>
              <a:ext cx="1434473" cy="765380"/>
            </a:xfrm>
            <a:custGeom>
              <a:avLst/>
              <a:gdLst/>
              <a:ahLst/>
              <a:cxnLst>
                <a:cxn ang="0">
                  <a:pos x="wd2" y="hd2"/>
                </a:cxn>
                <a:cxn ang="5400000">
                  <a:pos x="wd2" y="hd2"/>
                </a:cxn>
                <a:cxn ang="10800000">
                  <a:pos x="wd2" y="hd2"/>
                </a:cxn>
                <a:cxn ang="16200000">
                  <a:pos x="wd2" y="hd2"/>
                </a:cxn>
              </a:cxnLst>
              <a:rect l="0" t="0" r="r" b="b"/>
              <a:pathLst>
                <a:path w="21600" h="21600" extrusionOk="0">
                  <a:moveTo>
                    <a:pt x="0" y="17676"/>
                  </a:moveTo>
                  <a:lnTo>
                    <a:pt x="2005" y="16424"/>
                  </a:lnTo>
                  <a:lnTo>
                    <a:pt x="2005" y="14465"/>
                  </a:lnTo>
                  <a:lnTo>
                    <a:pt x="2057" y="14412"/>
                  </a:lnTo>
                  <a:cubicBezTo>
                    <a:pt x="2135" y="14335"/>
                    <a:pt x="2255" y="14261"/>
                    <a:pt x="2394" y="14177"/>
                  </a:cubicBezTo>
                  <a:cubicBezTo>
                    <a:pt x="2604" y="14049"/>
                    <a:pt x="2954" y="13836"/>
                    <a:pt x="2993" y="13638"/>
                  </a:cubicBezTo>
                  <a:cubicBezTo>
                    <a:pt x="3025" y="13475"/>
                    <a:pt x="2971" y="13300"/>
                    <a:pt x="2876" y="13030"/>
                  </a:cubicBezTo>
                  <a:cubicBezTo>
                    <a:pt x="2784" y="12765"/>
                    <a:pt x="2679" y="12465"/>
                    <a:pt x="2720" y="12121"/>
                  </a:cubicBezTo>
                  <a:cubicBezTo>
                    <a:pt x="2835" y="11145"/>
                    <a:pt x="3507" y="10508"/>
                    <a:pt x="4715" y="10229"/>
                  </a:cubicBezTo>
                  <a:cubicBezTo>
                    <a:pt x="4749" y="10221"/>
                    <a:pt x="4783" y="10217"/>
                    <a:pt x="4815" y="10217"/>
                  </a:cubicBezTo>
                  <a:cubicBezTo>
                    <a:pt x="5027" y="10217"/>
                    <a:pt x="5196" y="10370"/>
                    <a:pt x="5360" y="10517"/>
                  </a:cubicBezTo>
                  <a:cubicBezTo>
                    <a:pt x="5508" y="10650"/>
                    <a:pt x="5648" y="10776"/>
                    <a:pt x="5810" y="10776"/>
                  </a:cubicBezTo>
                  <a:cubicBezTo>
                    <a:pt x="5944" y="10774"/>
                    <a:pt x="6038" y="10564"/>
                    <a:pt x="6145" y="10320"/>
                  </a:cubicBezTo>
                  <a:cubicBezTo>
                    <a:pt x="6255" y="10074"/>
                    <a:pt x="6378" y="9795"/>
                    <a:pt x="6567" y="9709"/>
                  </a:cubicBezTo>
                  <a:cubicBezTo>
                    <a:pt x="6583" y="9702"/>
                    <a:pt x="6602" y="9698"/>
                    <a:pt x="6624" y="9698"/>
                  </a:cubicBezTo>
                  <a:cubicBezTo>
                    <a:pt x="6754" y="9698"/>
                    <a:pt x="7232" y="9883"/>
                    <a:pt x="7467" y="10099"/>
                  </a:cubicBezTo>
                  <a:cubicBezTo>
                    <a:pt x="7483" y="10024"/>
                    <a:pt x="7499" y="9944"/>
                    <a:pt x="7516" y="9860"/>
                  </a:cubicBezTo>
                  <a:cubicBezTo>
                    <a:pt x="7665" y="9130"/>
                    <a:pt x="7870" y="8130"/>
                    <a:pt x="8301" y="8130"/>
                  </a:cubicBezTo>
                  <a:cubicBezTo>
                    <a:pt x="8591" y="8146"/>
                    <a:pt x="8837" y="8508"/>
                    <a:pt x="9055" y="8828"/>
                  </a:cubicBezTo>
                  <a:cubicBezTo>
                    <a:pt x="9091" y="8882"/>
                    <a:pt x="9127" y="8935"/>
                    <a:pt x="9163" y="8986"/>
                  </a:cubicBezTo>
                  <a:cubicBezTo>
                    <a:pt x="9189" y="8797"/>
                    <a:pt x="9203" y="8591"/>
                    <a:pt x="9217" y="8377"/>
                  </a:cubicBezTo>
                  <a:cubicBezTo>
                    <a:pt x="9247" y="7940"/>
                    <a:pt x="9278" y="7486"/>
                    <a:pt x="9421" y="7100"/>
                  </a:cubicBezTo>
                  <a:cubicBezTo>
                    <a:pt x="9428" y="7081"/>
                    <a:pt x="10100" y="5411"/>
                    <a:pt x="10383" y="5026"/>
                  </a:cubicBezTo>
                  <a:cubicBezTo>
                    <a:pt x="10384" y="4947"/>
                    <a:pt x="10384" y="4865"/>
                    <a:pt x="10383" y="4782"/>
                  </a:cubicBezTo>
                  <a:cubicBezTo>
                    <a:pt x="10381" y="4216"/>
                    <a:pt x="10378" y="3512"/>
                    <a:pt x="10736" y="3201"/>
                  </a:cubicBezTo>
                  <a:cubicBezTo>
                    <a:pt x="10904" y="3054"/>
                    <a:pt x="11119" y="3039"/>
                    <a:pt x="11327" y="3024"/>
                  </a:cubicBezTo>
                  <a:cubicBezTo>
                    <a:pt x="11624" y="3003"/>
                    <a:pt x="11903" y="2983"/>
                    <a:pt x="12048" y="2631"/>
                  </a:cubicBezTo>
                  <a:cubicBezTo>
                    <a:pt x="12171" y="2329"/>
                    <a:pt x="12110" y="2065"/>
                    <a:pt x="12002" y="1659"/>
                  </a:cubicBezTo>
                  <a:cubicBezTo>
                    <a:pt x="11920" y="1352"/>
                    <a:pt x="11827" y="1004"/>
                    <a:pt x="11903" y="643"/>
                  </a:cubicBezTo>
                  <a:cubicBezTo>
                    <a:pt x="12021" y="84"/>
                    <a:pt x="12475" y="0"/>
                    <a:pt x="12736" y="0"/>
                  </a:cubicBezTo>
                  <a:cubicBezTo>
                    <a:pt x="12927" y="0"/>
                    <a:pt x="13136" y="46"/>
                    <a:pt x="13266" y="117"/>
                  </a:cubicBezTo>
                  <a:cubicBezTo>
                    <a:pt x="13510" y="251"/>
                    <a:pt x="13657" y="551"/>
                    <a:pt x="13799" y="840"/>
                  </a:cubicBezTo>
                  <a:cubicBezTo>
                    <a:pt x="13900" y="1047"/>
                    <a:pt x="13996" y="1243"/>
                    <a:pt x="14124" y="1371"/>
                  </a:cubicBezTo>
                  <a:cubicBezTo>
                    <a:pt x="14284" y="1531"/>
                    <a:pt x="14466" y="1621"/>
                    <a:pt x="14660" y="1716"/>
                  </a:cubicBezTo>
                  <a:cubicBezTo>
                    <a:pt x="14880" y="1825"/>
                    <a:pt x="15108" y="1937"/>
                    <a:pt x="15303" y="2163"/>
                  </a:cubicBezTo>
                  <a:cubicBezTo>
                    <a:pt x="15365" y="2235"/>
                    <a:pt x="15419" y="2357"/>
                    <a:pt x="15476" y="2486"/>
                  </a:cubicBezTo>
                  <a:cubicBezTo>
                    <a:pt x="15521" y="2588"/>
                    <a:pt x="15605" y="2778"/>
                    <a:pt x="15643" y="2780"/>
                  </a:cubicBezTo>
                  <a:cubicBezTo>
                    <a:pt x="15690" y="2780"/>
                    <a:pt x="15795" y="2646"/>
                    <a:pt x="15871" y="2548"/>
                  </a:cubicBezTo>
                  <a:cubicBezTo>
                    <a:pt x="15977" y="2413"/>
                    <a:pt x="16086" y="2273"/>
                    <a:pt x="16194" y="2231"/>
                  </a:cubicBezTo>
                  <a:cubicBezTo>
                    <a:pt x="16247" y="2211"/>
                    <a:pt x="16302" y="2202"/>
                    <a:pt x="16362" y="2202"/>
                  </a:cubicBezTo>
                  <a:cubicBezTo>
                    <a:pt x="16461" y="2202"/>
                    <a:pt x="16556" y="2228"/>
                    <a:pt x="16649" y="2253"/>
                  </a:cubicBezTo>
                  <a:cubicBezTo>
                    <a:pt x="16738" y="2277"/>
                    <a:pt x="16822" y="2301"/>
                    <a:pt x="16905" y="2301"/>
                  </a:cubicBezTo>
                  <a:cubicBezTo>
                    <a:pt x="16996" y="2301"/>
                    <a:pt x="17071" y="2272"/>
                    <a:pt x="17141" y="2211"/>
                  </a:cubicBezTo>
                  <a:cubicBezTo>
                    <a:pt x="17238" y="2127"/>
                    <a:pt x="17355" y="1904"/>
                    <a:pt x="17458" y="1706"/>
                  </a:cubicBezTo>
                  <a:cubicBezTo>
                    <a:pt x="17519" y="1590"/>
                    <a:pt x="17578" y="1479"/>
                    <a:pt x="17632" y="1393"/>
                  </a:cubicBezTo>
                  <a:lnTo>
                    <a:pt x="17692" y="1298"/>
                  </a:lnTo>
                  <a:lnTo>
                    <a:pt x="19301" y="3478"/>
                  </a:lnTo>
                  <a:lnTo>
                    <a:pt x="19269" y="3617"/>
                  </a:lnTo>
                  <a:cubicBezTo>
                    <a:pt x="19244" y="3723"/>
                    <a:pt x="19241" y="3917"/>
                    <a:pt x="19260" y="4245"/>
                  </a:cubicBezTo>
                  <a:cubicBezTo>
                    <a:pt x="19310" y="5119"/>
                    <a:pt x="19397" y="5535"/>
                    <a:pt x="19668" y="6178"/>
                  </a:cubicBezTo>
                  <a:cubicBezTo>
                    <a:pt x="19747" y="6365"/>
                    <a:pt x="19822" y="6556"/>
                    <a:pt x="19896" y="6744"/>
                  </a:cubicBezTo>
                  <a:cubicBezTo>
                    <a:pt x="20136" y="7358"/>
                    <a:pt x="20363" y="7937"/>
                    <a:pt x="20714" y="8351"/>
                  </a:cubicBezTo>
                  <a:cubicBezTo>
                    <a:pt x="20800" y="8453"/>
                    <a:pt x="20896" y="8541"/>
                    <a:pt x="20999" y="8633"/>
                  </a:cubicBezTo>
                  <a:cubicBezTo>
                    <a:pt x="21189" y="8806"/>
                    <a:pt x="21385" y="8984"/>
                    <a:pt x="21531" y="9274"/>
                  </a:cubicBezTo>
                  <a:lnTo>
                    <a:pt x="21600" y="9411"/>
                  </a:lnTo>
                  <a:lnTo>
                    <a:pt x="21526" y="9540"/>
                  </a:lnTo>
                  <a:cubicBezTo>
                    <a:pt x="21320" y="9896"/>
                    <a:pt x="21110" y="10248"/>
                    <a:pt x="20899" y="10599"/>
                  </a:cubicBezTo>
                  <a:cubicBezTo>
                    <a:pt x="20557" y="11170"/>
                    <a:pt x="20203" y="11759"/>
                    <a:pt x="19876" y="12365"/>
                  </a:cubicBezTo>
                  <a:cubicBezTo>
                    <a:pt x="19639" y="12803"/>
                    <a:pt x="19454" y="13346"/>
                    <a:pt x="19274" y="13870"/>
                  </a:cubicBezTo>
                  <a:cubicBezTo>
                    <a:pt x="19102" y="14371"/>
                    <a:pt x="18925" y="14890"/>
                    <a:pt x="18699" y="15336"/>
                  </a:cubicBezTo>
                  <a:cubicBezTo>
                    <a:pt x="18447" y="15831"/>
                    <a:pt x="18152" y="16100"/>
                    <a:pt x="17867" y="16360"/>
                  </a:cubicBezTo>
                  <a:cubicBezTo>
                    <a:pt x="17605" y="16600"/>
                    <a:pt x="17357" y="16825"/>
                    <a:pt x="17133" y="17217"/>
                  </a:cubicBezTo>
                  <a:lnTo>
                    <a:pt x="17108" y="17260"/>
                  </a:lnTo>
                  <a:lnTo>
                    <a:pt x="3829" y="19753"/>
                  </a:lnTo>
                  <a:lnTo>
                    <a:pt x="3829" y="20887"/>
                  </a:lnTo>
                  <a:lnTo>
                    <a:pt x="0" y="21600"/>
                  </a:lnTo>
                  <a:cubicBezTo>
                    <a:pt x="0" y="21600"/>
                    <a:pt x="0" y="17676"/>
                    <a:pt x="0" y="1767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5" name="Shape 3149">
              <a:extLst>
                <a:ext uri="{FF2B5EF4-FFF2-40B4-BE49-F238E27FC236}">
                  <a16:creationId xmlns:a16="http://schemas.microsoft.com/office/drawing/2014/main" id="{532B95C4-389C-EB4A-8EE1-8A1DAD05BD68}"/>
                </a:ext>
              </a:extLst>
            </p:cNvPr>
            <p:cNvSpPr/>
            <p:nvPr/>
          </p:nvSpPr>
          <p:spPr>
            <a:xfrm>
              <a:off x="9528563" y="7454822"/>
              <a:ext cx="1407885" cy="1469596"/>
            </a:xfrm>
            <a:custGeom>
              <a:avLst/>
              <a:gdLst/>
              <a:ahLst/>
              <a:cxnLst>
                <a:cxn ang="0">
                  <a:pos x="wd2" y="hd2"/>
                </a:cxn>
                <a:cxn ang="5400000">
                  <a:pos x="wd2" y="hd2"/>
                </a:cxn>
                <a:cxn ang="10800000">
                  <a:pos x="wd2" y="hd2"/>
                </a:cxn>
                <a:cxn ang="16200000">
                  <a:pos x="wd2" y="hd2"/>
                </a:cxn>
              </a:cxnLst>
              <a:rect l="0" t="0" r="r" b="b"/>
              <a:pathLst>
                <a:path w="21600" h="21600" extrusionOk="0">
                  <a:moveTo>
                    <a:pt x="0" y="21262"/>
                  </a:moveTo>
                  <a:lnTo>
                    <a:pt x="2910" y="0"/>
                  </a:lnTo>
                  <a:lnTo>
                    <a:pt x="21600" y="1824"/>
                  </a:lnTo>
                  <a:lnTo>
                    <a:pt x="20127" y="20510"/>
                  </a:lnTo>
                  <a:lnTo>
                    <a:pt x="8423" y="19596"/>
                  </a:lnTo>
                  <a:lnTo>
                    <a:pt x="8769" y="20353"/>
                  </a:lnTo>
                  <a:lnTo>
                    <a:pt x="8599" y="20340"/>
                  </a:lnTo>
                  <a:cubicBezTo>
                    <a:pt x="8536" y="20335"/>
                    <a:pt x="4012" y="20016"/>
                    <a:pt x="3303" y="19966"/>
                  </a:cubicBezTo>
                  <a:lnTo>
                    <a:pt x="3019" y="21600"/>
                  </a:lnTo>
                  <a:cubicBezTo>
                    <a:pt x="3019" y="21600"/>
                    <a:pt x="0" y="21262"/>
                    <a:pt x="0" y="2126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6" name="Shape 3150">
              <a:extLst>
                <a:ext uri="{FF2B5EF4-FFF2-40B4-BE49-F238E27FC236}">
                  <a16:creationId xmlns:a16="http://schemas.microsoft.com/office/drawing/2014/main" id="{B6982AAE-4E42-2B4E-9B15-42E3634DCC67}"/>
                </a:ext>
              </a:extLst>
            </p:cNvPr>
            <p:cNvSpPr/>
            <p:nvPr/>
          </p:nvSpPr>
          <p:spPr>
            <a:xfrm>
              <a:off x="11119095" y="6845343"/>
              <a:ext cx="1498485" cy="780958"/>
            </a:xfrm>
            <a:custGeom>
              <a:avLst/>
              <a:gdLst/>
              <a:ahLst/>
              <a:cxnLst>
                <a:cxn ang="0">
                  <a:pos x="wd2" y="hd2"/>
                </a:cxn>
                <a:cxn ang="5400000">
                  <a:pos x="wd2" y="hd2"/>
                </a:cxn>
                <a:cxn ang="10800000">
                  <a:pos x="wd2" y="hd2"/>
                </a:cxn>
                <a:cxn ang="16200000">
                  <a:pos x="wd2" y="hd2"/>
                </a:cxn>
              </a:cxnLst>
              <a:rect l="0" t="0" r="r" b="b"/>
              <a:pathLst>
                <a:path w="21600" h="21600" extrusionOk="0">
                  <a:moveTo>
                    <a:pt x="73" y="20867"/>
                  </a:moveTo>
                  <a:lnTo>
                    <a:pt x="0" y="20796"/>
                  </a:lnTo>
                  <a:lnTo>
                    <a:pt x="1" y="20677"/>
                  </a:lnTo>
                  <a:lnTo>
                    <a:pt x="442" y="0"/>
                  </a:lnTo>
                  <a:lnTo>
                    <a:pt x="19209" y="0"/>
                  </a:lnTo>
                  <a:lnTo>
                    <a:pt x="19237" y="82"/>
                  </a:lnTo>
                  <a:cubicBezTo>
                    <a:pt x="19312" y="300"/>
                    <a:pt x="19387" y="456"/>
                    <a:pt x="19467" y="561"/>
                  </a:cubicBezTo>
                  <a:cubicBezTo>
                    <a:pt x="19554" y="674"/>
                    <a:pt x="19716" y="701"/>
                    <a:pt x="19872" y="728"/>
                  </a:cubicBezTo>
                  <a:cubicBezTo>
                    <a:pt x="20136" y="772"/>
                    <a:pt x="20435" y="823"/>
                    <a:pt x="20555" y="1297"/>
                  </a:cubicBezTo>
                  <a:cubicBezTo>
                    <a:pt x="20688" y="1823"/>
                    <a:pt x="20522" y="2317"/>
                    <a:pt x="20376" y="2754"/>
                  </a:cubicBezTo>
                  <a:cubicBezTo>
                    <a:pt x="20286" y="3025"/>
                    <a:pt x="20200" y="3281"/>
                    <a:pt x="20193" y="3506"/>
                  </a:cubicBezTo>
                  <a:cubicBezTo>
                    <a:pt x="20176" y="4058"/>
                    <a:pt x="20507" y="4955"/>
                    <a:pt x="20726" y="5548"/>
                  </a:cubicBezTo>
                  <a:cubicBezTo>
                    <a:pt x="20770" y="5667"/>
                    <a:pt x="20811" y="5777"/>
                    <a:pt x="20846" y="5876"/>
                  </a:cubicBezTo>
                  <a:cubicBezTo>
                    <a:pt x="21280" y="6054"/>
                    <a:pt x="21449" y="6305"/>
                    <a:pt x="21513" y="7252"/>
                  </a:cubicBezTo>
                  <a:cubicBezTo>
                    <a:pt x="21576" y="8175"/>
                    <a:pt x="21595" y="15389"/>
                    <a:pt x="21600" y="21278"/>
                  </a:cubicBezTo>
                  <a:lnTo>
                    <a:pt x="21600" y="21520"/>
                  </a:lnTo>
                  <a:lnTo>
                    <a:pt x="21479" y="21455"/>
                  </a:lnTo>
                  <a:lnTo>
                    <a:pt x="8868" y="21600"/>
                  </a:lnTo>
                  <a:cubicBezTo>
                    <a:pt x="8868" y="21600"/>
                    <a:pt x="73" y="20867"/>
                    <a:pt x="73" y="20867"/>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7" name="Shape 3151">
              <a:extLst>
                <a:ext uri="{FF2B5EF4-FFF2-40B4-BE49-F238E27FC236}">
                  <a16:creationId xmlns:a16="http://schemas.microsoft.com/office/drawing/2014/main" id="{E60FD421-7E0C-FA45-ADBB-57E725125551}"/>
                </a:ext>
              </a:extLst>
            </p:cNvPr>
            <p:cNvSpPr/>
            <p:nvPr/>
          </p:nvSpPr>
          <p:spPr>
            <a:xfrm>
              <a:off x="10045488" y="7693312"/>
              <a:ext cx="2834261" cy="2735943"/>
            </a:xfrm>
            <a:custGeom>
              <a:avLst/>
              <a:gdLst/>
              <a:ahLst/>
              <a:cxnLst>
                <a:cxn ang="0">
                  <a:pos x="wd2" y="hd2"/>
                </a:cxn>
                <a:cxn ang="5400000">
                  <a:pos x="wd2" y="hd2"/>
                </a:cxn>
                <a:cxn ang="10800000">
                  <a:pos x="wd2" y="hd2"/>
                </a:cxn>
                <a:cxn ang="16200000">
                  <a:pos x="wd2" y="hd2"/>
                </a:cxn>
              </a:cxnLst>
              <a:rect l="0" t="0" r="r" b="b"/>
              <a:pathLst>
                <a:path w="21566" h="21600" extrusionOk="0">
                  <a:moveTo>
                    <a:pt x="15119" y="21600"/>
                  </a:moveTo>
                  <a:cubicBezTo>
                    <a:pt x="14966" y="21600"/>
                    <a:pt x="14838" y="21527"/>
                    <a:pt x="14715" y="21457"/>
                  </a:cubicBezTo>
                  <a:cubicBezTo>
                    <a:pt x="14640" y="21414"/>
                    <a:pt x="14569" y="21373"/>
                    <a:pt x="14493" y="21348"/>
                  </a:cubicBezTo>
                  <a:cubicBezTo>
                    <a:pt x="14372" y="21309"/>
                    <a:pt x="14248" y="21308"/>
                    <a:pt x="14117" y="21306"/>
                  </a:cubicBezTo>
                  <a:cubicBezTo>
                    <a:pt x="13978" y="21305"/>
                    <a:pt x="13834" y="21304"/>
                    <a:pt x="13695" y="21252"/>
                  </a:cubicBezTo>
                  <a:cubicBezTo>
                    <a:pt x="13594" y="21214"/>
                    <a:pt x="13520" y="21142"/>
                    <a:pt x="13450" y="21071"/>
                  </a:cubicBezTo>
                  <a:cubicBezTo>
                    <a:pt x="13393" y="21015"/>
                    <a:pt x="13339" y="20962"/>
                    <a:pt x="13274" y="20930"/>
                  </a:cubicBezTo>
                  <a:cubicBezTo>
                    <a:pt x="13143" y="20864"/>
                    <a:pt x="12986" y="20834"/>
                    <a:pt x="12835" y="20805"/>
                  </a:cubicBezTo>
                  <a:cubicBezTo>
                    <a:pt x="12514" y="20742"/>
                    <a:pt x="12183" y="20678"/>
                    <a:pt x="12038" y="20288"/>
                  </a:cubicBezTo>
                  <a:cubicBezTo>
                    <a:pt x="12009" y="20210"/>
                    <a:pt x="11991" y="20138"/>
                    <a:pt x="11974" y="20068"/>
                  </a:cubicBezTo>
                  <a:cubicBezTo>
                    <a:pt x="11945" y="19955"/>
                    <a:pt x="11918" y="19848"/>
                    <a:pt x="11848" y="19727"/>
                  </a:cubicBezTo>
                  <a:cubicBezTo>
                    <a:pt x="11815" y="19671"/>
                    <a:pt x="11780" y="19617"/>
                    <a:pt x="11744" y="19563"/>
                  </a:cubicBezTo>
                  <a:cubicBezTo>
                    <a:pt x="11638" y="19399"/>
                    <a:pt x="11528" y="19230"/>
                    <a:pt x="11492" y="19023"/>
                  </a:cubicBezTo>
                  <a:cubicBezTo>
                    <a:pt x="11473" y="18913"/>
                    <a:pt x="11485" y="18789"/>
                    <a:pt x="11497" y="18669"/>
                  </a:cubicBezTo>
                  <a:cubicBezTo>
                    <a:pt x="11511" y="18534"/>
                    <a:pt x="11523" y="18407"/>
                    <a:pt x="11494" y="18310"/>
                  </a:cubicBezTo>
                  <a:cubicBezTo>
                    <a:pt x="11456" y="18184"/>
                    <a:pt x="11350" y="18110"/>
                    <a:pt x="11237" y="18032"/>
                  </a:cubicBezTo>
                  <a:cubicBezTo>
                    <a:pt x="11162" y="17980"/>
                    <a:pt x="11085" y="17926"/>
                    <a:pt x="11025" y="17853"/>
                  </a:cubicBezTo>
                  <a:cubicBezTo>
                    <a:pt x="10912" y="17718"/>
                    <a:pt x="10863" y="17556"/>
                    <a:pt x="10816" y="17398"/>
                  </a:cubicBezTo>
                  <a:cubicBezTo>
                    <a:pt x="10774" y="17260"/>
                    <a:pt x="10734" y="17129"/>
                    <a:pt x="10655" y="17026"/>
                  </a:cubicBezTo>
                  <a:cubicBezTo>
                    <a:pt x="10596" y="16948"/>
                    <a:pt x="10525" y="16901"/>
                    <a:pt x="10451" y="16852"/>
                  </a:cubicBezTo>
                  <a:cubicBezTo>
                    <a:pt x="10332" y="16772"/>
                    <a:pt x="10209" y="16690"/>
                    <a:pt x="10146" y="16485"/>
                  </a:cubicBezTo>
                  <a:cubicBezTo>
                    <a:pt x="10038" y="16135"/>
                    <a:pt x="9894" y="15829"/>
                    <a:pt x="9741" y="15504"/>
                  </a:cubicBezTo>
                  <a:cubicBezTo>
                    <a:pt x="9671" y="15356"/>
                    <a:pt x="9599" y="15203"/>
                    <a:pt x="9531" y="15045"/>
                  </a:cubicBezTo>
                  <a:cubicBezTo>
                    <a:pt x="9268" y="14441"/>
                    <a:pt x="8575" y="13850"/>
                    <a:pt x="7954" y="13700"/>
                  </a:cubicBezTo>
                  <a:lnTo>
                    <a:pt x="7904" y="13688"/>
                  </a:lnTo>
                  <a:cubicBezTo>
                    <a:pt x="7664" y="13630"/>
                    <a:pt x="7364" y="13557"/>
                    <a:pt x="7087" y="13557"/>
                  </a:cubicBezTo>
                  <a:cubicBezTo>
                    <a:pt x="6772" y="13557"/>
                    <a:pt x="6547" y="13649"/>
                    <a:pt x="6400" y="13839"/>
                  </a:cubicBezTo>
                  <a:cubicBezTo>
                    <a:pt x="6374" y="13872"/>
                    <a:pt x="6307" y="14020"/>
                    <a:pt x="6236" y="14176"/>
                  </a:cubicBezTo>
                  <a:cubicBezTo>
                    <a:pt x="5974" y="14753"/>
                    <a:pt x="5760" y="15194"/>
                    <a:pt x="5587" y="15194"/>
                  </a:cubicBezTo>
                  <a:cubicBezTo>
                    <a:pt x="5574" y="15194"/>
                    <a:pt x="5562" y="15192"/>
                    <a:pt x="5550" y="15188"/>
                  </a:cubicBezTo>
                  <a:cubicBezTo>
                    <a:pt x="5400" y="15133"/>
                    <a:pt x="5206" y="15035"/>
                    <a:pt x="5035" y="14949"/>
                  </a:cubicBezTo>
                  <a:cubicBezTo>
                    <a:pt x="4979" y="14921"/>
                    <a:pt x="4924" y="14893"/>
                    <a:pt x="4873" y="14868"/>
                  </a:cubicBezTo>
                  <a:cubicBezTo>
                    <a:pt x="4385" y="14629"/>
                    <a:pt x="3719" y="14221"/>
                    <a:pt x="3314" y="13641"/>
                  </a:cubicBezTo>
                  <a:cubicBezTo>
                    <a:pt x="3090" y="13320"/>
                    <a:pt x="2999" y="12937"/>
                    <a:pt x="2912" y="12566"/>
                  </a:cubicBezTo>
                  <a:cubicBezTo>
                    <a:pt x="2850" y="12307"/>
                    <a:pt x="2787" y="12040"/>
                    <a:pt x="2679" y="11799"/>
                  </a:cubicBezTo>
                  <a:cubicBezTo>
                    <a:pt x="2567" y="11551"/>
                    <a:pt x="2362" y="11403"/>
                    <a:pt x="2144" y="11246"/>
                  </a:cubicBezTo>
                  <a:cubicBezTo>
                    <a:pt x="2035" y="11167"/>
                    <a:pt x="1922" y="11086"/>
                    <a:pt x="1823" y="10992"/>
                  </a:cubicBezTo>
                  <a:cubicBezTo>
                    <a:pt x="1585" y="10764"/>
                    <a:pt x="1372" y="10486"/>
                    <a:pt x="1167" y="10217"/>
                  </a:cubicBezTo>
                  <a:cubicBezTo>
                    <a:pt x="1087" y="10111"/>
                    <a:pt x="1007" y="10007"/>
                    <a:pt x="927" y="9907"/>
                  </a:cubicBezTo>
                  <a:cubicBezTo>
                    <a:pt x="874" y="9841"/>
                    <a:pt x="816" y="9740"/>
                    <a:pt x="755" y="9634"/>
                  </a:cubicBezTo>
                  <a:cubicBezTo>
                    <a:pt x="614" y="9388"/>
                    <a:pt x="439" y="9081"/>
                    <a:pt x="248" y="9066"/>
                  </a:cubicBezTo>
                  <a:lnTo>
                    <a:pt x="218" y="9064"/>
                  </a:lnTo>
                  <a:lnTo>
                    <a:pt x="0" y="8548"/>
                  </a:lnTo>
                  <a:lnTo>
                    <a:pt x="5872" y="9045"/>
                  </a:lnTo>
                  <a:lnTo>
                    <a:pt x="6531" y="0"/>
                  </a:lnTo>
                  <a:lnTo>
                    <a:pt x="11316" y="234"/>
                  </a:lnTo>
                  <a:lnTo>
                    <a:pt x="11157" y="4155"/>
                  </a:lnTo>
                  <a:lnTo>
                    <a:pt x="11315" y="4155"/>
                  </a:lnTo>
                  <a:lnTo>
                    <a:pt x="11331" y="4177"/>
                  </a:lnTo>
                  <a:cubicBezTo>
                    <a:pt x="11355" y="4213"/>
                    <a:pt x="11380" y="4256"/>
                    <a:pt x="11405" y="4300"/>
                  </a:cubicBezTo>
                  <a:cubicBezTo>
                    <a:pt x="11461" y="4397"/>
                    <a:pt x="11524" y="4507"/>
                    <a:pt x="11596" y="4552"/>
                  </a:cubicBezTo>
                  <a:cubicBezTo>
                    <a:pt x="11637" y="4578"/>
                    <a:pt x="11726" y="4599"/>
                    <a:pt x="11799" y="4599"/>
                  </a:cubicBezTo>
                  <a:cubicBezTo>
                    <a:pt x="11825" y="4599"/>
                    <a:pt x="11847" y="4596"/>
                    <a:pt x="11861" y="4591"/>
                  </a:cubicBezTo>
                  <a:cubicBezTo>
                    <a:pt x="11889" y="4577"/>
                    <a:pt x="11994" y="4496"/>
                    <a:pt x="12003" y="4465"/>
                  </a:cubicBezTo>
                  <a:cubicBezTo>
                    <a:pt x="12001" y="4473"/>
                    <a:pt x="12007" y="4486"/>
                    <a:pt x="12013" y="4490"/>
                  </a:cubicBezTo>
                  <a:lnTo>
                    <a:pt x="12047" y="4391"/>
                  </a:lnTo>
                  <a:cubicBezTo>
                    <a:pt x="12252" y="4459"/>
                    <a:pt x="12405" y="4726"/>
                    <a:pt x="12440" y="4952"/>
                  </a:cubicBezTo>
                  <a:cubicBezTo>
                    <a:pt x="12482" y="4956"/>
                    <a:pt x="12523" y="4958"/>
                    <a:pt x="12564" y="4960"/>
                  </a:cubicBezTo>
                  <a:cubicBezTo>
                    <a:pt x="12654" y="4966"/>
                    <a:pt x="12747" y="4971"/>
                    <a:pt x="12842" y="4991"/>
                  </a:cubicBezTo>
                  <a:cubicBezTo>
                    <a:pt x="12895" y="5002"/>
                    <a:pt x="12958" y="5006"/>
                    <a:pt x="13025" y="5010"/>
                  </a:cubicBezTo>
                  <a:cubicBezTo>
                    <a:pt x="13122" y="5015"/>
                    <a:pt x="13222" y="5021"/>
                    <a:pt x="13302" y="5051"/>
                  </a:cubicBezTo>
                  <a:cubicBezTo>
                    <a:pt x="13362" y="5074"/>
                    <a:pt x="13399" y="5108"/>
                    <a:pt x="13429" y="5135"/>
                  </a:cubicBezTo>
                  <a:cubicBezTo>
                    <a:pt x="13467" y="5170"/>
                    <a:pt x="13492" y="5193"/>
                    <a:pt x="13559" y="5194"/>
                  </a:cubicBezTo>
                  <a:lnTo>
                    <a:pt x="13559" y="5194"/>
                  </a:lnTo>
                  <a:cubicBezTo>
                    <a:pt x="13602" y="5194"/>
                    <a:pt x="13644" y="5175"/>
                    <a:pt x="13689" y="5156"/>
                  </a:cubicBezTo>
                  <a:cubicBezTo>
                    <a:pt x="13741" y="5132"/>
                    <a:pt x="13800" y="5106"/>
                    <a:pt x="13869" y="5106"/>
                  </a:cubicBezTo>
                  <a:cubicBezTo>
                    <a:pt x="13884" y="5106"/>
                    <a:pt x="13900" y="5108"/>
                    <a:pt x="13917" y="5111"/>
                  </a:cubicBezTo>
                  <a:cubicBezTo>
                    <a:pt x="14064" y="5137"/>
                    <a:pt x="14140" y="5253"/>
                    <a:pt x="14214" y="5364"/>
                  </a:cubicBezTo>
                  <a:cubicBezTo>
                    <a:pt x="14274" y="5454"/>
                    <a:pt x="14330" y="5539"/>
                    <a:pt x="14422" y="5579"/>
                  </a:cubicBezTo>
                  <a:cubicBezTo>
                    <a:pt x="14447" y="5591"/>
                    <a:pt x="14472" y="5596"/>
                    <a:pt x="14496" y="5596"/>
                  </a:cubicBezTo>
                  <a:cubicBezTo>
                    <a:pt x="14545" y="5596"/>
                    <a:pt x="14589" y="5574"/>
                    <a:pt x="14641" y="5549"/>
                  </a:cubicBezTo>
                  <a:cubicBezTo>
                    <a:pt x="14699" y="5520"/>
                    <a:pt x="14765" y="5487"/>
                    <a:pt x="14846" y="5487"/>
                  </a:cubicBezTo>
                  <a:cubicBezTo>
                    <a:pt x="14892" y="5487"/>
                    <a:pt x="14937" y="5497"/>
                    <a:pt x="14985" y="5518"/>
                  </a:cubicBezTo>
                  <a:lnTo>
                    <a:pt x="15035" y="5540"/>
                  </a:lnTo>
                  <a:cubicBezTo>
                    <a:pt x="15137" y="5585"/>
                    <a:pt x="15204" y="5615"/>
                    <a:pt x="15326" y="5645"/>
                  </a:cubicBezTo>
                  <a:lnTo>
                    <a:pt x="15361" y="5653"/>
                  </a:lnTo>
                  <a:cubicBezTo>
                    <a:pt x="15475" y="5680"/>
                    <a:pt x="15575" y="5704"/>
                    <a:pt x="15610" y="5858"/>
                  </a:cubicBezTo>
                  <a:cubicBezTo>
                    <a:pt x="15649" y="5829"/>
                    <a:pt x="15668" y="5782"/>
                    <a:pt x="15693" y="5716"/>
                  </a:cubicBezTo>
                  <a:cubicBezTo>
                    <a:pt x="15719" y="5647"/>
                    <a:pt x="15749" y="5568"/>
                    <a:pt x="15823" y="5523"/>
                  </a:cubicBezTo>
                  <a:cubicBezTo>
                    <a:pt x="15859" y="5501"/>
                    <a:pt x="15892" y="5491"/>
                    <a:pt x="15925" y="5491"/>
                  </a:cubicBezTo>
                  <a:cubicBezTo>
                    <a:pt x="15986" y="5491"/>
                    <a:pt x="16029" y="5529"/>
                    <a:pt x="16066" y="5563"/>
                  </a:cubicBezTo>
                  <a:cubicBezTo>
                    <a:pt x="16099" y="5593"/>
                    <a:pt x="16129" y="5620"/>
                    <a:pt x="16173" y="5631"/>
                  </a:cubicBezTo>
                  <a:cubicBezTo>
                    <a:pt x="16189" y="5635"/>
                    <a:pt x="16205" y="5637"/>
                    <a:pt x="16223" y="5637"/>
                  </a:cubicBezTo>
                  <a:cubicBezTo>
                    <a:pt x="16265" y="5637"/>
                    <a:pt x="16308" y="5626"/>
                    <a:pt x="16354" y="5615"/>
                  </a:cubicBezTo>
                  <a:cubicBezTo>
                    <a:pt x="16403" y="5603"/>
                    <a:pt x="16454" y="5590"/>
                    <a:pt x="16508" y="5590"/>
                  </a:cubicBezTo>
                  <a:cubicBezTo>
                    <a:pt x="16559" y="5590"/>
                    <a:pt x="16605" y="5602"/>
                    <a:pt x="16649" y="5625"/>
                  </a:cubicBezTo>
                  <a:cubicBezTo>
                    <a:pt x="16746" y="5677"/>
                    <a:pt x="16813" y="5786"/>
                    <a:pt x="16871" y="5882"/>
                  </a:cubicBezTo>
                  <a:cubicBezTo>
                    <a:pt x="16886" y="5906"/>
                    <a:pt x="16900" y="5930"/>
                    <a:pt x="16915" y="5951"/>
                  </a:cubicBezTo>
                  <a:cubicBezTo>
                    <a:pt x="17092" y="5784"/>
                    <a:pt x="17273" y="5670"/>
                    <a:pt x="17542" y="5652"/>
                  </a:cubicBezTo>
                  <a:cubicBezTo>
                    <a:pt x="17667" y="5644"/>
                    <a:pt x="17794" y="5628"/>
                    <a:pt x="17918" y="5614"/>
                  </a:cubicBezTo>
                  <a:cubicBezTo>
                    <a:pt x="18035" y="5599"/>
                    <a:pt x="18156" y="5585"/>
                    <a:pt x="18275" y="5576"/>
                  </a:cubicBezTo>
                  <a:cubicBezTo>
                    <a:pt x="18303" y="5574"/>
                    <a:pt x="18361" y="5559"/>
                    <a:pt x="18423" y="5543"/>
                  </a:cubicBezTo>
                  <a:cubicBezTo>
                    <a:pt x="18524" y="5517"/>
                    <a:pt x="18639" y="5487"/>
                    <a:pt x="18717" y="5487"/>
                  </a:cubicBezTo>
                  <a:cubicBezTo>
                    <a:pt x="18757" y="5487"/>
                    <a:pt x="18785" y="5494"/>
                    <a:pt x="18806" y="5510"/>
                  </a:cubicBezTo>
                  <a:cubicBezTo>
                    <a:pt x="18821" y="5520"/>
                    <a:pt x="19303" y="5828"/>
                    <a:pt x="19564" y="5995"/>
                  </a:cubicBezTo>
                  <a:lnTo>
                    <a:pt x="19913" y="6021"/>
                  </a:lnTo>
                  <a:lnTo>
                    <a:pt x="19913" y="6112"/>
                  </a:lnTo>
                  <a:lnTo>
                    <a:pt x="20574" y="6223"/>
                  </a:lnTo>
                  <a:lnTo>
                    <a:pt x="20574" y="7275"/>
                  </a:lnTo>
                  <a:lnTo>
                    <a:pt x="20826" y="7263"/>
                  </a:lnTo>
                  <a:lnTo>
                    <a:pt x="20696" y="7357"/>
                  </a:lnTo>
                  <a:cubicBezTo>
                    <a:pt x="20696" y="7498"/>
                    <a:pt x="20694" y="7640"/>
                    <a:pt x="20691" y="7782"/>
                  </a:cubicBezTo>
                  <a:cubicBezTo>
                    <a:pt x="20687" y="8044"/>
                    <a:pt x="20682" y="8315"/>
                    <a:pt x="20692" y="8579"/>
                  </a:cubicBezTo>
                  <a:cubicBezTo>
                    <a:pt x="20695" y="8655"/>
                    <a:pt x="20686" y="8747"/>
                    <a:pt x="20677" y="8845"/>
                  </a:cubicBezTo>
                  <a:cubicBezTo>
                    <a:pt x="20664" y="8988"/>
                    <a:pt x="20648" y="9151"/>
                    <a:pt x="20676" y="9249"/>
                  </a:cubicBezTo>
                  <a:cubicBezTo>
                    <a:pt x="20701" y="9337"/>
                    <a:pt x="20784" y="9407"/>
                    <a:pt x="20871" y="9481"/>
                  </a:cubicBezTo>
                  <a:cubicBezTo>
                    <a:pt x="20983" y="9576"/>
                    <a:pt x="21099" y="9674"/>
                    <a:pt x="21118" y="9828"/>
                  </a:cubicBezTo>
                  <a:cubicBezTo>
                    <a:pt x="21127" y="9908"/>
                    <a:pt x="21123" y="9970"/>
                    <a:pt x="21119" y="10019"/>
                  </a:cubicBezTo>
                  <a:cubicBezTo>
                    <a:pt x="21113" y="10103"/>
                    <a:pt x="21109" y="10154"/>
                    <a:pt x="21171" y="10246"/>
                  </a:cubicBezTo>
                  <a:cubicBezTo>
                    <a:pt x="21203" y="10293"/>
                    <a:pt x="21239" y="10335"/>
                    <a:pt x="21277" y="10379"/>
                  </a:cubicBezTo>
                  <a:cubicBezTo>
                    <a:pt x="21344" y="10457"/>
                    <a:pt x="21413" y="10538"/>
                    <a:pt x="21459" y="10652"/>
                  </a:cubicBezTo>
                  <a:cubicBezTo>
                    <a:pt x="21582" y="10957"/>
                    <a:pt x="21600" y="11338"/>
                    <a:pt x="21509" y="11698"/>
                  </a:cubicBezTo>
                  <a:cubicBezTo>
                    <a:pt x="21476" y="11828"/>
                    <a:pt x="21449" y="11968"/>
                    <a:pt x="21423" y="12103"/>
                  </a:cubicBezTo>
                  <a:cubicBezTo>
                    <a:pt x="21387" y="12291"/>
                    <a:pt x="21350" y="12486"/>
                    <a:pt x="21295" y="12664"/>
                  </a:cubicBezTo>
                  <a:cubicBezTo>
                    <a:pt x="21268" y="12752"/>
                    <a:pt x="21233" y="12833"/>
                    <a:pt x="21199" y="12911"/>
                  </a:cubicBezTo>
                  <a:cubicBezTo>
                    <a:pt x="21159" y="13002"/>
                    <a:pt x="21122" y="13088"/>
                    <a:pt x="21095" y="13186"/>
                  </a:cubicBezTo>
                  <a:cubicBezTo>
                    <a:pt x="21023" y="13454"/>
                    <a:pt x="21078" y="13697"/>
                    <a:pt x="21264" y="13928"/>
                  </a:cubicBezTo>
                  <a:lnTo>
                    <a:pt x="21325" y="14004"/>
                  </a:lnTo>
                  <a:lnTo>
                    <a:pt x="21230" y="14013"/>
                  </a:lnTo>
                  <a:cubicBezTo>
                    <a:pt x="21100" y="14027"/>
                    <a:pt x="20981" y="14036"/>
                    <a:pt x="20867" y="14043"/>
                  </a:cubicBezTo>
                  <a:cubicBezTo>
                    <a:pt x="20824" y="14045"/>
                    <a:pt x="20780" y="14046"/>
                    <a:pt x="20736" y="14046"/>
                  </a:cubicBezTo>
                  <a:cubicBezTo>
                    <a:pt x="20644" y="14046"/>
                    <a:pt x="20551" y="14042"/>
                    <a:pt x="20458" y="14037"/>
                  </a:cubicBezTo>
                  <a:cubicBezTo>
                    <a:pt x="20420" y="14036"/>
                    <a:pt x="20382" y="14034"/>
                    <a:pt x="20345" y="14032"/>
                  </a:cubicBezTo>
                  <a:cubicBezTo>
                    <a:pt x="20353" y="14166"/>
                    <a:pt x="20343" y="14293"/>
                    <a:pt x="20258" y="14334"/>
                  </a:cubicBezTo>
                  <a:cubicBezTo>
                    <a:pt x="20245" y="14340"/>
                    <a:pt x="20230" y="14344"/>
                    <a:pt x="20214" y="14344"/>
                  </a:cubicBezTo>
                  <a:cubicBezTo>
                    <a:pt x="20172" y="14344"/>
                    <a:pt x="20131" y="14320"/>
                    <a:pt x="20092" y="14297"/>
                  </a:cubicBezTo>
                  <a:cubicBezTo>
                    <a:pt x="20064" y="14281"/>
                    <a:pt x="20033" y="14262"/>
                    <a:pt x="20014" y="14262"/>
                  </a:cubicBezTo>
                  <a:lnTo>
                    <a:pt x="20014" y="14262"/>
                  </a:lnTo>
                  <a:cubicBezTo>
                    <a:pt x="19986" y="14262"/>
                    <a:pt x="19956" y="14278"/>
                    <a:pt x="19923" y="14294"/>
                  </a:cubicBezTo>
                  <a:cubicBezTo>
                    <a:pt x="19883" y="14314"/>
                    <a:pt x="19843" y="14335"/>
                    <a:pt x="19797" y="14335"/>
                  </a:cubicBezTo>
                  <a:cubicBezTo>
                    <a:pt x="19760" y="14335"/>
                    <a:pt x="19725" y="14321"/>
                    <a:pt x="19696" y="14292"/>
                  </a:cubicBezTo>
                  <a:cubicBezTo>
                    <a:pt x="19627" y="14227"/>
                    <a:pt x="19642" y="14086"/>
                    <a:pt x="19665" y="13946"/>
                  </a:cubicBezTo>
                  <a:cubicBezTo>
                    <a:pt x="19646" y="13943"/>
                    <a:pt x="19630" y="13942"/>
                    <a:pt x="19615" y="13942"/>
                  </a:cubicBezTo>
                  <a:cubicBezTo>
                    <a:pt x="19549" y="13942"/>
                    <a:pt x="19542" y="13963"/>
                    <a:pt x="19539" y="14068"/>
                  </a:cubicBezTo>
                  <a:cubicBezTo>
                    <a:pt x="19536" y="14156"/>
                    <a:pt x="19532" y="14276"/>
                    <a:pt x="19411" y="14328"/>
                  </a:cubicBezTo>
                  <a:lnTo>
                    <a:pt x="19372" y="14231"/>
                  </a:lnTo>
                  <a:cubicBezTo>
                    <a:pt x="19359" y="14237"/>
                    <a:pt x="19352" y="14258"/>
                    <a:pt x="19356" y="14269"/>
                  </a:cubicBezTo>
                  <a:cubicBezTo>
                    <a:pt x="19350" y="14254"/>
                    <a:pt x="19321" y="14227"/>
                    <a:pt x="19289" y="14202"/>
                  </a:cubicBezTo>
                  <a:cubicBezTo>
                    <a:pt x="19365" y="14366"/>
                    <a:pt x="19572" y="14538"/>
                    <a:pt x="19759" y="14538"/>
                  </a:cubicBezTo>
                  <a:cubicBezTo>
                    <a:pt x="19781" y="14538"/>
                    <a:pt x="19802" y="14536"/>
                    <a:pt x="19821" y="14531"/>
                  </a:cubicBezTo>
                  <a:lnTo>
                    <a:pt x="19915" y="14508"/>
                  </a:lnTo>
                  <a:lnTo>
                    <a:pt x="19879" y="14601"/>
                  </a:lnTo>
                  <a:cubicBezTo>
                    <a:pt x="19797" y="14816"/>
                    <a:pt x="19651" y="14847"/>
                    <a:pt x="19498" y="14879"/>
                  </a:cubicBezTo>
                  <a:cubicBezTo>
                    <a:pt x="19466" y="14886"/>
                    <a:pt x="19433" y="14893"/>
                    <a:pt x="19399" y="14902"/>
                  </a:cubicBezTo>
                  <a:cubicBezTo>
                    <a:pt x="19096" y="14980"/>
                    <a:pt x="18805" y="15249"/>
                    <a:pt x="18523" y="15509"/>
                  </a:cubicBezTo>
                  <a:cubicBezTo>
                    <a:pt x="18166" y="15838"/>
                    <a:pt x="17797" y="16178"/>
                    <a:pt x="17373" y="16178"/>
                  </a:cubicBezTo>
                  <a:cubicBezTo>
                    <a:pt x="17373" y="16178"/>
                    <a:pt x="17373" y="16178"/>
                    <a:pt x="17373" y="16178"/>
                  </a:cubicBezTo>
                  <a:cubicBezTo>
                    <a:pt x="17335" y="16178"/>
                    <a:pt x="17296" y="16176"/>
                    <a:pt x="17258" y="16170"/>
                  </a:cubicBezTo>
                  <a:lnTo>
                    <a:pt x="17240" y="16167"/>
                  </a:lnTo>
                  <a:lnTo>
                    <a:pt x="17228" y="16154"/>
                  </a:lnTo>
                  <a:cubicBezTo>
                    <a:pt x="17179" y="16100"/>
                    <a:pt x="17080" y="16068"/>
                    <a:pt x="16962" y="16068"/>
                  </a:cubicBezTo>
                  <a:cubicBezTo>
                    <a:pt x="16882" y="16068"/>
                    <a:pt x="16802" y="16084"/>
                    <a:pt x="16747" y="16110"/>
                  </a:cubicBezTo>
                  <a:cubicBezTo>
                    <a:pt x="16662" y="16152"/>
                    <a:pt x="16654" y="16174"/>
                    <a:pt x="16654" y="16175"/>
                  </a:cubicBezTo>
                  <a:cubicBezTo>
                    <a:pt x="16658" y="16185"/>
                    <a:pt x="16695" y="16214"/>
                    <a:pt x="16717" y="16232"/>
                  </a:cubicBezTo>
                  <a:cubicBezTo>
                    <a:pt x="16751" y="16258"/>
                    <a:pt x="16790" y="16288"/>
                    <a:pt x="16816" y="16326"/>
                  </a:cubicBezTo>
                  <a:cubicBezTo>
                    <a:pt x="16859" y="16388"/>
                    <a:pt x="16868" y="16472"/>
                    <a:pt x="16841" y="16557"/>
                  </a:cubicBezTo>
                  <a:cubicBezTo>
                    <a:pt x="16809" y="16660"/>
                    <a:pt x="16733" y="16742"/>
                    <a:pt x="16644" y="16772"/>
                  </a:cubicBezTo>
                  <a:cubicBezTo>
                    <a:pt x="16604" y="16785"/>
                    <a:pt x="16569" y="16792"/>
                    <a:pt x="16535" y="16792"/>
                  </a:cubicBezTo>
                  <a:cubicBezTo>
                    <a:pt x="16478" y="16792"/>
                    <a:pt x="16437" y="16773"/>
                    <a:pt x="16404" y="16759"/>
                  </a:cubicBezTo>
                  <a:cubicBezTo>
                    <a:pt x="16377" y="16747"/>
                    <a:pt x="16356" y="16738"/>
                    <a:pt x="16331" y="16738"/>
                  </a:cubicBezTo>
                  <a:cubicBezTo>
                    <a:pt x="16300" y="16738"/>
                    <a:pt x="16262" y="16752"/>
                    <a:pt x="16214" y="16783"/>
                  </a:cubicBezTo>
                  <a:cubicBezTo>
                    <a:pt x="15791" y="17052"/>
                    <a:pt x="15601" y="17568"/>
                    <a:pt x="15428" y="18117"/>
                  </a:cubicBezTo>
                  <a:cubicBezTo>
                    <a:pt x="15393" y="18229"/>
                    <a:pt x="15352" y="18348"/>
                    <a:pt x="15308" y="18471"/>
                  </a:cubicBezTo>
                  <a:cubicBezTo>
                    <a:pt x="15159" y="18896"/>
                    <a:pt x="14990" y="19377"/>
                    <a:pt x="15030" y="19776"/>
                  </a:cubicBezTo>
                  <a:cubicBezTo>
                    <a:pt x="15062" y="20093"/>
                    <a:pt x="15218" y="20385"/>
                    <a:pt x="15370" y="20667"/>
                  </a:cubicBezTo>
                  <a:cubicBezTo>
                    <a:pt x="15439" y="20794"/>
                    <a:pt x="15510" y="20926"/>
                    <a:pt x="15568" y="21058"/>
                  </a:cubicBezTo>
                  <a:cubicBezTo>
                    <a:pt x="15639" y="21221"/>
                    <a:pt x="15650" y="21337"/>
                    <a:pt x="15602" y="21424"/>
                  </a:cubicBezTo>
                  <a:cubicBezTo>
                    <a:pt x="15538" y="21539"/>
                    <a:pt x="15382" y="21576"/>
                    <a:pt x="15168" y="21598"/>
                  </a:cubicBezTo>
                  <a:cubicBezTo>
                    <a:pt x="15151" y="21599"/>
                    <a:pt x="15135" y="21600"/>
                    <a:pt x="15119" y="21600"/>
                  </a:cubicBezTo>
                  <a:close/>
                </a:path>
              </a:pathLst>
            </a:custGeom>
            <a:solidFill>
              <a:schemeClr val="bg1">
                <a:lumMod val="9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8" name="Shape 3152">
              <a:extLst>
                <a:ext uri="{FF2B5EF4-FFF2-40B4-BE49-F238E27FC236}">
                  <a16:creationId xmlns:a16="http://schemas.microsoft.com/office/drawing/2014/main" id="{0C27236F-A60D-C740-84C4-A378CA09854D}"/>
                </a:ext>
              </a:extLst>
            </p:cNvPr>
            <p:cNvSpPr/>
            <p:nvPr/>
          </p:nvSpPr>
          <p:spPr>
            <a:xfrm>
              <a:off x="13235196" y="4963922"/>
              <a:ext cx="1173478" cy="540449"/>
            </a:xfrm>
            <a:custGeom>
              <a:avLst/>
              <a:gdLst/>
              <a:ahLst/>
              <a:cxnLst>
                <a:cxn ang="0">
                  <a:pos x="wd2" y="hd2"/>
                </a:cxn>
                <a:cxn ang="5400000">
                  <a:pos x="wd2" y="hd2"/>
                </a:cxn>
                <a:cxn ang="10800000">
                  <a:pos x="wd2" y="hd2"/>
                </a:cxn>
                <a:cxn ang="16200000">
                  <a:pos x="wd2" y="hd2"/>
                </a:cxn>
              </a:cxnLst>
              <a:rect l="0" t="0" r="r" b="b"/>
              <a:pathLst>
                <a:path w="21582" h="21600" extrusionOk="0">
                  <a:moveTo>
                    <a:pt x="10098" y="21209"/>
                  </a:moveTo>
                  <a:cubicBezTo>
                    <a:pt x="10011" y="20982"/>
                    <a:pt x="9936" y="20735"/>
                    <a:pt x="9863" y="20433"/>
                  </a:cubicBezTo>
                  <a:cubicBezTo>
                    <a:pt x="9797" y="20156"/>
                    <a:pt x="9771" y="19842"/>
                    <a:pt x="9746" y="19538"/>
                  </a:cubicBezTo>
                  <a:cubicBezTo>
                    <a:pt x="9692" y="18879"/>
                    <a:pt x="9656" y="18648"/>
                    <a:pt x="9459" y="18648"/>
                  </a:cubicBezTo>
                  <a:cubicBezTo>
                    <a:pt x="9416" y="18648"/>
                    <a:pt x="9367" y="18660"/>
                    <a:pt x="9313" y="18684"/>
                  </a:cubicBezTo>
                  <a:lnTo>
                    <a:pt x="9301" y="18690"/>
                  </a:lnTo>
                  <a:lnTo>
                    <a:pt x="9234" y="18690"/>
                  </a:lnTo>
                  <a:lnTo>
                    <a:pt x="9183" y="18597"/>
                  </a:lnTo>
                  <a:cubicBezTo>
                    <a:pt x="9104" y="18422"/>
                    <a:pt x="9095" y="18034"/>
                    <a:pt x="9103" y="16696"/>
                  </a:cubicBezTo>
                  <a:cubicBezTo>
                    <a:pt x="9106" y="16225"/>
                    <a:pt x="9110" y="15581"/>
                    <a:pt x="9091" y="15453"/>
                  </a:cubicBezTo>
                  <a:cubicBezTo>
                    <a:pt x="8980" y="15018"/>
                    <a:pt x="7936" y="13462"/>
                    <a:pt x="7666" y="13165"/>
                  </a:cubicBezTo>
                  <a:cubicBezTo>
                    <a:pt x="7325" y="12791"/>
                    <a:pt x="6780" y="12635"/>
                    <a:pt x="6300" y="12497"/>
                  </a:cubicBezTo>
                  <a:cubicBezTo>
                    <a:pt x="6034" y="12420"/>
                    <a:pt x="5782" y="12348"/>
                    <a:pt x="5568" y="12245"/>
                  </a:cubicBezTo>
                  <a:cubicBezTo>
                    <a:pt x="4831" y="11889"/>
                    <a:pt x="4094" y="11523"/>
                    <a:pt x="3358" y="11157"/>
                  </a:cubicBezTo>
                  <a:cubicBezTo>
                    <a:pt x="2760" y="10860"/>
                    <a:pt x="2161" y="10562"/>
                    <a:pt x="1563" y="10271"/>
                  </a:cubicBezTo>
                  <a:lnTo>
                    <a:pt x="1534" y="10257"/>
                  </a:lnTo>
                  <a:lnTo>
                    <a:pt x="0" y="7469"/>
                  </a:lnTo>
                  <a:lnTo>
                    <a:pt x="383" y="7497"/>
                  </a:lnTo>
                  <a:cubicBezTo>
                    <a:pt x="682" y="7497"/>
                    <a:pt x="946" y="7146"/>
                    <a:pt x="1211" y="6756"/>
                  </a:cubicBezTo>
                  <a:cubicBezTo>
                    <a:pt x="1519" y="6300"/>
                    <a:pt x="1817" y="5776"/>
                    <a:pt x="2079" y="5312"/>
                  </a:cubicBezTo>
                  <a:cubicBezTo>
                    <a:pt x="2320" y="4884"/>
                    <a:pt x="2508" y="4774"/>
                    <a:pt x="2746" y="4634"/>
                  </a:cubicBezTo>
                  <a:cubicBezTo>
                    <a:pt x="2794" y="4606"/>
                    <a:pt x="2844" y="4577"/>
                    <a:pt x="2899" y="4542"/>
                  </a:cubicBezTo>
                  <a:cubicBezTo>
                    <a:pt x="3468" y="4185"/>
                    <a:pt x="4074" y="3514"/>
                    <a:pt x="4603" y="2652"/>
                  </a:cubicBezTo>
                  <a:cubicBezTo>
                    <a:pt x="4766" y="2388"/>
                    <a:pt x="4891" y="1975"/>
                    <a:pt x="5023" y="1537"/>
                  </a:cubicBezTo>
                  <a:cubicBezTo>
                    <a:pt x="5212" y="909"/>
                    <a:pt x="5407" y="261"/>
                    <a:pt x="5741" y="0"/>
                  </a:cubicBezTo>
                  <a:lnTo>
                    <a:pt x="5823" y="498"/>
                  </a:lnTo>
                  <a:cubicBezTo>
                    <a:pt x="5881" y="454"/>
                    <a:pt x="5900" y="334"/>
                    <a:pt x="5897" y="279"/>
                  </a:cubicBezTo>
                  <a:cubicBezTo>
                    <a:pt x="5901" y="363"/>
                    <a:pt x="5960" y="683"/>
                    <a:pt x="5979" y="750"/>
                  </a:cubicBezTo>
                  <a:cubicBezTo>
                    <a:pt x="6007" y="835"/>
                    <a:pt x="6030" y="848"/>
                    <a:pt x="6080" y="877"/>
                  </a:cubicBezTo>
                  <a:cubicBezTo>
                    <a:pt x="6125" y="903"/>
                    <a:pt x="6181" y="935"/>
                    <a:pt x="6241" y="1032"/>
                  </a:cubicBezTo>
                  <a:cubicBezTo>
                    <a:pt x="6338" y="1191"/>
                    <a:pt x="6385" y="1425"/>
                    <a:pt x="6426" y="1631"/>
                  </a:cubicBezTo>
                  <a:cubicBezTo>
                    <a:pt x="6472" y="1860"/>
                    <a:pt x="6504" y="2003"/>
                    <a:pt x="6566" y="2043"/>
                  </a:cubicBezTo>
                  <a:lnTo>
                    <a:pt x="6654" y="2100"/>
                  </a:lnTo>
                  <a:lnTo>
                    <a:pt x="6653" y="2300"/>
                  </a:lnTo>
                  <a:cubicBezTo>
                    <a:pt x="6651" y="2599"/>
                    <a:pt x="6642" y="2898"/>
                    <a:pt x="6632" y="3197"/>
                  </a:cubicBezTo>
                  <a:cubicBezTo>
                    <a:pt x="6623" y="3479"/>
                    <a:pt x="6614" y="3769"/>
                    <a:pt x="6612" y="4055"/>
                  </a:cubicBezTo>
                  <a:cubicBezTo>
                    <a:pt x="6650" y="4010"/>
                    <a:pt x="6690" y="3935"/>
                    <a:pt x="6730" y="3861"/>
                  </a:cubicBezTo>
                  <a:cubicBezTo>
                    <a:pt x="6766" y="3794"/>
                    <a:pt x="6801" y="3729"/>
                    <a:pt x="6836" y="3678"/>
                  </a:cubicBezTo>
                  <a:cubicBezTo>
                    <a:pt x="6933" y="3540"/>
                    <a:pt x="7022" y="3506"/>
                    <a:pt x="7094" y="3479"/>
                  </a:cubicBezTo>
                  <a:cubicBezTo>
                    <a:pt x="7136" y="3463"/>
                    <a:pt x="7169" y="3450"/>
                    <a:pt x="7195" y="3422"/>
                  </a:cubicBezTo>
                  <a:cubicBezTo>
                    <a:pt x="7275" y="3331"/>
                    <a:pt x="7339" y="3216"/>
                    <a:pt x="7408" y="3095"/>
                  </a:cubicBezTo>
                  <a:cubicBezTo>
                    <a:pt x="7546" y="2849"/>
                    <a:pt x="7703" y="2571"/>
                    <a:pt x="7989" y="2552"/>
                  </a:cubicBezTo>
                  <a:lnTo>
                    <a:pt x="8045" y="2550"/>
                  </a:lnTo>
                  <a:cubicBezTo>
                    <a:pt x="8596" y="2550"/>
                    <a:pt x="9080" y="3072"/>
                    <a:pt x="9524" y="4144"/>
                  </a:cubicBezTo>
                  <a:cubicBezTo>
                    <a:pt x="9571" y="4255"/>
                    <a:pt x="9627" y="4403"/>
                    <a:pt x="9691" y="4569"/>
                  </a:cubicBezTo>
                  <a:cubicBezTo>
                    <a:pt x="9948" y="5243"/>
                    <a:pt x="10380" y="6373"/>
                    <a:pt x="10711" y="6373"/>
                  </a:cubicBezTo>
                  <a:cubicBezTo>
                    <a:pt x="10750" y="6373"/>
                    <a:pt x="10786" y="6357"/>
                    <a:pt x="10821" y="6324"/>
                  </a:cubicBezTo>
                  <a:cubicBezTo>
                    <a:pt x="10863" y="6285"/>
                    <a:pt x="10889" y="6222"/>
                    <a:pt x="10922" y="6142"/>
                  </a:cubicBezTo>
                  <a:cubicBezTo>
                    <a:pt x="10978" y="6010"/>
                    <a:pt x="11054" y="5829"/>
                    <a:pt x="11209" y="5784"/>
                  </a:cubicBezTo>
                  <a:cubicBezTo>
                    <a:pt x="11233" y="5777"/>
                    <a:pt x="11256" y="5774"/>
                    <a:pt x="11276" y="5774"/>
                  </a:cubicBezTo>
                  <a:cubicBezTo>
                    <a:pt x="11454" y="5774"/>
                    <a:pt x="11539" y="5998"/>
                    <a:pt x="11600" y="6162"/>
                  </a:cubicBezTo>
                  <a:cubicBezTo>
                    <a:pt x="11637" y="6259"/>
                    <a:pt x="11666" y="6335"/>
                    <a:pt x="11710" y="6375"/>
                  </a:cubicBezTo>
                  <a:cubicBezTo>
                    <a:pt x="11730" y="6393"/>
                    <a:pt x="11750" y="6401"/>
                    <a:pt x="11774" y="6401"/>
                  </a:cubicBezTo>
                  <a:cubicBezTo>
                    <a:pt x="11821" y="6401"/>
                    <a:pt x="11876" y="6365"/>
                    <a:pt x="11935" y="6327"/>
                  </a:cubicBezTo>
                  <a:cubicBezTo>
                    <a:pt x="12000" y="6283"/>
                    <a:pt x="12075" y="6234"/>
                    <a:pt x="12155" y="6229"/>
                  </a:cubicBezTo>
                  <a:cubicBezTo>
                    <a:pt x="12156" y="6229"/>
                    <a:pt x="12156" y="6228"/>
                    <a:pt x="12157" y="6228"/>
                  </a:cubicBezTo>
                  <a:cubicBezTo>
                    <a:pt x="12245" y="6228"/>
                    <a:pt x="12311" y="6264"/>
                    <a:pt x="12370" y="6295"/>
                  </a:cubicBezTo>
                  <a:cubicBezTo>
                    <a:pt x="12418" y="6321"/>
                    <a:pt x="12463" y="6345"/>
                    <a:pt x="12504" y="6345"/>
                  </a:cubicBezTo>
                  <a:cubicBezTo>
                    <a:pt x="12530" y="6345"/>
                    <a:pt x="12553" y="6335"/>
                    <a:pt x="12576" y="6313"/>
                  </a:cubicBezTo>
                  <a:cubicBezTo>
                    <a:pt x="12667" y="6228"/>
                    <a:pt x="12763" y="5943"/>
                    <a:pt x="12849" y="5691"/>
                  </a:cubicBezTo>
                  <a:cubicBezTo>
                    <a:pt x="12908" y="5516"/>
                    <a:pt x="12964" y="5352"/>
                    <a:pt x="13024" y="5226"/>
                  </a:cubicBezTo>
                  <a:cubicBezTo>
                    <a:pt x="13269" y="4715"/>
                    <a:pt x="13568" y="4268"/>
                    <a:pt x="13910" y="3895"/>
                  </a:cubicBezTo>
                  <a:cubicBezTo>
                    <a:pt x="14342" y="3430"/>
                    <a:pt x="14717" y="3389"/>
                    <a:pt x="15115" y="3346"/>
                  </a:cubicBezTo>
                  <a:cubicBezTo>
                    <a:pt x="15322" y="3324"/>
                    <a:pt x="15536" y="3301"/>
                    <a:pt x="15764" y="3212"/>
                  </a:cubicBezTo>
                  <a:cubicBezTo>
                    <a:pt x="15965" y="3134"/>
                    <a:pt x="16132" y="2869"/>
                    <a:pt x="16310" y="2588"/>
                  </a:cubicBezTo>
                  <a:cubicBezTo>
                    <a:pt x="16408" y="2434"/>
                    <a:pt x="16509" y="2275"/>
                    <a:pt x="16617" y="2145"/>
                  </a:cubicBezTo>
                  <a:cubicBezTo>
                    <a:pt x="16862" y="1851"/>
                    <a:pt x="17164" y="1688"/>
                    <a:pt x="17470" y="1688"/>
                  </a:cubicBezTo>
                  <a:cubicBezTo>
                    <a:pt x="17575" y="1688"/>
                    <a:pt x="17678" y="1708"/>
                    <a:pt x="17776" y="1747"/>
                  </a:cubicBezTo>
                  <a:lnTo>
                    <a:pt x="17974" y="1825"/>
                  </a:lnTo>
                  <a:lnTo>
                    <a:pt x="17851" y="2169"/>
                  </a:lnTo>
                  <a:cubicBezTo>
                    <a:pt x="17675" y="2662"/>
                    <a:pt x="17638" y="3775"/>
                    <a:pt x="17779" y="4296"/>
                  </a:cubicBezTo>
                  <a:cubicBezTo>
                    <a:pt x="17854" y="4574"/>
                    <a:pt x="17958" y="4703"/>
                    <a:pt x="18104" y="4703"/>
                  </a:cubicBezTo>
                  <a:cubicBezTo>
                    <a:pt x="18378" y="4703"/>
                    <a:pt x="18726" y="4235"/>
                    <a:pt x="18840" y="4081"/>
                  </a:cubicBezTo>
                  <a:lnTo>
                    <a:pt x="18935" y="3952"/>
                  </a:lnTo>
                  <a:lnTo>
                    <a:pt x="19002" y="4150"/>
                  </a:lnTo>
                  <a:cubicBezTo>
                    <a:pt x="19150" y="4590"/>
                    <a:pt x="19194" y="4622"/>
                    <a:pt x="19394" y="4622"/>
                  </a:cubicBezTo>
                  <a:cubicBezTo>
                    <a:pt x="19402" y="4622"/>
                    <a:pt x="19411" y="4622"/>
                    <a:pt x="19421" y="4622"/>
                  </a:cubicBezTo>
                  <a:cubicBezTo>
                    <a:pt x="19500" y="4039"/>
                    <a:pt x="19668" y="3945"/>
                    <a:pt x="19768" y="3945"/>
                  </a:cubicBezTo>
                  <a:cubicBezTo>
                    <a:pt x="19998" y="3945"/>
                    <a:pt x="20241" y="4441"/>
                    <a:pt x="20380" y="4865"/>
                  </a:cubicBezTo>
                  <a:cubicBezTo>
                    <a:pt x="20612" y="5575"/>
                    <a:pt x="20569" y="6194"/>
                    <a:pt x="20452" y="6796"/>
                  </a:cubicBezTo>
                  <a:cubicBezTo>
                    <a:pt x="20604" y="6808"/>
                    <a:pt x="20824" y="6851"/>
                    <a:pt x="20874" y="6890"/>
                  </a:cubicBezTo>
                  <a:cubicBezTo>
                    <a:pt x="21093" y="7060"/>
                    <a:pt x="21148" y="7416"/>
                    <a:pt x="21188" y="7675"/>
                  </a:cubicBezTo>
                  <a:cubicBezTo>
                    <a:pt x="21215" y="7845"/>
                    <a:pt x="21236" y="7980"/>
                    <a:pt x="21291" y="8077"/>
                  </a:cubicBezTo>
                  <a:cubicBezTo>
                    <a:pt x="21328" y="8141"/>
                    <a:pt x="21364" y="8197"/>
                    <a:pt x="21396" y="8248"/>
                  </a:cubicBezTo>
                  <a:cubicBezTo>
                    <a:pt x="21501" y="8411"/>
                    <a:pt x="21600" y="8566"/>
                    <a:pt x="21579" y="8817"/>
                  </a:cubicBezTo>
                  <a:cubicBezTo>
                    <a:pt x="21556" y="9080"/>
                    <a:pt x="21412" y="9181"/>
                    <a:pt x="21255" y="9270"/>
                  </a:cubicBezTo>
                  <a:cubicBezTo>
                    <a:pt x="20958" y="9440"/>
                    <a:pt x="20658" y="9463"/>
                    <a:pt x="20405" y="9463"/>
                  </a:cubicBezTo>
                  <a:cubicBezTo>
                    <a:pt x="20308" y="9463"/>
                    <a:pt x="20211" y="9459"/>
                    <a:pt x="20114" y="9455"/>
                  </a:cubicBezTo>
                  <a:lnTo>
                    <a:pt x="20050" y="9453"/>
                  </a:lnTo>
                  <a:cubicBezTo>
                    <a:pt x="19982" y="9450"/>
                    <a:pt x="19890" y="9424"/>
                    <a:pt x="19787" y="9394"/>
                  </a:cubicBezTo>
                  <a:cubicBezTo>
                    <a:pt x="19663" y="9357"/>
                    <a:pt x="19523" y="9316"/>
                    <a:pt x="19402" y="9316"/>
                  </a:cubicBezTo>
                  <a:cubicBezTo>
                    <a:pt x="19251" y="9316"/>
                    <a:pt x="19198" y="9381"/>
                    <a:pt x="19179" y="9420"/>
                  </a:cubicBezTo>
                  <a:cubicBezTo>
                    <a:pt x="19148" y="9494"/>
                    <a:pt x="19148" y="9867"/>
                    <a:pt x="19149" y="10068"/>
                  </a:cubicBezTo>
                  <a:cubicBezTo>
                    <a:pt x="19149" y="10523"/>
                    <a:pt x="19149" y="10994"/>
                    <a:pt x="18978" y="11118"/>
                  </a:cubicBezTo>
                  <a:lnTo>
                    <a:pt x="18959" y="11131"/>
                  </a:lnTo>
                  <a:lnTo>
                    <a:pt x="18925" y="11135"/>
                  </a:lnTo>
                  <a:cubicBezTo>
                    <a:pt x="18811" y="11135"/>
                    <a:pt x="18642" y="10890"/>
                    <a:pt x="18332" y="10374"/>
                  </a:cubicBezTo>
                  <a:cubicBezTo>
                    <a:pt x="18280" y="10290"/>
                    <a:pt x="18239" y="10221"/>
                    <a:pt x="18217" y="10190"/>
                  </a:cubicBezTo>
                  <a:lnTo>
                    <a:pt x="18192" y="10154"/>
                  </a:lnTo>
                  <a:cubicBezTo>
                    <a:pt x="17971" y="9843"/>
                    <a:pt x="17762" y="9549"/>
                    <a:pt x="17526" y="9363"/>
                  </a:cubicBezTo>
                  <a:cubicBezTo>
                    <a:pt x="17364" y="9236"/>
                    <a:pt x="17188" y="9169"/>
                    <a:pt x="17017" y="9169"/>
                  </a:cubicBezTo>
                  <a:cubicBezTo>
                    <a:pt x="16814" y="9169"/>
                    <a:pt x="16438" y="9268"/>
                    <a:pt x="16204" y="9926"/>
                  </a:cubicBezTo>
                  <a:cubicBezTo>
                    <a:pt x="15889" y="10812"/>
                    <a:pt x="15578" y="10974"/>
                    <a:pt x="15079" y="10974"/>
                  </a:cubicBezTo>
                  <a:lnTo>
                    <a:pt x="15079" y="10974"/>
                  </a:lnTo>
                  <a:cubicBezTo>
                    <a:pt x="14787" y="10974"/>
                    <a:pt x="14282" y="11110"/>
                    <a:pt x="14101" y="12020"/>
                  </a:cubicBezTo>
                  <a:cubicBezTo>
                    <a:pt x="14080" y="12128"/>
                    <a:pt x="14069" y="12250"/>
                    <a:pt x="14058" y="12380"/>
                  </a:cubicBezTo>
                  <a:cubicBezTo>
                    <a:pt x="14035" y="12638"/>
                    <a:pt x="14009" y="12931"/>
                    <a:pt x="13891" y="13166"/>
                  </a:cubicBezTo>
                  <a:cubicBezTo>
                    <a:pt x="13815" y="13317"/>
                    <a:pt x="13723" y="13393"/>
                    <a:pt x="13642" y="13461"/>
                  </a:cubicBezTo>
                  <a:cubicBezTo>
                    <a:pt x="13555" y="13534"/>
                    <a:pt x="13479" y="13596"/>
                    <a:pt x="13428" y="13732"/>
                  </a:cubicBezTo>
                  <a:cubicBezTo>
                    <a:pt x="13412" y="13781"/>
                    <a:pt x="13388" y="13995"/>
                    <a:pt x="13372" y="14137"/>
                  </a:cubicBezTo>
                  <a:cubicBezTo>
                    <a:pt x="13319" y="14598"/>
                    <a:pt x="13254" y="15173"/>
                    <a:pt x="13042" y="15199"/>
                  </a:cubicBezTo>
                  <a:cubicBezTo>
                    <a:pt x="13041" y="15199"/>
                    <a:pt x="13041" y="15199"/>
                    <a:pt x="13040" y="15199"/>
                  </a:cubicBezTo>
                  <a:cubicBezTo>
                    <a:pt x="12960" y="15199"/>
                    <a:pt x="12903" y="15136"/>
                    <a:pt x="12866" y="15023"/>
                  </a:cubicBezTo>
                  <a:cubicBezTo>
                    <a:pt x="12767" y="14723"/>
                    <a:pt x="12828" y="14157"/>
                    <a:pt x="12975" y="13216"/>
                  </a:cubicBezTo>
                  <a:cubicBezTo>
                    <a:pt x="12993" y="13105"/>
                    <a:pt x="13007" y="13021"/>
                    <a:pt x="13010" y="12982"/>
                  </a:cubicBezTo>
                  <a:cubicBezTo>
                    <a:pt x="13025" y="12823"/>
                    <a:pt x="13021" y="12698"/>
                    <a:pt x="12998" y="12638"/>
                  </a:cubicBezTo>
                  <a:cubicBezTo>
                    <a:pt x="12977" y="12581"/>
                    <a:pt x="12932" y="12573"/>
                    <a:pt x="12907" y="12573"/>
                  </a:cubicBezTo>
                  <a:cubicBezTo>
                    <a:pt x="12806" y="12573"/>
                    <a:pt x="12678" y="12694"/>
                    <a:pt x="12596" y="12867"/>
                  </a:cubicBezTo>
                  <a:cubicBezTo>
                    <a:pt x="12527" y="13013"/>
                    <a:pt x="12491" y="13262"/>
                    <a:pt x="12451" y="13526"/>
                  </a:cubicBezTo>
                  <a:cubicBezTo>
                    <a:pt x="12380" y="14011"/>
                    <a:pt x="12290" y="14614"/>
                    <a:pt x="11945" y="14699"/>
                  </a:cubicBezTo>
                  <a:lnTo>
                    <a:pt x="11839" y="14725"/>
                  </a:lnTo>
                  <a:lnTo>
                    <a:pt x="11813" y="14500"/>
                  </a:lnTo>
                  <a:cubicBezTo>
                    <a:pt x="11782" y="14226"/>
                    <a:pt x="11774" y="13946"/>
                    <a:pt x="11767" y="13675"/>
                  </a:cubicBezTo>
                  <a:cubicBezTo>
                    <a:pt x="11762" y="13486"/>
                    <a:pt x="11757" y="13303"/>
                    <a:pt x="11744" y="13130"/>
                  </a:cubicBezTo>
                  <a:cubicBezTo>
                    <a:pt x="11735" y="13279"/>
                    <a:pt x="11728" y="13477"/>
                    <a:pt x="11724" y="13723"/>
                  </a:cubicBezTo>
                  <a:cubicBezTo>
                    <a:pt x="11719" y="13961"/>
                    <a:pt x="11716" y="14168"/>
                    <a:pt x="11697" y="14318"/>
                  </a:cubicBezTo>
                  <a:cubicBezTo>
                    <a:pt x="11636" y="14804"/>
                    <a:pt x="11499" y="15257"/>
                    <a:pt x="11367" y="15694"/>
                  </a:cubicBezTo>
                  <a:cubicBezTo>
                    <a:pt x="11288" y="15956"/>
                    <a:pt x="11213" y="16202"/>
                    <a:pt x="11157" y="16445"/>
                  </a:cubicBezTo>
                  <a:cubicBezTo>
                    <a:pt x="11044" y="16944"/>
                    <a:pt x="10944" y="17442"/>
                    <a:pt x="10839" y="17969"/>
                  </a:cubicBezTo>
                  <a:lnTo>
                    <a:pt x="10723" y="18544"/>
                  </a:lnTo>
                  <a:cubicBezTo>
                    <a:pt x="10555" y="19371"/>
                    <a:pt x="10431" y="20139"/>
                    <a:pt x="10309" y="21110"/>
                  </a:cubicBezTo>
                  <a:lnTo>
                    <a:pt x="10248" y="21600"/>
                  </a:lnTo>
                  <a:cubicBezTo>
                    <a:pt x="10248" y="21600"/>
                    <a:pt x="10098" y="21209"/>
                    <a:pt x="10098" y="2120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9" name="Shape 3153">
              <a:extLst>
                <a:ext uri="{FF2B5EF4-FFF2-40B4-BE49-F238E27FC236}">
                  <a16:creationId xmlns:a16="http://schemas.microsoft.com/office/drawing/2014/main" id="{88365B6E-20B9-C44C-9ECD-95EAEA691AA0}"/>
                </a:ext>
              </a:extLst>
            </p:cNvPr>
            <p:cNvSpPr/>
            <p:nvPr/>
          </p:nvSpPr>
          <p:spPr>
            <a:xfrm>
              <a:off x="13155668" y="6129877"/>
              <a:ext cx="819107" cy="1431517"/>
            </a:xfrm>
            <a:custGeom>
              <a:avLst/>
              <a:gdLst/>
              <a:ahLst/>
              <a:cxnLst>
                <a:cxn ang="0">
                  <a:pos x="wd2" y="hd2"/>
                </a:cxn>
                <a:cxn ang="5400000">
                  <a:pos x="wd2" y="hd2"/>
                </a:cxn>
                <a:cxn ang="10800000">
                  <a:pos x="wd2" y="hd2"/>
                </a:cxn>
                <a:cxn ang="16200000">
                  <a:pos x="wd2" y="hd2"/>
                </a:cxn>
              </a:cxnLst>
              <a:rect l="0" t="0" r="r" b="b"/>
              <a:pathLst>
                <a:path w="21092" h="21600" extrusionOk="0">
                  <a:moveTo>
                    <a:pt x="13357" y="21259"/>
                  </a:moveTo>
                  <a:lnTo>
                    <a:pt x="12944" y="21527"/>
                  </a:lnTo>
                  <a:lnTo>
                    <a:pt x="12690" y="21394"/>
                  </a:lnTo>
                  <a:cubicBezTo>
                    <a:pt x="12662" y="21412"/>
                    <a:pt x="12659" y="21433"/>
                    <a:pt x="12662" y="21440"/>
                  </a:cubicBezTo>
                  <a:cubicBezTo>
                    <a:pt x="12643" y="21392"/>
                    <a:pt x="12420" y="21250"/>
                    <a:pt x="12324" y="21190"/>
                  </a:cubicBezTo>
                  <a:cubicBezTo>
                    <a:pt x="12214" y="21120"/>
                    <a:pt x="12165" y="21088"/>
                    <a:pt x="12140" y="21059"/>
                  </a:cubicBezTo>
                  <a:cubicBezTo>
                    <a:pt x="11964" y="20848"/>
                    <a:pt x="11977" y="20632"/>
                    <a:pt x="11990" y="20423"/>
                  </a:cubicBezTo>
                  <a:cubicBezTo>
                    <a:pt x="11994" y="20366"/>
                    <a:pt x="11997" y="20309"/>
                    <a:pt x="11997" y="20253"/>
                  </a:cubicBezTo>
                  <a:cubicBezTo>
                    <a:pt x="11995" y="19711"/>
                    <a:pt x="11240" y="19154"/>
                    <a:pt x="10672" y="18782"/>
                  </a:cubicBezTo>
                  <a:cubicBezTo>
                    <a:pt x="10342" y="18566"/>
                    <a:pt x="10212" y="18503"/>
                    <a:pt x="9797" y="18427"/>
                  </a:cubicBezTo>
                  <a:lnTo>
                    <a:pt x="9751" y="18418"/>
                  </a:lnTo>
                  <a:cubicBezTo>
                    <a:pt x="9645" y="18398"/>
                    <a:pt x="9322" y="18336"/>
                    <a:pt x="9138" y="18336"/>
                  </a:cubicBezTo>
                  <a:cubicBezTo>
                    <a:pt x="9095" y="18336"/>
                    <a:pt x="9079" y="18340"/>
                    <a:pt x="9079" y="18340"/>
                  </a:cubicBezTo>
                  <a:cubicBezTo>
                    <a:pt x="9094" y="18336"/>
                    <a:pt x="9116" y="18321"/>
                    <a:pt x="9117" y="18304"/>
                  </a:cubicBezTo>
                  <a:lnTo>
                    <a:pt x="8776" y="18296"/>
                  </a:lnTo>
                  <a:lnTo>
                    <a:pt x="8779" y="18268"/>
                  </a:lnTo>
                  <a:cubicBezTo>
                    <a:pt x="8783" y="18205"/>
                    <a:pt x="8788" y="18140"/>
                    <a:pt x="8782" y="18077"/>
                  </a:cubicBezTo>
                  <a:cubicBezTo>
                    <a:pt x="8760" y="18001"/>
                    <a:pt x="8201" y="17822"/>
                    <a:pt x="7867" y="17715"/>
                  </a:cubicBezTo>
                  <a:cubicBezTo>
                    <a:pt x="7034" y="17448"/>
                    <a:pt x="6090" y="17146"/>
                    <a:pt x="6445" y="16765"/>
                  </a:cubicBezTo>
                  <a:cubicBezTo>
                    <a:pt x="6521" y="16683"/>
                    <a:pt x="6605" y="16598"/>
                    <a:pt x="6690" y="16512"/>
                  </a:cubicBezTo>
                  <a:cubicBezTo>
                    <a:pt x="6986" y="16211"/>
                    <a:pt x="7292" y="15900"/>
                    <a:pt x="7421" y="15596"/>
                  </a:cubicBezTo>
                  <a:cubicBezTo>
                    <a:pt x="7538" y="15319"/>
                    <a:pt x="7528" y="14935"/>
                    <a:pt x="7243" y="14700"/>
                  </a:cubicBezTo>
                  <a:cubicBezTo>
                    <a:pt x="7100" y="14582"/>
                    <a:pt x="6899" y="14515"/>
                    <a:pt x="6646" y="14502"/>
                  </a:cubicBezTo>
                  <a:cubicBezTo>
                    <a:pt x="6524" y="14505"/>
                    <a:pt x="5479" y="14630"/>
                    <a:pt x="5351" y="14664"/>
                  </a:cubicBezTo>
                  <a:lnTo>
                    <a:pt x="5296" y="14593"/>
                  </a:lnTo>
                  <a:lnTo>
                    <a:pt x="5100" y="14611"/>
                  </a:lnTo>
                  <a:cubicBezTo>
                    <a:pt x="5075" y="14567"/>
                    <a:pt x="4577" y="13603"/>
                    <a:pt x="4480" y="13415"/>
                  </a:cubicBezTo>
                  <a:lnTo>
                    <a:pt x="2294" y="12459"/>
                  </a:lnTo>
                  <a:lnTo>
                    <a:pt x="0" y="10662"/>
                  </a:lnTo>
                  <a:lnTo>
                    <a:pt x="648" y="8993"/>
                  </a:lnTo>
                  <a:cubicBezTo>
                    <a:pt x="646" y="8939"/>
                    <a:pt x="634" y="8875"/>
                    <a:pt x="622" y="8809"/>
                  </a:cubicBezTo>
                  <a:cubicBezTo>
                    <a:pt x="595" y="8660"/>
                    <a:pt x="567" y="8505"/>
                    <a:pt x="626" y="8387"/>
                  </a:cubicBezTo>
                  <a:cubicBezTo>
                    <a:pt x="706" y="8229"/>
                    <a:pt x="861" y="8157"/>
                    <a:pt x="1011" y="8088"/>
                  </a:cubicBezTo>
                  <a:cubicBezTo>
                    <a:pt x="1086" y="8052"/>
                    <a:pt x="1158" y="8019"/>
                    <a:pt x="1226" y="7973"/>
                  </a:cubicBezTo>
                  <a:cubicBezTo>
                    <a:pt x="1340" y="7894"/>
                    <a:pt x="1424" y="7797"/>
                    <a:pt x="1513" y="7695"/>
                  </a:cubicBezTo>
                  <a:cubicBezTo>
                    <a:pt x="1561" y="7640"/>
                    <a:pt x="1608" y="7585"/>
                    <a:pt x="1661" y="7532"/>
                  </a:cubicBezTo>
                  <a:cubicBezTo>
                    <a:pt x="1733" y="7461"/>
                    <a:pt x="1809" y="7390"/>
                    <a:pt x="1885" y="7320"/>
                  </a:cubicBezTo>
                  <a:cubicBezTo>
                    <a:pt x="2162" y="7064"/>
                    <a:pt x="2424" y="6823"/>
                    <a:pt x="2461" y="6534"/>
                  </a:cubicBezTo>
                  <a:cubicBezTo>
                    <a:pt x="2486" y="6350"/>
                    <a:pt x="2313" y="6185"/>
                    <a:pt x="2129" y="6009"/>
                  </a:cubicBezTo>
                  <a:cubicBezTo>
                    <a:pt x="1827" y="5720"/>
                    <a:pt x="1451" y="5361"/>
                    <a:pt x="2308" y="4947"/>
                  </a:cubicBezTo>
                  <a:cubicBezTo>
                    <a:pt x="2679" y="4768"/>
                    <a:pt x="3162" y="4718"/>
                    <a:pt x="3630" y="4669"/>
                  </a:cubicBezTo>
                  <a:cubicBezTo>
                    <a:pt x="4222" y="4608"/>
                    <a:pt x="4780" y="4550"/>
                    <a:pt x="5057" y="4240"/>
                  </a:cubicBezTo>
                  <a:cubicBezTo>
                    <a:pt x="5127" y="4161"/>
                    <a:pt x="5151" y="4069"/>
                    <a:pt x="5177" y="3970"/>
                  </a:cubicBezTo>
                  <a:cubicBezTo>
                    <a:pt x="5207" y="3858"/>
                    <a:pt x="5237" y="3742"/>
                    <a:pt x="5339" y="3636"/>
                  </a:cubicBezTo>
                  <a:cubicBezTo>
                    <a:pt x="5433" y="3539"/>
                    <a:pt x="5530" y="3456"/>
                    <a:pt x="5616" y="3384"/>
                  </a:cubicBezTo>
                  <a:cubicBezTo>
                    <a:pt x="5847" y="3189"/>
                    <a:pt x="6013" y="3049"/>
                    <a:pt x="5993" y="2751"/>
                  </a:cubicBezTo>
                  <a:cubicBezTo>
                    <a:pt x="5963" y="2298"/>
                    <a:pt x="5652" y="2178"/>
                    <a:pt x="5137" y="1979"/>
                  </a:cubicBezTo>
                  <a:cubicBezTo>
                    <a:pt x="4989" y="1922"/>
                    <a:pt x="4821" y="1858"/>
                    <a:pt x="4649" y="1779"/>
                  </a:cubicBezTo>
                  <a:cubicBezTo>
                    <a:pt x="3974" y="1471"/>
                    <a:pt x="3635" y="1117"/>
                    <a:pt x="3641" y="727"/>
                  </a:cubicBezTo>
                  <a:lnTo>
                    <a:pt x="3644" y="539"/>
                  </a:lnTo>
                  <a:lnTo>
                    <a:pt x="3892" y="629"/>
                  </a:lnTo>
                  <a:lnTo>
                    <a:pt x="17091" y="121"/>
                  </a:lnTo>
                  <a:lnTo>
                    <a:pt x="17317" y="0"/>
                  </a:lnTo>
                  <a:lnTo>
                    <a:pt x="17337" y="211"/>
                  </a:lnTo>
                  <a:cubicBezTo>
                    <a:pt x="17387" y="744"/>
                    <a:pt x="17484" y="1261"/>
                    <a:pt x="18102" y="1732"/>
                  </a:cubicBezTo>
                  <a:cubicBezTo>
                    <a:pt x="18410" y="1965"/>
                    <a:pt x="18642" y="2220"/>
                    <a:pt x="18773" y="2471"/>
                  </a:cubicBezTo>
                  <a:cubicBezTo>
                    <a:pt x="18861" y="2635"/>
                    <a:pt x="18965" y="2808"/>
                    <a:pt x="19191" y="2942"/>
                  </a:cubicBezTo>
                  <a:cubicBezTo>
                    <a:pt x="19250" y="2978"/>
                    <a:pt x="19309" y="3010"/>
                    <a:pt x="19366" y="3038"/>
                  </a:cubicBezTo>
                  <a:lnTo>
                    <a:pt x="19419" y="3065"/>
                  </a:lnTo>
                  <a:lnTo>
                    <a:pt x="19426" y="3105"/>
                  </a:lnTo>
                  <a:cubicBezTo>
                    <a:pt x="19550" y="3887"/>
                    <a:pt x="19838" y="5651"/>
                    <a:pt x="20048" y="6937"/>
                  </a:cubicBezTo>
                  <a:cubicBezTo>
                    <a:pt x="20168" y="7678"/>
                    <a:pt x="20263" y="8260"/>
                    <a:pt x="20286" y="8403"/>
                  </a:cubicBezTo>
                  <a:cubicBezTo>
                    <a:pt x="20335" y="8703"/>
                    <a:pt x="20395" y="9005"/>
                    <a:pt x="20456" y="9309"/>
                  </a:cubicBezTo>
                  <a:cubicBezTo>
                    <a:pt x="20582" y="9943"/>
                    <a:pt x="20713" y="10600"/>
                    <a:pt x="20737" y="11242"/>
                  </a:cubicBezTo>
                  <a:cubicBezTo>
                    <a:pt x="20746" y="11504"/>
                    <a:pt x="20679" y="11771"/>
                    <a:pt x="20615" y="12030"/>
                  </a:cubicBezTo>
                  <a:cubicBezTo>
                    <a:pt x="20498" y="12500"/>
                    <a:pt x="20388" y="12943"/>
                    <a:pt x="20684" y="13363"/>
                  </a:cubicBezTo>
                  <a:cubicBezTo>
                    <a:pt x="21600" y="14659"/>
                    <a:pt x="20844" y="15268"/>
                    <a:pt x="19699" y="16190"/>
                  </a:cubicBezTo>
                  <a:cubicBezTo>
                    <a:pt x="19592" y="16276"/>
                    <a:pt x="19482" y="16366"/>
                    <a:pt x="19368" y="16459"/>
                  </a:cubicBezTo>
                  <a:lnTo>
                    <a:pt x="19368" y="17802"/>
                  </a:lnTo>
                  <a:lnTo>
                    <a:pt x="19534" y="17931"/>
                  </a:lnTo>
                  <a:lnTo>
                    <a:pt x="19357" y="17986"/>
                  </a:lnTo>
                  <a:cubicBezTo>
                    <a:pt x="18915" y="18123"/>
                    <a:pt x="18655" y="18289"/>
                    <a:pt x="18583" y="18480"/>
                  </a:cubicBezTo>
                  <a:cubicBezTo>
                    <a:pt x="18544" y="18582"/>
                    <a:pt x="18670" y="18695"/>
                    <a:pt x="18803" y="18814"/>
                  </a:cubicBezTo>
                  <a:cubicBezTo>
                    <a:pt x="18968" y="18962"/>
                    <a:pt x="19156" y="19130"/>
                    <a:pt x="19037" y="19318"/>
                  </a:cubicBezTo>
                  <a:cubicBezTo>
                    <a:pt x="18913" y="19514"/>
                    <a:pt x="18346" y="19622"/>
                    <a:pt x="17798" y="19727"/>
                  </a:cubicBezTo>
                  <a:cubicBezTo>
                    <a:pt x="17635" y="19757"/>
                    <a:pt x="17479" y="19787"/>
                    <a:pt x="17368" y="19814"/>
                  </a:cubicBezTo>
                  <a:lnTo>
                    <a:pt x="17368" y="20882"/>
                  </a:lnTo>
                  <a:lnTo>
                    <a:pt x="13690" y="21600"/>
                  </a:lnTo>
                  <a:cubicBezTo>
                    <a:pt x="13690" y="21600"/>
                    <a:pt x="13357" y="21259"/>
                    <a:pt x="13357" y="21259"/>
                  </a:cubicBezTo>
                  <a:close/>
                </a:path>
              </a:pathLst>
            </a:custGeom>
            <a:solidFill>
              <a:schemeClr val="bg1">
                <a:lumMod val="9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0" name="Shape 3154">
              <a:extLst>
                <a:ext uri="{FF2B5EF4-FFF2-40B4-BE49-F238E27FC236}">
                  <a16:creationId xmlns:a16="http://schemas.microsoft.com/office/drawing/2014/main" id="{68226D72-7456-FB40-B8F4-633AD12043E0}"/>
                </a:ext>
              </a:extLst>
            </p:cNvPr>
            <p:cNvSpPr/>
            <p:nvPr/>
          </p:nvSpPr>
          <p:spPr>
            <a:xfrm>
              <a:off x="9708342" y="6461734"/>
              <a:ext cx="1468993" cy="1139873"/>
            </a:xfrm>
            <a:custGeom>
              <a:avLst/>
              <a:gdLst/>
              <a:ahLst/>
              <a:cxnLst>
                <a:cxn ang="0">
                  <a:pos x="wd2" y="hd2"/>
                </a:cxn>
                <a:cxn ang="5400000">
                  <a:pos x="wd2" y="hd2"/>
                </a:cxn>
                <a:cxn ang="10800000">
                  <a:pos x="wd2" y="hd2"/>
                </a:cxn>
                <a:cxn ang="16200000">
                  <a:pos x="wd2" y="hd2"/>
                </a:cxn>
              </a:cxnLst>
              <a:rect l="0" t="0" r="r" b="b"/>
              <a:pathLst>
                <a:path w="21600" h="21600" extrusionOk="0">
                  <a:moveTo>
                    <a:pt x="17829" y="21426"/>
                  </a:moveTo>
                  <a:lnTo>
                    <a:pt x="0" y="19085"/>
                  </a:lnTo>
                  <a:lnTo>
                    <a:pt x="1934" y="0"/>
                  </a:lnTo>
                  <a:lnTo>
                    <a:pt x="21600" y="2327"/>
                  </a:lnTo>
                  <a:lnTo>
                    <a:pt x="21391" y="7430"/>
                  </a:lnTo>
                  <a:lnTo>
                    <a:pt x="20941" y="21600"/>
                  </a:lnTo>
                  <a:cubicBezTo>
                    <a:pt x="20941" y="21600"/>
                    <a:pt x="17829" y="21426"/>
                    <a:pt x="17829" y="2142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1" name="Shape 3155">
              <a:extLst>
                <a:ext uri="{FF2B5EF4-FFF2-40B4-BE49-F238E27FC236}">
                  <a16:creationId xmlns:a16="http://schemas.microsoft.com/office/drawing/2014/main" id="{C64FFCE2-7419-E247-BF52-D0653082A8DC}"/>
                </a:ext>
              </a:extLst>
            </p:cNvPr>
            <p:cNvSpPr/>
            <p:nvPr/>
          </p:nvSpPr>
          <p:spPr>
            <a:xfrm>
              <a:off x="10814238" y="5308404"/>
              <a:ext cx="1423450" cy="918830"/>
            </a:xfrm>
            <a:custGeom>
              <a:avLst/>
              <a:gdLst/>
              <a:ahLst/>
              <a:cxnLst>
                <a:cxn ang="0">
                  <a:pos x="wd2" y="hd2"/>
                </a:cxn>
                <a:cxn ang="5400000">
                  <a:pos x="wd2" y="hd2"/>
                </a:cxn>
                <a:cxn ang="10800000">
                  <a:pos x="wd2" y="hd2"/>
                </a:cxn>
                <a:cxn ang="16200000">
                  <a:pos x="wd2" y="hd2"/>
                </a:cxn>
              </a:cxnLst>
              <a:rect l="0" t="0" r="r" b="b"/>
              <a:pathLst>
                <a:path w="21600" h="21600" extrusionOk="0">
                  <a:moveTo>
                    <a:pt x="21327" y="21600"/>
                  </a:moveTo>
                  <a:cubicBezTo>
                    <a:pt x="21159" y="21600"/>
                    <a:pt x="20963" y="21402"/>
                    <a:pt x="20691" y="20958"/>
                  </a:cubicBezTo>
                  <a:cubicBezTo>
                    <a:pt x="20452" y="20568"/>
                    <a:pt x="20262" y="20315"/>
                    <a:pt x="19941" y="20093"/>
                  </a:cubicBezTo>
                  <a:cubicBezTo>
                    <a:pt x="19400" y="19719"/>
                    <a:pt x="18775" y="19496"/>
                    <a:pt x="18269" y="19496"/>
                  </a:cubicBezTo>
                  <a:cubicBezTo>
                    <a:pt x="17763" y="19496"/>
                    <a:pt x="17386" y="19708"/>
                    <a:pt x="17148" y="20126"/>
                  </a:cubicBezTo>
                  <a:lnTo>
                    <a:pt x="17085" y="20237"/>
                  </a:lnTo>
                  <a:lnTo>
                    <a:pt x="15918" y="18787"/>
                  </a:lnTo>
                  <a:lnTo>
                    <a:pt x="0" y="17621"/>
                  </a:lnTo>
                  <a:lnTo>
                    <a:pt x="616" y="5630"/>
                  </a:lnTo>
                  <a:lnTo>
                    <a:pt x="963" y="0"/>
                  </a:lnTo>
                  <a:lnTo>
                    <a:pt x="1058" y="7"/>
                  </a:lnTo>
                  <a:cubicBezTo>
                    <a:pt x="1226" y="18"/>
                    <a:pt x="17838" y="1177"/>
                    <a:pt x="20637" y="1177"/>
                  </a:cubicBezTo>
                  <a:cubicBezTo>
                    <a:pt x="20818" y="1177"/>
                    <a:pt x="20937" y="1172"/>
                    <a:pt x="20991" y="1163"/>
                  </a:cubicBezTo>
                  <a:lnTo>
                    <a:pt x="21123" y="1140"/>
                  </a:lnTo>
                  <a:lnTo>
                    <a:pt x="21101" y="1343"/>
                  </a:lnTo>
                  <a:cubicBezTo>
                    <a:pt x="21090" y="1454"/>
                    <a:pt x="21075" y="1571"/>
                    <a:pt x="21059" y="1693"/>
                  </a:cubicBezTo>
                  <a:cubicBezTo>
                    <a:pt x="21003" y="2110"/>
                    <a:pt x="20853" y="2330"/>
                    <a:pt x="20722" y="2524"/>
                  </a:cubicBezTo>
                  <a:cubicBezTo>
                    <a:pt x="20634" y="2653"/>
                    <a:pt x="20552" y="2775"/>
                    <a:pt x="20496" y="2950"/>
                  </a:cubicBezTo>
                  <a:cubicBezTo>
                    <a:pt x="20294" y="3579"/>
                    <a:pt x="20544" y="3837"/>
                    <a:pt x="20968" y="4206"/>
                  </a:cubicBezTo>
                  <a:cubicBezTo>
                    <a:pt x="21178" y="4388"/>
                    <a:pt x="21375" y="4559"/>
                    <a:pt x="21473" y="4815"/>
                  </a:cubicBezTo>
                  <a:cubicBezTo>
                    <a:pt x="21537" y="4983"/>
                    <a:pt x="21563" y="6600"/>
                    <a:pt x="21508" y="14370"/>
                  </a:cubicBezTo>
                  <a:cubicBezTo>
                    <a:pt x="21503" y="15011"/>
                    <a:pt x="21500" y="15463"/>
                    <a:pt x="21500" y="15610"/>
                  </a:cubicBezTo>
                  <a:lnTo>
                    <a:pt x="21500" y="15766"/>
                  </a:lnTo>
                  <a:lnTo>
                    <a:pt x="21036" y="15766"/>
                  </a:lnTo>
                  <a:lnTo>
                    <a:pt x="21230" y="17103"/>
                  </a:lnTo>
                  <a:lnTo>
                    <a:pt x="21563" y="17927"/>
                  </a:lnTo>
                  <a:lnTo>
                    <a:pt x="21547" y="17998"/>
                  </a:lnTo>
                  <a:cubicBezTo>
                    <a:pt x="21430" y="18534"/>
                    <a:pt x="21174" y="19715"/>
                    <a:pt x="21111" y="20005"/>
                  </a:cubicBezTo>
                  <a:cubicBezTo>
                    <a:pt x="21184" y="20208"/>
                    <a:pt x="21425" y="20877"/>
                    <a:pt x="21547" y="21204"/>
                  </a:cubicBezTo>
                  <a:cubicBezTo>
                    <a:pt x="21554" y="21224"/>
                    <a:pt x="21562" y="21245"/>
                    <a:pt x="21569" y="21266"/>
                  </a:cubicBezTo>
                  <a:lnTo>
                    <a:pt x="21600" y="21362"/>
                  </a:lnTo>
                  <a:lnTo>
                    <a:pt x="21553" y="21442"/>
                  </a:lnTo>
                  <a:cubicBezTo>
                    <a:pt x="21490" y="21547"/>
                    <a:pt x="21414" y="21600"/>
                    <a:pt x="21327"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2" name="Shape 3156">
              <a:extLst>
                <a:ext uri="{FF2B5EF4-FFF2-40B4-BE49-F238E27FC236}">
                  <a16:creationId xmlns:a16="http://schemas.microsoft.com/office/drawing/2014/main" id="{FDB584A0-CF37-8147-8DF5-84F31B96B714}"/>
                </a:ext>
              </a:extLst>
            </p:cNvPr>
            <p:cNvSpPr/>
            <p:nvPr/>
          </p:nvSpPr>
          <p:spPr>
            <a:xfrm>
              <a:off x="16424912" y="5458762"/>
              <a:ext cx="701607" cy="400656"/>
            </a:xfrm>
            <a:custGeom>
              <a:avLst/>
              <a:gdLst/>
              <a:ahLst/>
              <a:cxnLst>
                <a:cxn ang="0">
                  <a:pos x="wd2" y="hd2"/>
                </a:cxn>
                <a:cxn ang="5400000">
                  <a:pos x="wd2" y="hd2"/>
                </a:cxn>
                <a:cxn ang="10800000">
                  <a:pos x="wd2" y="hd2"/>
                </a:cxn>
                <a:cxn ang="16200000">
                  <a:pos x="wd2" y="hd2"/>
                </a:cxn>
              </a:cxnLst>
              <a:rect l="0" t="0" r="r" b="b"/>
              <a:pathLst>
                <a:path w="21550" h="21600" extrusionOk="0">
                  <a:moveTo>
                    <a:pt x="16700" y="21600"/>
                  </a:moveTo>
                  <a:cubicBezTo>
                    <a:pt x="16535" y="21600"/>
                    <a:pt x="16353" y="21475"/>
                    <a:pt x="15978" y="21107"/>
                  </a:cubicBezTo>
                  <a:cubicBezTo>
                    <a:pt x="15784" y="20917"/>
                    <a:pt x="15633" y="20739"/>
                    <a:pt x="15505" y="20586"/>
                  </a:cubicBezTo>
                  <a:cubicBezTo>
                    <a:pt x="15289" y="20328"/>
                    <a:pt x="15179" y="20204"/>
                    <a:pt x="15047" y="20204"/>
                  </a:cubicBezTo>
                  <a:cubicBezTo>
                    <a:pt x="15028" y="20204"/>
                    <a:pt x="15008" y="20207"/>
                    <a:pt x="14986" y="20212"/>
                  </a:cubicBezTo>
                  <a:lnTo>
                    <a:pt x="14877" y="20239"/>
                  </a:lnTo>
                  <a:lnTo>
                    <a:pt x="11631" y="13706"/>
                  </a:lnTo>
                  <a:lnTo>
                    <a:pt x="470" y="18676"/>
                  </a:lnTo>
                  <a:lnTo>
                    <a:pt x="0" y="18064"/>
                  </a:lnTo>
                  <a:lnTo>
                    <a:pt x="86" y="8045"/>
                  </a:lnTo>
                  <a:lnTo>
                    <a:pt x="237" y="7978"/>
                  </a:lnTo>
                  <a:cubicBezTo>
                    <a:pt x="1648" y="7346"/>
                    <a:pt x="4352" y="6276"/>
                    <a:pt x="4379" y="6265"/>
                  </a:cubicBezTo>
                  <a:lnTo>
                    <a:pt x="9957" y="3460"/>
                  </a:lnTo>
                  <a:lnTo>
                    <a:pt x="10025" y="3514"/>
                  </a:lnTo>
                  <a:cubicBezTo>
                    <a:pt x="10028" y="3515"/>
                    <a:pt x="10268" y="3703"/>
                    <a:pt x="10489" y="3703"/>
                  </a:cubicBezTo>
                  <a:cubicBezTo>
                    <a:pt x="10589" y="3703"/>
                    <a:pt x="10662" y="3664"/>
                    <a:pt x="10706" y="3587"/>
                  </a:cubicBezTo>
                  <a:lnTo>
                    <a:pt x="10817" y="3396"/>
                  </a:lnTo>
                  <a:cubicBezTo>
                    <a:pt x="11045" y="3005"/>
                    <a:pt x="11328" y="2520"/>
                    <a:pt x="11328" y="2145"/>
                  </a:cubicBezTo>
                  <a:cubicBezTo>
                    <a:pt x="11328" y="1436"/>
                    <a:pt x="12223" y="778"/>
                    <a:pt x="12973" y="351"/>
                  </a:cubicBezTo>
                  <a:lnTo>
                    <a:pt x="13182" y="232"/>
                  </a:lnTo>
                  <a:lnTo>
                    <a:pt x="13234" y="605"/>
                  </a:lnTo>
                  <a:cubicBezTo>
                    <a:pt x="13270" y="865"/>
                    <a:pt x="13315" y="1132"/>
                    <a:pt x="13363" y="1403"/>
                  </a:cubicBezTo>
                  <a:cubicBezTo>
                    <a:pt x="13521" y="1131"/>
                    <a:pt x="13609" y="766"/>
                    <a:pt x="13699" y="338"/>
                  </a:cubicBezTo>
                  <a:lnTo>
                    <a:pt x="13720" y="244"/>
                  </a:lnTo>
                  <a:lnTo>
                    <a:pt x="13769" y="166"/>
                  </a:lnTo>
                  <a:lnTo>
                    <a:pt x="13890" y="0"/>
                  </a:lnTo>
                  <a:lnTo>
                    <a:pt x="14014" y="158"/>
                  </a:lnTo>
                  <a:cubicBezTo>
                    <a:pt x="14590" y="889"/>
                    <a:pt x="15100" y="2321"/>
                    <a:pt x="14960" y="3642"/>
                  </a:cubicBezTo>
                  <a:cubicBezTo>
                    <a:pt x="14906" y="4148"/>
                    <a:pt x="14763" y="4568"/>
                    <a:pt x="14625" y="4975"/>
                  </a:cubicBezTo>
                  <a:cubicBezTo>
                    <a:pt x="14408" y="5612"/>
                    <a:pt x="14237" y="6116"/>
                    <a:pt x="14424" y="6817"/>
                  </a:cubicBezTo>
                  <a:cubicBezTo>
                    <a:pt x="14531" y="7218"/>
                    <a:pt x="14835" y="7620"/>
                    <a:pt x="15128" y="8008"/>
                  </a:cubicBezTo>
                  <a:cubicBezTo>
                    <a:pt x="15351" y="8303"/>
                    <a:pt x="15561" y="8581"/>
                    <a:pt x="15713" y="8885"/>
                  </a:cubicBezTo>
                  <a:cubicBezTo>
                    <a:pt x="15856" y="9176"/>
                    <a:pt x="15986" y="9468"/>
                    <a:pt x="16115" y="9757"/>
                  </a:cubicBezTo>
                  <a:cubicBezTo>
                    <a:pt x="16357" y="10301"/>
                    <a:pt x="16585" y="10814"/>
                    <a:pt x="16882" y="11276"/>
                  </a:cubicBezTo>
                  <a:cubicBezTo>
                    <a:pt x="17044" y="11528"/>
                    <a:pt x="17210" y="11763"/>
                    <a:pt x="17374" y="11996"/>
                  </a:cubicBezTo>
                  <a:cubicBezTo>
                    <a:pt x="17612" y="12333"/>
                    <a:pt x="17856" y="12679"/>
                    <a:pt x="18084" y="13072"/>
                  </a:cubicBezTo>
                  <a:cubicBezTo>
                    <a:pt x="18167" y="12264"/>
                    <a:pt x="18452" y="11712"/>
                    <a:pt x="18918" y="11462"/>
                  </a:cubicBezTo>
                  <a:cubicBezTo>
                    <a:pt x="18585" y="10534"/>
                    <a:pt x="18471" y="9533"/>
                    <a:pt x="18645" y="8901"/>
                  </a:cubicBezTo>
                  <a:cubicBezTo>
                    <a:pt x="18745" y="8536"/>
                    <a:pt x="18935" y="8327"/>
                    <a:pt x="19166" y="8327"/>
                  </a:cubicBezTo>
                  <a:cubicBezTo>
                    <a:pt x="19462" y="8327"/>
                    <a:pt x="19812" y="8657"/>
                    <a:pt x="20208" y="9306"/>
                  </a:cubicBezTo>
                  <a:cubicBezTo>
                    <a:pt x="20599" y="9944"/>
                    <a:pt x="20963" y="11363"/>
                    <a:pt x="20896" y="12631"/>
                  </a:cubicBezTo>
                  <a:cubicBezTo>
                    <a:pt x="20856" y="13400"/>
                    <a:pt x="20661" y="14000"/>
                    <a:pt x="20332" y="14365"/>
                  </a:cubicBezTo>
                  <a:cubicBezTo>
                    <a:pt x="20017" y="14717"/>
                    <a:pt x="19658" y="14792"/>
                    <a:pt x="19312" y="14864"/>
                  </a:cubicBezTo>
                  <a:cubicBezTo>
                    <a:pt x="18843" y="14961"/>
                    <a:pt x="18439" y="15045"/>
                    <a:pt x="18181" y="15774"/>
                  </a:cubicBezTo>
                  <a:cubicBezTo>
                    <a:pt x="18024" y="16220"/>
                    <a:pt x="17989" y="16698"/>
                    <a:pt x="18080" y="17156"/>
                  </a:cubicBezTo>
                  <a:cubicBezTo>
                    <a:pt x="18182" y="17666"/>
                    <a:pt x="18437" y="18091"/>
                    <a:pt x="18763" y="18295"/>
                  </a:cubicBezTo>
                  <a:cubicBezTo>
                    <a:pt x="18907" y="18385"/>
                    <a:pt x="19072" y="18430"/>
                    <a:pt x="19254" y="18430"/>
                  </a:cubicBezTo>
                  <a:cubicBezTo>
                    <a:pt x="19788" y="18430"/>
                    <a:pt x="20383" y="18054"/>
                    <a:pt x="20908" y="17723"/>
                  </a:cubicBezTo>
                  <a:cubicBezTo>
                    <a:pt x="21024" y="17649"/>
                    <a:pt x="21136" y="17579"/>
                    <a:pt x="21241" y="17516"/>
                  </a:cubicBezTo>
                  <a:lnTo>
                    <a:pt x="21429" y="17403"/>
                  </a:lnTo>
                  <a:lnTo>
                    <a:pt x="21498" y="17730"/>
                  </a:lnTo>
                  <a:cubicBezTo>
                    <a:pt x="21600" y="18216"/>
                    <a:pt x="21532" y="18570"/>
                    <a:pt x="21456" y="18782"/>
                  </a:cubicBezTo>
                  <a:cubicBezTo>
                    <a:pt x="21144" y="19664"/>
                    <a:pt x="20099" y="19859"/>
                    <a:pt x="19089" y="20048"/>
                  </a:cubicBezTo>
                  <a:cubicBezTo>
                    <a:pt x="18486" y="20160"/>
                    <a:pt x="17862" y="20277"/>
                    <a:pt x="17631" y="20525"/>
                  </a:cubicBezTo>
                  <a:cubicBezTo>
                    <a:pt x="17406" y="20771"/>
                    <a:pt x="17274" y="20991"/>
                    <a:pt x="17167" y="21167"/>
                  </a:cubicBezTo>
                  <a:cubicBezTo>
                    <a:pt x="17027" y="21399"/>
                    <a:pt x="16906" y="21600"/>
                    <a:pt x="16700"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3" name="Shape 3157">
              <a:extLst>
                <a:ext uri="{FF2B5EF4-FFF2-40B4-BE49-F238E27FC236}">
                  <a16:creationId xmlns:a16="http://schemas.microsoft.com/office/drawing/2014/main" id="{CA267071-A0AC-6640-9623-F2E14A2D4A1A}"/>
                </a:ext>
              </a:extLst>
            </p:cNvPr>
            <p:cNvSpPr/>
            <p:nvPr/>
          </p:nvSpPr>
          <p:spPr>
            <a:xfrm>
              <a:off x="12749391" y="8581028"/>
              <a:ext cx="1130947" cy="996186"/>
            </a:xfrm>
            <a:custGeom>
              <a:avLst/>
              <a:gdLst/>
              <a:ahLst/>
              <a:cxnLst>
                <a:cxn ang="0">
                  <a:pos x="wd2" y="hd2"/>
                </a:cxn>
                <a:cxn ang="5400000">
                  <a:pos x="wd2" y="hd2"/>
                </a:cxn>
                <a:cxn ang="10800000">
                  <a:pos x="wd2" y="hd2"/>
                </a:cxn>
                <a:cxn ang="16200000">
                  <a:pos x="wd2" y="hd2"/>
                </a:cxn>
              </a:cxnLst>
              <a:rect l="0" t="0" r="r" b="b"/>
              <a:pathLst>
                <a:path w="21539" h="21600" extrusionOk="0">
                  <a:moveTo>
                    <a:pt x="16558" y="21600"/>
                  </a:moveTo>
                  <a:cubicBezTo>
                    <a:pt x="16521" y="21600"/>
                    <a:pt x="16483" y="21594"/>
                    <a:pt x="16444" y="21584"/>
                  </a:cubicBezTo>
                  <a:lnTo>
                    <a:pt x="16359" y="21560"/>
                  </a:lnTo>
                  <a:lnTo>
                    <a:pt x="16349" y="21460"/>
                  </a:lnTo>
                  <a:cubicBezTo>
                    <a:pt x="16324" y="21205"/>
                    <a:pt x="16376" y="20813"/>
                    <a:pt x="16438" y="20440"/>
                  </a:cubicBezTo>
                  <a:cubicBezTo>
                    <a:pt x="16188" y="20372"/>
                    <a:pt x="15698" y="20294"/>
                    <a:pt x="15273" y="20294"/>
                  </a:cubicBezTo>
                  <a:cubicBezTo>
                    <a:pt x="14834" y="20294"/>
                    <a:pt x="14716" y="20378"/>
                    <a:pt x="14691" y="20403"/>
                  </a:cubicBezTo>
                  <a:cubicBezTo>
                    <a:pt x="14624" y="20470"/>
                    <a:pt x="14567" y="20650"/>
                    <a:pt x="14543" y="20873"/>
                  </a:cubicBezTo>
                  <a:lnTo>
                    <a:pt x="14527" y="21026"/>
                  </a:lnTo>
                  <a:lnTo>
                    <a:pt x="14394" y="20997"/>
                  </a:lnTo>
                  <a:cubicBezTo>
                    <a:pt x="14320" y="20981"/>
                    <a:pt x="14227" y="20973"/>
                    <a:pt x="14100" y="20973"/>
                  </a:cubicBezTo>
                  <a:cubicBezTo>
                    <a:pt x="14022" y="20973"/>
                    <a:pt x="13939" y="20976"/>
                    <a:pt x="13855" y="20979"/>
                  </a:cubicBezTo>
                  <a:cubicBezTo>
                    <a:pt x="13766" y="20982"/>
                    <a:pt x="13675" y="20984"/>
                    <a:pt x="13586" y="20984"/>
                  </a:cubicBezTo>
                  <a:cubicBezTo>
                    <a:pt x="13325" y="20984"/>
                    <a:pt x="13030" y="20962"/>
                    <a:pt x="12826" y="20792"/>
                  </a:cubicBezTo>
                  <a:cubicBezTo>
                    <a:pt x="12617" y="20617"/>
                    <a:pt x="12540" y="20339"/>
                    <a:pt x="12465" y="20069"/>
                  </a:cubicBezTo>
                  <a:cubicBezTo>
                    <a:pt x="12401" y="19840"/>
                    <a:pt x="12340" y="19622"/>
                    <a:pt x="12206" y="19482"/>
                  </a:cubicBezTo>
                  <a:cubicBezTo>
                    <a:pt x="11973" y="19240"/>
                    <a:pt x="11645" y="19148"/>
                    <a:pt x="11297" y="19050"/>
                  </a:cubicBezTo>
                  <a:cubicBezTo>
                    <a:pt x="11000" y="18966"/>
                    <a:pt x="10692" y="18879"/>
                    <a:pt x="10437" y="18688"/>
                  </a:cubicBezTo>
                  <a:cubicBezTo>
                    <a:pt x="10374" y="18641"/>
                    <a:pt x="10311" y="18593"/>
                    <a:pt x="10249" y="18545"/>
                  </a:cubicBezTo>
                  <a:cubicBezTo>
                    <a:pt x="9896" y="18273"/>
                    <a:pt x="9562" y="18015"/>
                    <a:pt x="9149" y="17971"/>
                  </a:cubicBezTo>
                  <a:cubicBezTo>
                    <a:pt x="9064" y="17962"/>
                    <a:pt x="8947" y="17952"/>
                    <a:pt x="8819" y="17952"/>
                  </a:cubicBezTo>
                  <a:cubicBezTo>
                    <a:pt x="8561" y="17952"/>
                    <a:pt x="8116" y="17992"/>
                    <a:pt x="8033" y="18257"/>
                  </a:cubicBezTo>
                  <a:cubicBezTo>
                    <a:pt x="7984" y="18414"/>
                    <a:pt x="8095" y="18634"/>
                    <a:pt x="8203" y="18847"/>
                  </a:cubicBezTo>
                  <a:cubicBezTo>
                    <a:pt x="8306" y="19051"/>
                    <a:pt x="8413" y="19261"/>
                    <a:pt x="8419" y="19476"/>
                  </a:cubicBezTo>
                  <a:lnTo>
                    <a:pt x="8421" y="19569"/>
                  </a:lnTo>
                  <a:lnTo>
                    <a:pt x="8347" y="19610"/>
                  </a:lnTo>
                  <a:cubicBezTo>
                    <a:pt x="8282" y="19645"/>
                    <a:pt x="8213" y="19663"/>
                    <a:pt x="8142" y="19663"/>
                  </a:cubicBezTo>
                  <a:cubicBezTo>
                    <a:pt x="7998" y="19663"/>
                    <a:pt x="7868" y="19588"/>
                    <a:pt x="7754" y="19522"/>
                  </a:cubicBezTo>
                  <a:cubicBezTo>
                    <a:pt x="7697" y="19489"/>
                    <a:pt x="7640" y="19456"/>
                    <a:pt x="7582" y="19434"/>
                  </a:cubicBezTo>
                  <a:cubicBezTo>
                    <a:pt x="7423" y="19377"/>
                    <a:pt x="7248" y="19350"/>
                    <a:pt x="7032" y="19350"/>
                  </a:cubicBezTo>
                  <a:cubicBezTo>
                    <a:pt x="6985" y="19350"/>
                    <a:pt x="6937" y="19351"/>
                    <a:pt x="6888" y="19353"/>
                  </a:cubicBezTo>
                  <a:cubicBezTo>
                    <a:pt x="6795" y="19472"/>
                    <a:pt x="6665" y="19534"/>
                    <a:pt x="6511" y="19534"/>
                  </a:cubicBezTo>
                  <a:cubicBezTo>
                    <a:pt x="6225" y="19534"/>
                    <a:pt x="5900" y="19326"/>
                    <a:pt x="5662" y="19173"/>
                  </a:cubicBezTo>
                  <a:cubicBezTo>
                    <a:pt x="5610" y="19140"/>
                    <a:pt x="5563" y="19109"/>
                    <a:pt x="5523" y="19086"/>
                  </a:cubicBezTo>
                  <a:cubicBezTo>
                    <a:pt x="5342" y="18980"/>
                    <a:pt x="5226" y="18869"/>
                    <a:pt x="5134" y="18780"/>
                  </a:cubicBezTo>
                  <a:cubicBezTo>
                    <a:pt x="5012" y="18663"/>
                    <a:pt x="4953" y="18612"/>
                    <a:pt x="4841" y="18612"/>
                  </a:cubicBezTo>
                  <a:cubicBezTo>
                    <a:pt x="4762" y="18612"/>
                    <a:pt x="4658" y="18638"/>
                    <a:pt x="4523" y="18692"/>
                  </a:cubicBezTo>
                  <a:cubicBezTo>
                    <a:pt x="4204" y="18821"/>
                    <a:pt x="3856" y="18865"/>
                    <a:pt x="3520" y="18908"/>
                  </a:cubicBezTo>
                  <a:cubicBezTo>
                    <a:pt x="3441" y="18918"/>
                    <a:pt x="3364" y="18928"/>
                    <a:pt x="3287" y="18939"/>
                  </a:cubicBezTo>
                  <a:cubicBezTo>
                    <a:pt x="2756" y="19014"/>
                    <a:pt x="2213" y="19091"/>
                    <a:pt x="1677" y="19150"/>
                  </a:cubicBezTo>
                  <a:lnTo>
                    <a:pt x="1611" y="19158"/>
                  </a:lnTo>
                  <a:lnTo>
                    <a:pt x="1568" y="19099"/>
                  </a:lnTo>
                  <a:cubicBezTo>
                    <a:pt x="1045" y="18388"/>
                    <a:pt x="891" y="17635"/>
                    <a:pt x="1098" y="16799"/>
                  </a:cubicBezTo>
                  <a:cubicBezTo>
                    <a:pt x="1170" y="16510"/>
                    <a:pt x="1271" y="16253"/>
                    <a:pt x="1369" y="16004"/>
                  </a:cubicBezTo>
                  <a:cubicBezTo>
                    <a:pt x="1455" y="15787"/>
                    <a:pt x="1536" y="15582"/>
                    <a:pt x="1600" y="15355"/>
                  </a:cubicBezTo>
                  <a:cubicBezTo>
                    <a:pt x="1733" y="14883"/>
                    <a:pt x="1825" y="14357"/>
                    <a:pt x="1914" y="13848"/>
                  </a:cubicBezTo>
                  <a:cubicBezTo>
                    <a:pt x="1980" y="13472"/>
                    <a:pt x="2048" y="13083"/>
                    <a:pt x="2133" y="12717"/>
                  </a:cubicBezTo>
                  <a:cubicBezTo>
                    <a:pt x="2346" y="11789"/>
                    <a:pt x="2305" y="10809"/>
                    <a:pt x="2019" y="10030"/>
                  </a:cubicBezTo>
                  <a:cubicBezTo>
                    <a:pt x="1920" y="9759"/>
                    <a:pt x="1768" y="9565"/>
                    <a:pt x="1607" y="9359"/>
                  </a:cubicBezTo>
                  <a:cubicBezTo>
                    <a:pt x="1511" y="9238"/>
                    <a:pt x="1413" y="9112"/>
                    <a:pt x="1324" y="8968"/>
                  </a:cubicBezTo>
                  <a:cubicBezTo>
                    <a:pt x="1117" y="8631"/>
                    <a:pt x="1132" y="8412"/>
                    <a:pt x="1148" y="8159"/>
                  </a:cubicBezTo>
                  <a:cubicBezTo>
                    <a:pt x="1157" y="8029"/>
                    <a:pt x="1167" y="7882"/>
                    <a:pt x="1146" y="7691"/>
                  </a:cubicBezTo>
                  <a:cubicBezTo>
                    <a:pt x="1112" y="7381"/>
                    <a:pt x="873" y="7159"/>
                    <a:pt x="620" y="6923"/>
                  </a:cubicBezTo>
                  <a:cubicBezTo>
                    <a:pt x="381" y="6701"/>
                    <a:pt x="134" y="6472"/>
                    <a:pt x="50" y="6145"/>
                  </a:cubicBezTo>
                  <a:cubicBezTo>
                    <a:pt x="-34" y="5823"/>
                    <a:pt x="5" y="5367"/>
                    <a:pt x="43" y="4927"/>
                  </a:cubicBezTo>
                  <a:cubicBezTo>
                    <a:pt x="65" y="4669"/>
                    <a:pt x="85" y="4426"/>
                    <a:pt x="79" y="4236"/>
                  </a:cubicBezTo>
                  <a:cubicBezTo>
                    <a:pt x="55" y="3504"/>
                    <a:pt x="66" y="2755"/>
                    <a:pt x="77" y="2031"/>
                  </a:cubicBezTo>
                  <a:cubicBezTo>
                    <a:pt x="84" y="1618"/>
                    <a:pt x="90" y="1205"/>
                    <a:pt x="90" y="795"/>
                  </a:cubicBezTo>
                  <a:lnTo>
                    <a:pt x="90" y="721"/>
                  </a:lnTo>
                  <a:lnTo>
                    <a:pt x="196" y="635"/>
                  </a:lnTo>
                  <a:lnTo>
                    <a:pt x="11905" y="0"/>
                  </a:lnTo>
                  <a:lnTo>
                    <a:pt x="11896" y="161"/>
                  </a:lnTo>
                  <a:cubicBezTo>
                    <a:pt x="11836" y="1150"/>
                    <a:pt x="12240" y="2011"/>
                    <a:pt x="12669" y="2922"/>
                  </a:cubicBezTo>
                  <a:lnTo>
                    <a:pt x="12794" y="3189"/>
                  </a:lnTo>
                  <a:cubicBezTo>
                    <a:pt x="13109" y="3867"/>
                    <a:pt x="13067" y="4043"/>
                    <a:pt x="12761" y="4296"/>
                  </a:cubicBezTo>
                  <a:cubicBezTo>
                    <a:pt x="12671" y="4370"/>
                    <a:pt x="12562" y="4460"/>
                    <a:pt x="12452" y="4618"/>
                  </a:cubicBezTo>
                  <a:cubicBezTo>
                    <a:pt x="12571" y="4755"/>
                    <a:pt x="12633" y="4902"/>
                    <a:pt x="12639" y="5058"/>
                  </a:cubicBezTo>
                  <a:cubicBezTo>
                    <a:pt x="12651" y="5406"/>
                    <a:pt x="12377" y="5703"/>
                    <a:pt x="12156" y="5941"/>
                  </a:cubicBezTo>
                  <a:cubicBezTo>
                    <a:pt x="12088" y="6014"/>
                    <a:pt x="12023" y="6084"/>
                    <a:pt x="11974" y="6148"/>
                  </a:cubicBezTo>
                  <a:cubicBezTo>
                    <a:pt x="11120" y="7261"/>
                    <a:pt x="10951" y="8449"/>
                    <a:pt x="10772" y="9708"/>
                  </a:cubicBezTo>
                  <a:cubicBezTo>
                    <a:pt x="10708" y="10160"/>
                    <a:pt x="10642" y="10625"/>
                    <a:pt x="10543" y="11103"/>
                  </a:cubicBezTo>
                  <a:cubicBezTo>
                    <a:pt x="10833" y="11079"/>
                    <a:pt x="11432" y="11074"/>
                    <a:pt x="12690" y="11063"/>
                  </a:cubicBezTo>
                  <a:cubicBezTo>
                    <a:pt x="13195" y="11059"/>
                    <a:pt x="13631" y="11055"/>
                    <a:pt x="13720" y="11048"/>
                  </a:cubicBezTo>
                  <a:cubicBezTo>
                    <a:pt x="14250" y="11008"/>
                    <a:pt x="14790" y="10938"/>
                    <a:pt x="15313" y="10869"/>
                  </a:cubicBezTo>
                  <a:cubicBezTo>
                    <a:pt x="16132" y="10763"/>
                    <a:pt x="16979" y="10653"/>
                    <a:pt x="17815" y="10653"/>
                  </a:cubicBezTo>
                  <a:cubicBezTo>
                    <a:pt x="17956" y="10653"/>
                    <a:pt x="18096" y="10656"/>
                    <a:pt x="18237" y="10662"/>
                  </a:cubicBezTo>
                  <a:lnTo>
                    <a:pt x="18320" y="10666"/>
                  </a:lnTo>
                  <a:lnTo>
                    <a:pt x="18350" y="10755"/>
                  </a:lnTo>
                  <a:cubicBezTo>
                    <a:pt x="18474" y="11131"/>
                    <a:pt x="18290" y="11512"/>
                    <a:pt x="18128" y="11848"/>
                  </a:cubicBezTo>
                  <a:cubicBezTo>
                    <a:pt x="18009" y="12093"/>
                    <a:pt x="17898" y="12324"/>
                    <a:pt x="17904" y="12525"/>
                  </a:cubicBezTo>
                  <a:cubicBezTo>
                    <a:pt x="17917" y="12905"/>
                    <a:pt x="18137" y="13124"/>
                    <a:pt x="18392" y="13377"/>
                  </a:cubicBezTo>
                  <a:cubicBezTo>
                    <a:pt x="18495" y="13479"/>
                    <a:pt x="18602" y="13586"/>
                    <a:pt x="18696" y="13706"/>
                  </a:cubicBezTo>
                  <a:cubicBezTo>
                    <a:pt x="18900" y="13971"/>
                    <a:pt x="19006" y="14269"/>
                    <a:pt x="19109" y="14558"/>
                  </a:cubicBezTo>
                  <a:cubicBezTo>
                    <a:pt x="19164" y="14711"/>
                    <a:pt x="19220" y="14870"/>
                    <a:pt x="19290" y="15019"/>
                  </a:cubicBezTo>
                  <a:lnTo>
                    <a:pt x="19353" y="15153"/>
                  </a:lnTo>
                  <a:lnTo>
                    <a:pt x="19211" y="15228"/>
                  </a:lnTo>
                  <a:lnTo>
                    <a:pt x="19196" y="15230"/>
                  </a:lnTo>
                  <a:cubicBezTo>
                    <a:pt x="19152" y="15244"/>
                    <a:pt x="19108" y="15253"/>
                    <a:pt x="19061" y="15258"/>
                  </a:cubicBezTo>
                  <a:cubicBezTo>
                    <a:pt x="19012" y="15265"/>
                    <a:pt x="18958" y="15268"/>
                    <a:pt x="18900" y="15268"/>
                  </a:cubicBezTo>
                  <a:cubicBezTo>
                    <a:pt x="18839" y="15268"/>
                    <a:pt x="18773" y="15265"/>
                    <a:pt x="18702" y="15257"/>
                  </a:cubicBezTo>
                  <a:cubicBezTo>
                    <a:pt x="18653" y="15251"/>
                    <a:pt x="18587" y="15238"/>
                    <a:pt x="18512" y="15222"/>
                  </a:cubicBezTo>
                  <a:cubicBezTo>
                    <a:pt x="18386" y="15197"/>
                    <a:pt x="18230" y="15164"/>
                    <a:pt x="18095" y="15164"/>
                  </a:cubicBezTo>
                  <a:cubicBezTo>
                    <a:pt x="17876" y="15164"/>
                    <a:pt x="17848" y="15248"/>
                    <a:pt x="17839" y="15276"/>
                  </a:cubicBezTo>
                  <a:cubicBezTo>
                    <a:pt x="17814" y="15348"/>
                    <a:pt x="17848" y="15404"/>
                    <a:pt x="17961" y="15536"/>
                  </a:cubicBezTo>
                  <a:cubicBezTo>
                    <a:pt x="18039" y="15628"/>
                    <a:pt x="18121" y="15724"/>
                    <a:pt x="18137" y="15854"/>
                  </a:cubicBezTo>
                  <a:lnTo>
                    <a:pt x="18146" y="15919"/>
                  </a:lnTo>
                  <a:lnTo>
                    <a:pt x="18106" y="15979"/>
                  </a:lnTo>
                  <a:cubicBezTo>
                    <a:pt x="18060" y="16040"/>
                    <a:pt x="17990" y="16040"/>
                    <a:pt x="17968" y="16040"/>
                  </a:cubicBezTo>
                  <a:cubicBezTo>
                    <a:pt x="17853" y="16040"/>
                    <a:pt x="17584" y="15969"/>
                    <a:pt x="17168" y="15829"/>
                  </a:cubicBezTo>
                  <a:cubicBezTo>
                    <a:pt x="16890" y="15737"/>
                    <a:pt x="16606" y="15561"/>
                    <a:pt x="16332" y="15391"/>
                  </a:cubicBezTo>
                  <a:cubicBezTo>
                    <a:pt x="15956" y="15158"/>
                    <a:pt x="15568" y="14917"/>
                    <a:pt x="15231" y="14900"/>
                  </a:cubicBezTo>
                  <a:lnTo>
                    <a:pt x="15198" y="14899"/>
                  </a:lnTo>
                  <a:cubicBezTo>
                    <a:pt x="15048" y="14899"/>
                    <a:pt x="14920" y="14955"/>
                    <a:pt x="14838" y="15056"/>
                  </a:cubicBezTo>
                  <a:cubicBezTo>
                    <a:pt x="14761" y="15150"/>
                    <a:pt x="14725" y="15284"/>
                    <a:pt x="14732" y="15442"/>
                  </a:cubicBezTo>
                  <a:cubicBezTo>
                    <a:pt x="14847" y="15600"/>
                    <a:pt x="15751" y="15986"/>
                    <a:pt x="16004" y="16052"/>
                  </a:cubicBezTo>
                  <a:cubicBezTo>
                    <a:pt x="16112" y="16081"/>
                    <a:pt x="16301" y="16092"/>
                    <a:pt x="16521" y="16106"/>
                  </a:cubicBezTo>
                  <a:cubicBezTo>
                    <a:pt x="17243" y="16149"/>
                    <a:pt x="18233" y="16208"/>
                    <a:pt x="18333" y="16958"/>
                  </a:cubicBezTo>
                  <a:cubicBezTo>
                    <a:pt x="18348" y="17078"/>
                    <a:pt x="18283" y="17181"/>
                    <a:pt x="18226" y="17271"/>
                  </a:cubicBezTo>
                  <a:cubicBezTo>
                    <a:pt x="18201" y="17310"/>
                    <a:pt x="18155" y="17384"/>
                    <a:pt x="18154" y="17410"/>
                  </a:cubicBezTo>
                  <a:cubicBezTo>
                    <a:pt x="18155" y="17460"/>
                    <a:pt x="18182" y="17500"/>
                    <a:pt x="18229" y="17566"/>
                  </a:cubicBezTo>
                  <a:cubicBezTo>
                    <a:pt x="18264" y="17616"/>
                    <a:pt x="18304" y="17672"/>
                    <a:pt x="18332" y="17745"/>
                  </a:cubicBezTo>
                  <a:lnTo>
                    <a:pt x="18387" y="17889"/>
                  </a:lnTo>
                  <a:cubicBezTo>
                    <a:pt x="18572" y="18373"/>
                    <a:pt x="18746" y="18831"/>
                    <a:pt x="19090" y="19203"/>
                  </a:cubicBezTo>
                  <a:cubicBezTo>
                    <a:pt x="19384" y="19519"/>
                    <a:pt x="19951" y="19722"/>
                    <a:pt x="20383" y="19782"/>
                  </a:cubicBezTo>
                  <a:cubicBezTo>
                    <a:pt x="20506" y="19799"/>
                    <a:pt x="20627" y="19800"/>
                    <a:pt x="20755" y="19801"/>
                  </a:cubicBezTo>
                  <a:cubicBezTo>
                    <a:pt x="20961" y="19802"/>
                    <a:pt x="21174" y="19803"/>
                    <a:pt x="21393" y="19877"/>
                  </a:cubicBezTo>
                  <a:cubicBezTo>
                    <a:pt x="21446" y="19894"/>
                    <a:pt x="21566" y="19962"/>
                    <a:pt x="21534" y="20222"/>
                  </a:cubicBezTo>
                  <a:cubicBezTo>
                    <a:pt x="21490" y="20579"/>
                    <a:pt x="21097" y="21453"/>
                    <a:pt x="20725" y="21453"/>
                  </a:cubicBezTo>
                  <a:cubicBezTo>
                    <a:pt x="20414" y="21447"/>
                    <a:pt x="20237" y="21132"/>
                    <a:pt x="20081" y="20855"/>
                  </a:cubicBezTo>
                  <a:cubicBezTo>
                    <a:pt x="19946" y="20617"/>
                    <a:pt x="19819" y="20392"/>
                    <a:pt x="19640" y="20354"/>
                  </a:cubicBezTo>
                  <a:cubicBezTo>
                    <a:pt x="19498" y="20324"/>
                    <a:pt x="19330" y="20311"/>
                    <a:pt x="19152" y="20297"/>
                  </a:cubicBezTo>
                  <a:cubicBezTo>
                    <a:pt x="18780" y="20268"/>
                    <a:pt x="18359" y="20235"/>
                    <a:pt x="18060" y="20026"/>
                  </a:cubicBezTo>
                  <a:cubicBezTo>
                    <a:pt x="17826" y="19861"/>
                    <a:pt x="17626" y="19668"/>
                    <a:pt x="17432" y="19482"/>
                  </a:cubicBezTo>
                  <a:cubicBezTo>
                    <a:pt x="17001" y="19067"/>
                    <a:pt x="16628" y="18709"/>
                    <a:pt x="15989" y="18709"/>
                  </a:cubicBezTo>
                  <a:lnTo>
                    <a:pt x="15834" y="18709"/>
                  </a:lnTo>
                  <a:cubicBezTo>
                    <a:pt x="15486" y="18709"/>
                    <a:pt x="15255" y="18695"/>
                    <a:pt x="14913" y="18423"/>
                  </a:cubicBezTo>
                  <a:cubicBezTo>
                    <a:pt x="14864" y="18384"/>
                    <a:pt x="14818" y="18345"/>
                    <a:pt x="14772" y="18307"/>
                  </a:cubicBezTo>
                  <a:cubicBezTo>
                    <a:pt x="14679" y="18229"/>
                    <a:pt x="14593" y="18157"/>
                    <a:pt x="14501" y="18095"/>
                  </a:cubicBezTo>
                  <a:cubicBezTo>
                    <a:pt x="14692" y="18661"/>
                    <a:pt x="15307" y="18927"/>
                    <a:pt x="15905" y="19186"/>
                  </a:cubicBezTo>
                  <a:cubicBezTo>
                    <a:pt x="16643" y="19506"/>
                    <a:pt x="17406" y="19836"/>
                    <a:pt x="17209" y="20757"/>
                  </a:cubicBezTo>
                  <a:cubicBezTo>
                    <a:pt x="17178" y="20898"/>
                    <a:pt x="17002" y="21600"/>
                    <a:pt x="16558"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4" name="Shape 3158">
              <a:extLst>
                <a:ext uri="{FF2B5EF4-FFF2-40B4-BE49-F238E27FC236}">
                  <a16:creationId xmlns:a16="http://schemas.microsoft.com/office/drawing/2014/main" id="{F39BC465-184F-8249-BD24-C806E9D92593}"/>
                </a:ext>
              </a:extLst>
            </p:cNvPr>
            <p:cNvSpPr/>
            <p:nvPr/>
          </p:nvSpPr>
          <p:spPr>
            <a:xfrm>
              <a:off x="7121745" y="4539933"/>
              <a:ext cx="1616493" cy="1411430"/>
            </a:xfrm>
            <a:custGeom>
              <a:avLst/>
              <a:gdLst/>
              <a:ahLst/>
              <a:cxnLst>
                <a:cxn ang="0">
                  <a:pos x="wd2" y="hd2"/>
                </a:cxn>
                <a:cxn ang="5400000">
                  <a:pos x="wd2" y="hd2"/>
                </a:cxn>
                <a:cxn ang="10800000">
                  <a:pos x="wd2" y="hd2"/>
                </a:cxn>
                <a:cxn ang="16200000">
                  <a:pos x="wd2" y="hd2"/>
                </a:cxn>
              </a:cxnLst>
              <a:rect l="0" t="0" r="r" b="b"/>
              <a:pathLst>
                <a:path w="21443" h="21600" extrusionOk="0">
                  <a:moveTo>
                    <a:pt x="10073" y="19796"/>
                  </a:moveTo>
                  <a:lnTo>
                    <a:pt x="11" y="16261"/>
                  </a:lnTo>
                  <a:lnTo>
                    <a:pt x="11" y="16186"/>
                  </a:lnTo>
                  <a:cubicBezTo>
                    <a:pt x="12" y="15975"/>
                    <a:pt x="9" y="15757"/>
                    <a:pt x="6" y="15536"/>
                  </a:cubicBezTo>
                  <a:cubicBezTo>
                    <a:pt x="-10" y="14353"/>
                    <a:pt x="-26" y="13129"/>
                    <a:pt x="456" y="12397"/>
                  </a:cubicBezTo>
                  <a:cubicBezTo>
                    <a:pt x="717" y="11762"/>
                    <a:pt x="1032" y="11226"/>
                    <a:pt x="1366" y="10658"/>
                  </a:cubicBezTo>
                  <a:cubicBezTo>
                    <a:pt x="1501" y="10427"/>
                    <a:pt x="1639" y="10193"/>
                    <a:pt x="1774" y="9949"/>
                  </a:cubicBezTo>
                  <a:cubicBezTo>
                    <a:pt x="2143" y="9285"/>
                    <a:pt x="2307" y="8670"/>
                    <a:pt x="2498" y="7958"/>
                  </a:cubicBezTo>
                  <a:cubicBezTo>
                    <a:pt x="2570" y="7685"/>
                    <a:pt x="2646" y="7404"/>
                    <a:pt x="2737" y="7106"/>
                  </a:cubicBezTo>
                  <a:cubicBezTo>
                    <a:pt x="3019" y="6185"/>
                    <a:pt x="3393" y="5274"/>
                    <a:pt x="3754" y="4392"/>
                  </a:cubicBezTo>
                  <a:cubicBezTo>
                    <a:pt x="3899" y="4037"/>
                    <a:pt x="4044" y="3684"/>
                    <a:pt x="4183" y="3331"/>
                  </a:cubicBezTo>
                  <a:cubicBezTo>
                    <a:pt x="4231" y="3207"/>
                    <a:pt x="4326" y="3022"/>
                    <a:pt x="4435" y="2808"/>
                  </a:cubicBezTo>
                  <a:cubicBezTo>
                    <a:pt x="4677" y="2332"/>
                    <a:pt x="5044" y="1613"/>
                    <a:pt x="5007" y="1320"/>
                  </a:cubicBezTo>
                  <a:cubicBezTo>
                    <a:pt x="5004" y="1295"/>
                    <a:pt x="4889" y="391"/>
                    <a:pt x="4889" y="391"/>
                  </a:cubicBezTo>
                  <a:lnTo>
                    <a:pt x="5001" y="0"/>
                  </a:lnTo>
                  <a:lnTo>
                    <a:pt x="5097" y="72"/>
                  </a:lnTo>
                  <a:cubicBezTo>
                    <a:pt x="5247" y="186"/>
                    <a:pt x="5423" y="300"/>
                    <a:pt x="5649" y="432"/>
                  </a:cubicBezTo>
                  <a:cubicBezTo>
                    <a:pt x="6386" y="861"/>
                    <a:pt x="7093" y="1364"/>
                    <a:pt x="7280" y="2133"/>
                  </a:cubicBezTo>
                  <a:cubicBezTo>
                    <a:pt x="7328" y="2331"/>
                    <a:pt x="7342" y="2575"/>
                    <a:pt x="7358" y="2833"/>
                  </a:cubicBezTo>
                  <a:cubicBezTo>
                    <a:pt x="7383" y="3236"/>
                    <a:pt x="7408" y="3652"/>
                    <a:pt x="7559" y="3891"/>
                  </a:cubicBezTo>
                  <a:cubicBezTo>
                    <a:pt x="7925" y="4467"/>
                    <a:pt x="8706" y="4516"/>
                    <a:pt x="9395" y="4560"/>
                  </a:cubicBezTo>
                  <a:cubicBezTo>
                    <a:pt x="9660" y="4576"/>
                    <a:pt x="9911" y="4592"/>
                    <a:pt x="10128" y="4635"/>
                  </a:cubicBezTo>
                  <a:cubicBezTo>
                    <a:pt x="10353" y="4680"/>
                    <a:pt x="10574" y="4729"/>
                    <a:pt x="10794" y="4777"/>
                  </a:cubicBezTo>
                  <a:cubicBezTo>
                    <a:pt x="11538" y="4940"/>
                    <a:pt x="12240" y="5094"/>
                    <a:pt x="12995" y="5100"/>
                  </a:cubicBezTo>
                  <a:cubicBezTo>
                    <a:pt x="14205" y="5108"/>
                    <a:pt x="15293" y="5140"/>
                    <a:pt x="16368" y="5436"/>
                  </a:cubicBezTo>
                  <a:cubicBezTo>
                    <a:pt x="17524" y="5755"/>
                    <a:pt x="18697" y="6094"/>
                    <a:pt x="19831" y="6423"/>
                  </a:cubicBezTo>
                  <a:lnTo>
                    <a:pt x="20979" y="6755"/>
                  </a:lnTo>
                  <a:lnTo>
                    <a:pt x="21058" y="6914"/>
                  </a:lnTo>
                  <a:cubicBezTo>
                    <a:pt x="21300" y="7390"/>
                    <a:pt x="21574" y="7930"/>
                    <a:pt x="21375" y="8502"/>
                  </a:cubicBezTo>
                  <a:cubicBezTo>
                    <a:pt x="21144" y="9168"/>
                    <a:pt x="20570" y="9851"/>
                    <a:pt x="20063" y="10453"/>
                  </a:cubicBezTo>
                  <a:cubicBezTo>
                    <a:pt x="19840" y="10718"/>
                    <a:pt x="19630" y="10969"/>
                    <a:pt x="19460" y="11203"/>
                  </a:cubicBezTo>
                  <a:cubicBezTo>
                    <a:pt x="19391" y="11297"/>
                    <a:pt x="19311" y="11383"/>
                    <a:pt x="19233" y="11467"/>
                  </a:cubicBezTo>
                  <a:cubicBezTo>
                    <a:pt x="19059" y="11654"/>
                    <a:pt x="18895" y="11831"/>
                    <a:pt x="18857" y="12087"/>
                  </a:cubicBezTo>
                  <a:cubicBezTo>
                    <a:pt x="18822" y="12325"/>
                    <a:pt x="18909" y="12550"/>
                    <a:pt x="19000" y="12788"/>
                  </a:cubicBezTo>
                  <a:cubicBezTo>
                    <a:pt x="19086" y="13013"/>
                    <a:pt x="19175" y="13246"/>
                    <a:pt x="19170" y="13509"/>
                  </a:cubicBezTo>
                  <a:cubicBezTo>
                    <a:pt x="19164" y="13799"/>
                    <a:pt x="18709" y="15649"/>
                    <a:pt x="18227" y="17606"/>
                  </a:cubicBezTo>
                  <a:cubicBezTo>
                    <a:pt x="17819" y="19263"/>
                    <a:pt x="17397" y="20976"/>
                    <a:pt x="17313" y="21497"/>
                  </a:cubicBezTo>
                  <a:lnTo>
                    <a:pt x="17297" y="21600"/>
                  </a:lnTo>
                  <a:cubicBezTo>
                    <a:pt x="17297" y="21600"/>
                    <a:pt x="10073" y="19796"/>
                    <a:pt x="10073" y="1979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5" name="Shape 3159">
              <a:extLst>
                <a:ext uri="{FF2B5EF4-FFF2-40B4-BE49-F238E27FC236}">
                  <a16:creationId xmlns:a16="http://schemas.microsoft.com/office/drawing/2014/main" id="{3CF90787-8FE5-4F44-B5FF-0A62C966F81F}"/>
                </a:ext>
              </a:extLst>
            </p:cNvPr>
            <p:cNvSpPr/>
            <p:nvPr/>
          </p:nvSpPr>
          <p:spPr>
            <a:xfrm>
              <a:off x="14913905" y="7812557"/>
              <a:ext cx="1034034" cy="783508"/>
            </a:xfrm>
            <a:custGeom>
              <a:avLst/>
              <a:gdLst/>
              <a:ahLst/>
              <a:cxnLst>
                <a:cxn ang="0">
                  <a:pos x="wd2" y="hd2"/>
                </a:cxn>
                <a:cxn ang="5400000">
                  <a:pos x="wd2" y="hd2"/>
                </a:cxn>
                <a:cxn ang="10800000">
                  <a:pos x="wd2" y="hd2"/>
                </a:cxn>
                <a:cxn ang="16200000">
                  <a:pos x="wd2" y="hd2"/>
                </a:cxn>
              </a:cxnLst>
              <a:rect l="0" t="0" r="r" b="b"/>
              <a:pathLst>
                <a:path w="21568" h="21600" extrusionOk="0">
                  <a:moveTo>
                    <a:pt x="12660" y="21594"/>
                  </a:moveTo>
                  <a:cubicBezTo>
                    <a:pt x="12152" y="21557"/>
                    <a:pt x="11791" y="21422"/>
                    <a:pt x="11557" y="21181"/>
                  </a:cubicBezTo>
                  <a:lnTo>
                    <a:pt x="11512" y="21135"/>
                  </a:lnTo>
                  <a:lnTo>
                    <a:pt x="11504" y="21061"/>
                  </a:lnTo>
                  <a:cubicBezTo>
                    <a:pt x="11492" y="20931"/>
                    <a:pt x="11482" y="20789"/>
                    <a:pt x="11472" y="20640"/>
                  </a:cubicBezTo>
                  <a:cubicBezTo>
                    <a:pt x="11431" y="20046"/>
                    <a:pt x="11385" y="19372"/>
                    <a:pt x="11113" y="19014"/>
                  </a:cubicBezTo>
                  <a:cubicBezTo>
                    <a:pt x="10990" y="18851"/>
                    <a:pt x="10837" y="18766"/>
                    <a:pt x="10675" y="18676"/>
                  </a:cubicBezTo>
                  <a:cubicBezTo>
                    <a:pt x="10473" y="18563"/>
                    <a:pt x="10264" y="18447"/>
                    <a:pt x="10096" y="18180"/>
                  </a:cubicBezTo>
                  <a:cubicBezTo>
                    <a:pt x="9903" y="17872"/>
                    <a:pt x="9823" y="17462"/>
                    <a:pt x="9745" y="17066"/>
                  </a:cubicBezTo>
                  <a:cubicBezTo>
                    <a:pt x="9708" y="16881"/>
                    <a:pt x="9674" y="16706"/>
                    <a:pt x="9630" y="16552"/>
                  </a:cubicBezTo>
                  <a:cubicBezTo>
                    <a:pt x="9598" y="16442"/>
                    <a:pt x="9570" y="16300"/>
                    <a:pt x="9541" y="16149"/>
                  </a:cubicBezTo>
                  <a:cubicBezTo>
                    <a:pt x="9488" y="15877"/>
                    <a:pt x="9422" y="15540"/>
                    <a:pt x="9318" y="15403"/>
                  </a:cubicBezTo>
                  <a:cubicBezTo>
                    <a:pt x="9152" y="15188"/>
                    <a:pt x="8895" y="15067"/>
                    <a:pt x="8623" y="14939"/>
                  </a:cubicBezTo>
                  <a:cubicBezTo>
                    <a:pt x="8320" y="14797"/>
                    <a:pt x="8007" y="14650"/>
                    <a:pt x="7765" y="14353"/>
                  </a:cubicBezTo>
                  <a:cubicBezTo>
                    <a:pt x="7454" y="13974"/>
                    <a:pt x="7255" y="13604"/>
                    <a:pt x="7061" y="13245"/>
                  </a:cubicBezTo>
                  <a:cubicBezTo>
                    <a:pt x="6789" y="12740"/>
                    <a:pt x="6554" y="12304"/>
                    <a:pt x="6059" y="11921"/>
                  </a:cubicBezTo>
                  <a:cubicBezTo>
                    <a:pt x="5541" y="11518"/>
                    <a:pt x="5079" y="10963"/>
                    <a:pt x="4633" y="10427"/>
                  </a:cubicBezTo>
                  <a:cubicBezTo>
                    <a:pt x="4366" y="10105"/>
                    <a:pt x="4089" y="9773"/>
                    <a:pt x="3809" y="9486"/>
                  </a:cubicBezTo>
                  <a:cubicBezTo>
                    <a:pt x="3387" y="9053"/>
                    <a:pt x="3089" y="8493"/>
                    <a:pt x="2801" y="7952"/>
                  </a:cubicBezTo>
                  <a:cubicBezTo>
                    <a:pt x="2429" y="7253"/>
                    <a:pt x="2078" y="6592"/>
                    <a:pt x="1492" y="6254"/>
                  </a:cubicBezTo>
                  <a:cubicBezTo>
                    <a:pt x="1391" y="6196"/>
                    <a:pt x="1263" y="6143"/>
                    <a:pt x="1128" y="6087"/>
                  </a:cubicBezTo>
                  <a:cubicBezTo>
                    <a:pt x="638" y="5885"/>
                    <a:pt x="-32" y="5607"/>
                    <a:pt x="1" y="4744"/>
                  </a:cubicBezTo>
                  <a:cubicBezTo>
                    <a:pt x="20" y="4223"/>
                    <a:pt x="440" y="3695"/>
                    <a:pt x="810" y="3229"/>
                  </a:cubicBezTo>
                  <a:cubicBezTo>
                    <a:pt x="938" y="3067"/>
                    <a:pt x="1060" y="2914"/>
                    <a:pt x="1138" y="2791"/>
                  </a:cubicBezTo>
                  <a:lnTo>
                    <a:pt x="1155" y="2764"/>
                  </a:lnTo>
                  <a:lnTo>
                    <a:pt x="4084" y="692"/>
                  </a:lnTo>
                  <a:lnTo>
                    <a:pt x="10267" y="0"/>
                  </a:lnTo>
                  <a:lnTo>
                    <a:pt x="11088" y="1893"/>
                  </a:lnTo>
                  <a:lnTo>
                    <a:pt x="15575" y="950"/>
                  </a:lnTo>
                  <a:lnTo>
                    <a:pt x="21568" y="6795"/>
                  </a:lnTo>
                  <a:lnTo>
                    <a:pt x="21568" y="6964"/>
                  </a:lnTo>
                  <a:lnTo>
                    <a:pt x="21527" y="7019"/>
                  </a:lnTo>
                  <a:cubicBezTo>
                    <a:pt x="21297" y="7320"/>
                    <a:pt x="21033" y="7555"/>
                    <a:pt x="20698" y="7757"/>
                  </a:cubicBezTo>
                  <a:cubicBezTo>
                    <a:pt x="20008" y="8173"/>
                    <a:pt x="19566" y="8825"/>
                    <a:pt x="19262" y="9873"/>
                  </a:cubicBezTo>
                  <a:cubicBezTo>
                    <a:pt x="19142" y="10287"/>
                    <a:pt x="19087" y="10745"/>
                    <a:pt x="19029" y="11229"/>
                  </a:cubicBezTo>
                  <a:cubicBezTo>
                    <a:pt x="18955" y="11842"/>
                    <a:pt x="18878" y="12475"/>
                    <a:pt x="18659" y="13020"/>
                  </a:cubicBezTo>
                  <a:cubicBezTo>
                    <a:pt x="18502" y="13417"/>
                    <a:pt x="18313" y="13543"/>
                    <a:pt x="18131" y="13665"/>
                  </a:cubicBezTo>
                  <a:cubicBezTo>
                    <a:pt x="18030" y="13732"/>
                    <a:pt x="17927" y="13802"/>
                    <a:pt x="17818" y="13922"/>
                  </a:cubicBezTo>
                  <a:cubicBezTo>
                    <a:pt x="17581" y="14184"/>
                    <a:pt x="17573" y="14377"/>
                    <a:pt x="17560" y="14669"/>
                  </a:cubicBezTo>
                  <a:cubicBezTo>
                    <a:pt x="17552" y="14858"/>
                    <a:pt x="17543" y="15073"/>
                    <a:pt x="17470" y="15330"/>
                  </a:cubicBezTo>
                  <a:cubicBezTo>
                    <a:pt x="17344" y="15779"/>
                    <a:pt x="16966" y="15965"/>
                    <a:pt x="16632" y="16131"/>
                  </a:cubicBezTo>
                  <a:cubicBezTo>
                    <a:pt x="16425" y="16233"/>
                    <a:pt x="16189" y="16350"/>
                    <a:pt x="16170" y="16481"/>
                  </a:cubicBezTo>
                  <a:cubicBezTo>
                    <a:pt x="16162" y="16535"/>
                    <a:pt x="16179" y="16704"/>
                    <a:pt x="16498" y="17086"/>
                  </a:cubicBezTo>
                  <a:lnTo>
                    <a:pt x="16405" y="17224"/>
                  </a:lnTo>
                  <a:lnTo>
                    <a:pt x="16351" y="17388"/>
                  </a:lnTo>
                  <a:cubicBezTo>
                    <a:pt x="16244" y="17343"/>
                    <a:pt x="15264" y="17198"/>
                    <a:pt x="15009" y="17198"/>
                  </a:cubicBezTo>
                  <a:cubicBezTo>
                    <a:pt x="14761" y="17304"/>
                    <a:pt x="14758" y="17620"/>
                    <a:pt x="14782" y="18127"/>
                  </a:cubicBezTo>
                  <a:cubicBezTo>
                    <a:pt x="14793" y="18355"/>
                    <a:pt x="14804" y="18570"/>
                    <a:pt x="14770" y="18756"/>
                  </a:cubicBezTo>
                  <a:cubicBezTo>
                    <a:pt x="14602" y="19682"/>
                    <a:pt x="14091" y="20147"/>
                    <a:pt x="13597" y="20598"/>
                  </a:cubicBezTo>
                  <a:cubicBezTo>
                    <a:pt x="13326" y="20845"/>
                    <a:pt x="13045" y="21102"/>
                    <a:pt x="12831" y="21431"/>
                  </a:cubicBezTo>
                  <a:cubicBezTo>
                    <a:pt x="12812" y="21459"/>
                    <a:pt x="12796" y="21488"/>
                    <a:pt x="12780" y="21518"/>
                  </a:cubicBezTo>
                  <a:lnTo>
                    <a:pt x="12736" y="21600"/>
                  </a:lnTo>
                  <a:cubicBezTo>
                    <a:pt x="12736" y="21600"/>
                    <a:pt x="12660" y="21594"/>
                    <a:pt x="12660" y="21594"/>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6" name="Shape 3160">
              <a:extLst>
                <a:ext uri="{FF2B5EF4-FFF2-40B4-BE49-F238E27FC236}">
                  <a16:creationId xmlns:a16="http://schemas.microsoft.com/office/drawing/2014/main" id="{0041C354-E3AA-B740-A405-26F3C86BE53D}"/>
                </a:ext>
              </a:extLst>
            </p:cNvPr>
            <p:cNvSpPr/>
            <p:nvPr/>
          </p:nvSpPr>
          <p:spPr>
            <a:xfrm>
              <a:off x="15302889" y="5043419"/>
              <a:ext cx="1517759" cy="1169740"/>
            </a:xfrm>
            <a:custGeom>
              <a:avLst/>
              <a:gdLst/>
              <a:ahLst/>
              <a:cxnLst>
                <a:cxn ang="0">
                  <a:pos x="wd2" y="hd2"/>
                </a:cxn>
                <a:cxn ang="5400000">
                  <a:pos x="wd2" y="hd2"/>
                </a:cxn>
                <a:cxn ang="10800000">
                  <a:pos x="wd2" y="hd2"/>
                </a:cxn>
                <a:cxn ang="16200000">
                  <a:pos x="wd2" y="hd2"/>
                </a:cxn>
              </a:cxnLst>
              <a:rect l="0" t="0" r="r" b="b"/>
              <a:pathLst>
                <a:path w="21557" h="21600" extrusionOk="0">
                  <a:moveTo>
                    <a:pt x="16054" y="21600"/>
                  </a:moveTo>
                  <a:cubicBezTo>
                    <a:pt x="15949" y="21600"/>
                    <a:pt x="15856" y="21567"/>
                    <a:pt x="15803" y="21511"/>
                  </a:cubicBezTo>
                  <a:cubicBezTo>
                    <a:pt x="15777" y="21485"/>
                    <a:pt x="15746" y="21434"/>
                    <a:pt x="15744" y="21343"/>
                  </a:cubicBezTo>
                  <a:cubicBezTo>
                    <a:pt x="15740" y="21137"/>
                    <a:pt x="15901" y="20785"/>
                    <a:pt x="16044" y="20619"/>
                  </a:cubicBezTo>
                  <a:cubicBezTo>
                    <a:pt x="16149" y="20497"/>
                    <a:pt x="16202" y="20117"/>
                    <a:pt x="16211" y="19993"/>
                  </a:cubicBezTo>
                  <a:lnTo>
                    <a:pt x="16211" y="19088"/>
                  </a:lnTo>
                  <a:cubicBezTo>
                    <a:pt x="15827" y="18900"/>
                    <a:pt x="13739" y="17879"/>
                    <a:pt x="13303" y="17758"/>
                  </a:cubicBezTo>
                  <a:cubicBezTo>
                    <a:pt x="12830" y="17627"/>
                    <a:pt x="12557" y="16587"/>
                    <a:pt x="12481" y="16256"/>
                  </a:cubicBezTo>
                  <a:lnTo>
                    <a:pt x="12051" y="16235"/>
                  </a:lnTo>
                  <a:lnTo>
                    <a:pt x="11712" y="15706"/>
                  </a:lnTo>
                  <a:cubicBezTo>
                    <a:pt x="11130" y="15891"/>
                    <a:pt x="6269" y="17435"/>
                    <a:pt x="5339" y="17731"/>
                  </a:cubicBezTo>
                  <a:cubicBezTo>
                    <a:pt x="4358" y="18043"/>
                    <a:pt x="442" y="18819"/>
                    <a:pt x="276" y="18852"/>
                  </a:cubicBezTo>
                  <a:lnTo>
                    <a:pt x="185" y="18870"/>
                  </a:lnTo>
                  <a:lnTo>
                    <a:pt x="0" y="17454"/>
                  </a:lnTo>
                  <a:lnTo>
                    <a:pt x="0" y="17399"/>
                  </a:lnTo>
                  <a:lnTo>
                    <a:pt x="31" y="17340"/>
                  </a:lnTo>
                  <a:cubicBezTo>
                    <a:pt x="306" y="17029"/>
                    <a:pt x="535" y="16694"/>
                    <a:pt x="778" y="16339"/>
                  </a:cubicBezTo>
                  <a:cubicBezTo>
                    <a:pt x="871" y="16204"/>
                    <a:pt x="964" y="16068"/>
                    <a:pt x="1061" y="15932"/>
                  </a:cubicBezTo>
                  <a:cubicBezTo>
                    <a:pt x="1147" y="15812"/>
                    <a:pt x="1216" y="15678"/>
                    <a:pt x="1291" y="15535"/>
                  </a:cubicBezTo>
                  <a:cubicBezTo>
                    <a:pt x="1351" y="15418"/>
                    <a:pt x="1414" y="15297"/>
                    <a:pt x="1487" y="15184"/>
                  </a:cubicBezTo>
                  <a:cubicBezTo>
                    <a:pt x="1525" y="15126"/>
                    <a:pt x="1570" y="15066"/>
                    <a:pt x="1617" y="15003"/>
                  </a:cubicBezTo>
                  <a:cubicBezTo>
                    <a:pt x="1741" y="14839"/>
                    <a:pt x="1882" y="14652"/>
                    <a:pt x="1898" y="14459"/>
                  </a:cubicBezTo>
                  <a:cubicBezTo>
                    <a:pt x="1908" y="14335"/>
                    <a:pt x="1868" y="14275"/>
                    <a:pt x="1808" y="14183"/>
                  </a:cubicBezTo>
                  <a:cubicBezTo>
                    <a:pt x="1766" y="14120"/>
                    <a:pt x="1719" y="14049"/>
                    <a:pt x="1687" y="13949"/>
                  </a:cubicBezTo>
                  <a:cubicBezTo>
                    <a:pt x="1659" y="13857"/>
                    <a:pt x="1664" y="13752"/>
                    <a:pt x="1668" y="13660"/>
                  </a:cubicBezTo>
                  <a:cubicBezTo>
                    <a:pt x="1671" y="13588"/>
                    <a:pt x="1674" y="13507"/>
                    <a:pt x="1658" y="13474"/>
                  </a:cubicBezTo>
                  <a:cubicBezTo>
                    <a:pt x="1621" y="13395"/>
                    <a:pt x="1415" y="13309"/>
                    <a:pt x="1247" y="13277"/>
                  </a:cubicBezTo>
                  <a:lnTo>
                    <a:pt x="1166" y="13262"/>
                  </a:lnTo>
                  <a:lnTo>
                    <a:pt x="1166" y="12260"/>
                  </a:lnTo>
                  <a:lnTo>
                    <a:pt x="1419" y="12088"/>
                  </a:lnTo>
                  <a:cubicBezTo>
                    <a:pt x="1885" y="11770"/>
                    <a:pt x="2365" y="11442"/>
                    <a:pt x="2879" y="11260"/>
                  </a:cubicBezTo>
                  <a:cubicBezTo>
                    <a:pt x="3050" y="11199"/>
                    <a:pt x="3239" y="11169"/>
                    <a:pt x="3457" y="11169"/>
                  </a:cubicBezTo>
                  <a:cubicBezTo>
                    <a:pt x="3659" y="11169"/>
                    <a:pt x="3864" y="11194"/>
                    <a:pt x="4063" y="11218"/>
                  </a:cubicBezTo>
                  <a:cubicBezTo>
                    <a:pt x="4258" y="11242"/>
                    <a:pt x="4459" y="11266"/>
                    <a:pt x="4653" y="11266"/>
                  </a:cubicBezTo>
                  <a:cubicBezTo>
                    <a:pt x="4775" y="11266"/>
                    <a:pt x="4883" y="11257"/>
                    <a:pt x="4985" y="11238"/>
                  </a:cubicBezTo>
                  <a:cubicBezTo>
                    <a:pt x="5048" y="11226"/>
                    <a:pt x="5155" y="11214"/>
                    <a:pt x="5285" y="11199"/>
                  </a:cubicBezTo>
                  <a:cubicBezTo>
                    <a:pt x="5570" y="11166"/>
                    <a:pt x="6236" y="11090"/>
                    <a:pt x="6327" y="10986"/>
                  </a:cubicBezTo>
                  <a:cubicBezTo>
                    <a:pt x="6420" y="10880"/>
                    <a:pt x="6511" y="10775"/>
                    <a:pt x="6603" y="10669"/>
                  </a:cubicBezTo>
                  <a:lnTo>
                    <a:pt x="6803" y="10438"/>
                  </a:lnTo>
                  <a:cubicBezTo>
                    <a:pt x="6916" y="10310"/>
                    <a:pt x="7005" y="10164"/>
                    <a:pt x="7100" y="10009"/>
                  </a:cubicBezTo>
                  <a:cubicBezTo>
                    <a:pt x="7191" y="9860"/>
                    <a:pt x="7285" y="9705"/>
                    <a:pt x="7403" y="9569"/>
                  </a:cubicBezTo>
                  <a:cubicBezTo>
                    <a:pt x="7485" y="9474"/>
                    <a:pt x="7596" y="9420"/>
                    <a:pt x="7703" y="9368"/>
                  </a:cubicBezTo>
                  <a:cubicBezTo>
                    <a:pt x="7817" y="9312"/>
                    <a:pt x="7926" y="9259"/>
                    <a:pt x="7976" y="9169"/>
                  </a:cubicBezTo>
                  <a:cubicBezTo>
                    <a:pt x="8055" y="9030"/>
                    <a:pt x="7924" y="8430"/>
                    <a:pt x="7822" y="8271"/>
                  </a:cubicBezTo>
                  <a:cubicBezTo>
                    <a:pt x="7807" y="8248"/>
                    <a:pt x="7773" y="8215"/>
                    <a:pt x="7741" y="8184"/>
                  </a:cubicBezTo>
                  <a:cubicBezTo>
                    <a:pt x="7647" y="8093"/>
                    <a:pt x="7531" y="7980"/>
                    <a:pt x="7536" y="7811"/>
                  </a:cubicBezTo>
                  <a:cubicBezTo>
                    <a:pt x="7541" y="7615"/>
                    <a:pt x="7667" y="7550"/>
                    <a:pt x="7750" y="7507"/>
                  </a:cubicBezTo>
                  <a:cubicBezTo>
                    <a:pt x="7792" y="7485"/>
                    <a:pt x="7835" y="7463"/>
                    <a:pt x="7851" y="7434"/>
                  </a:cubicBezTo>
                  <a:cubicBezTo>
                    <a:pt x="7921" y="7303"/>
                    <a:pt x="7896" y="7238"/>
                    <a:pt x="7888" y="7217"/>
                  </a:cubicBezTo>
                  <a:cubicBezTo>
                    <a:pt x="7831" y="7066"/>
                    <a:pt x="7565" y="6972"/>
                    <a:pt x="7404" y="6965"/>
                  </a:cubicBezTo>
                  <a:lnTo>
                    <a:pt x="7340" y="6962"/>
                  </a:lnTo>
                  <a:lnTo>
                    <a:pt x="7319" y="6883"/>
                  </a:lnTo>
                  <a:cubicBezTo>
                    <a:pt x="7191" y="6413"/>
                    <a:pt x="7285" y="6293"/>
                    <a:pt x="7510" y="6068"/>
                  </a:cubicBezTo>
                  <a:cubicBezTo>
                    <a:pt x="7539" y="6039"/>
                    <a:pt x="7572" y="6006"/>
                    <a:pt x="7607" y="5969"/>
                  </a:cubicBezTo>
                  <a:cubicBezTo>
                    <a:pt x="7900" y="5660"/>
                    <a:pt x="8086" y="5355"/>
                    <a:pt x="8247" y="4917"/>
                  </a:cubicBezTo>
                  <a:cubicBezTo>
                    <a:pt x="8309" y="4750"/>
                    <a:pt x="8330" y="4561"/>
                    <a:pt x="8352" y="4361"/>
                  </a:cubicBezTo>
                  <a:cubicBezTo>
                    <a:pt x="8380" y="4116"/>
                    <a:pt x="8408" y="3862"/>
                    <a:pt x="8516" y="3643"/>
                  </a:cubicBezTo>
                  <a:lnTo>
                    <a:pt x="8535" y="3605"/>
                  </a:lnTo>
                  <a:cubicBezTo>
                    <a:pt x="8762" y="3145"/>
                    <a:pt x="8997" y="2670"/>
                    <a:pt x="9255" y="2222"/>
                  </a:cubicBezTo>
                  <a:cubicBezTo>
                    <a:pt x="9878" y="1143"/>
                    <a:pt x="11029" y="1044"/>
                    <a:pt x="11171" y="1036"/>
                  </a:cubicBezTo>
                  <a:lnTo>
                    <a:pt x="13830" y="0"/>
                  </a:lnTo>
                  <a:lnTo>
                    <a:pt x="13858" y="113"/>
                  </a:lnTo>
                  <a:cubicBezTo>
                    <a:pt x="14006" y="696"/>
                    <a:pt x="14140" y="1222"/>
                    <a:pt x="14286" y="1761"/>
                  </a:cubicBezTo>
                  <a:cubicBezTo>
                    <a:pt x="14333" y="1936"/>
                    <a:pt x="14406" y="2109"/>
                    <a:pt x="14476" y="2275"/>
                  </a:cubicBezTo>
                  <a:cubicBezTo>
                    <a:pt x="14563" y="2480"/>
                    <a:pt x="14652" y="2691"/>
                    <a:pt x="14701" y="2920"/>
                  </a:cubicBezTo>
                  <a:cubicBezTo>
                    <a:pt x="14752" y="3156"/>
                    <a:pt x="14727" y="3382"/>
                    <a:pt x="14702" y="3601"/>
                  </a:cubicBezTo>
                  <a:cubicBezTo>
                    <a:pt x="14686" y="3749"/>
                    <a:pt x="14670" y="3889"/>
                    <a:pt x="14678" y="4028"/>
                  </a:cubicBezTo>
                  <a:cubicBezTo>
                    <a:pt x="14692" y="4269"/>
                    <a:pt x="14775" y="4542"/>
                    <a:pt x="14849" y="4782"/>
                  </a:cubicBezTo>
                  <a:lnTo>
                    <a:pt x="14859" y="4815"/>
                  </a:lnTo>
                  <a:cubicBezTo>
                    <a:pt x="14926" y="5040"/>
                    <a:pt x="14969" y="5292"/>
                    <a:pt x="15013" y="5559"/>
                  </a:cubicBezTo>
                  <a:cubicBezTo>
                    <a:pt x="15097" y="6057"/>
                    <a:pt x="15183" y="6573"/>
                    <a:pt x="15440" y="6851"/>
                  </a:cubicBezTo>
                  <a:cubicBezTo>
                    <a:pt x="15482" y="6897"/>
                    <a:pt x="15521" y="6937"/>
                    <a:pt x="15557" y="6974"/>
                  </a:cubicBezTo>
                  <a:cubicBezTo>
                    <a:pt x="15747" y="7171"/>
                    <a:pt x="15873" y="7301"/>
                    <a:pt x="15948" y="7746"/>
                  </a:cubicBezTo>
                  <a:cubicBezTo>
                    <a:pt x="15953" y="7772"/>
                    <a:pt x="15963" y="7848"/>
                    <a:pt x="15979" y="7960"/>
                  </a:cubicBezTo>
                  <a:cubicBezTo>
                    <a:pt x="16198" y="9519"/>
                    <a:pt x="16311" y="10044"/>
                    <a:pt x="16368" y="10189"/>
                  </a:cubicBezTo>
                  <a:lnTo>
                    <a:pt x="16439" y="10165"/>
                  </a:lnTo>
                  <a:lnTo>
                    <a:pt x="16400" y="13538"/>
                  </a:lnTo>
                  <a:lnTo>
                    <a:pt x="16542" y="13675"/>
                  </a:lnTo>
                  <a:lnTo>
                    <a:pt x="16542" y="13737"/>
                  </a:lnTo>
                  <a:cubicBezTo>
                    <a:pt x="16542" y="13941"/>
                    <a:pt x="16579" y="14084"/>
                    <a:pt x="16621" y="14250"/>
                  </a:cubicBezTo>
                  <a:cubicBezTo>
                    <a:pt x="16646" y="14345"/>
                    <a:pt x="16671" y="14444"/>
                    <a:pt x="16692" y="14560"/>
                  </a:cubicBezTo>
                  <a:cubicBezTo>
                    <a:pt x="16730" y="14778"/>
                    <a:pt x="16746" y="15000"/>
                    <a:pt x="16762" y="15215"/>
                  </a:cubicBezTo>
                  <a:cubicBezTo>
                    <a:pt x="16779" y="15438"/>
                    <a:pt x="16794" y="15647"/>
                    <a:pt x="16832" y="15855"/>
                  </a:cubicBezTo>
                  <a:cubicBezTo>
                    <a:pt x="16847" y="15938"/>
                    <a:pt x="16860" y="16023"/>
                    <a:pt x="16874" y="16109"/>
                  </a:cubicBezTo>
                  <a:cubicBezTo>
                    <a:pt x="16904" y="16296"/>
                    <a:pt x="16935" y="16489"/>
                    <a:pt x="16980" y="16664"/>
                  </a:cubicBezTo>
                  <a:cubicBezTo>
                    <a:pt x="17009" y="16774"/>
                    <a:pt x="17055" y="16875"/>
                    <a:pt x="17104" y="16982"/>
                  </a:cubicBezTo>
                  <a:cubicBezTo>
                    <a:pt x="17135" y="17048"/>
                    <a:pt x="17165" y="17114"/>
                    <a:pt x="17192" y="17184"/>
                  </a:cubicBezTo>
                  <a:cubicBezTo>
                    <a:pt x="17276" y="17403"/>
                    <a:pt x="17213" y="17586"/>
                    <a:pt x="17167" y="17719"/>
                  </a:cubicBezTo>
                  <a:cubicBezTo>
                    <a:pt x="17130" y="17824"/>
                    <a:pt x="17110" y="17887"/>
                    <a:pt x="17129" y="17951"/>
                  </a:cubicBezTo>
                  <a:cubicBezTo>
                    <a:pt x="17173" y="18006"/>
                    <a:pt x="17537" y="18127"/>
                    <a:pt x="17651" y="18139"/>
                  </a:cubicBezTo>
                  <a:cubicBezTo>
                    <a:pt x="17660" y="18140"/>
                    <a:pt x="17669" y="18141"/>
                    <a:pt x="17679" y="18141"/>
                  </a:cubicBezTo>
                  <a:cubicBezTo>
                    <a:pt x="17692" y="18141"/>
                    <a:pt x="17705" y="18140"/>
                    <a:pt x="17718" y="18137"/>
                  </a:cubicBezTo>
                  <a:lnTo>
                    <a:pt x="17969" y="18081"/>
                  </a:lnTo>
                  <a:cubicBezTo>
                    <a:pt x="18214" y="17855"/>
                    <a:pt x="18450" y="17816"/>
                    <a:pt x="18718" y="17772"/>
                  </a:cubicBezTo>
                  <a:cubicBezTo>
                    <a:pt x="18792" y="17760"/>
                    <a:pt x="18869" y="17747"/>
                    <a:pt x="18951" y="17730"/>
                  </a:cubicBezTo>
                  <a:cubicBezTo>
                    <a:pt x="19086" y="17701"/>
                    <a:pt x="19254" y="17653"/>
                    <a:pt x="19350" y="17535"/>
                  </a:cubicBezTo>
                  <a:cubicBezTo>
                    <a:pt x="19414" y="17456"/>
                    <a:pt x="19430" y="17362"/>
                    <a:pt x="19450" y="17244"/>
                  </a:cubicBezTo>
                  <a:cubicBezTo>
                    <a:pt x="19465" y="17160"/>
                    <a:pt x="19480" y="17065"/>
                    <a:pt x="19518" y="16970"/>
                  </a:cubicBezTo>
                  <a:cubicBezTo>
                    <a:pt x="19673" y="16578"/>
                    <a:pt x="20004" y="16528"/>
                    <a:pt x="20275" y="16528"/>
                  </a:cubicBezTo>
                  <a:cubicBezTo>
                    <a:pt x="20333" y="16528"/>
                    <a:pt x="20390" y="16531"/>
                    <a:pt x="20444" y="16533"/>
                  </a:cubicBezTo>
                  <a:cubicBezTo>
                    <a:pt x="20444" y="16533"/>
                    <a:pt x="20551" y="16536"/>
                    <a:pt x="20551" y="16536"/>
                  </a:cubicBezTo>
                  <a:cubicBezTo>
                    <a:pt x="20595" y="16536"/>
                    <a:pt x="20645" y="16532"/>
                    <a:pt x="20701" y="16526"/>
                  </a:cubicBezTo>
                  <a:cubicBezTo>
                    <a:pt x="20781" y="16519"/>
                    <a:pt x="20875" y="16511"/>
                    <a:pt x="20969" y="16511"/>
                  </a:cubicBezTo>
                  <a:cubicBezTo>
                    <a:pt x="21102" y="16511"/>
                    <a:pt x="21509" y="16511"/>
                    <a:pt x="21553" y="16929"/>
                  </a:cubicBezTo>
                  <a:cubicBezTo>
                    <a:pt x="21600" y="17381"/>
                    <a:pt x="21216" y="17730"/>
                    <a:pt x="20907" y="18011"/>
                  </a:cubicBezTo>
                  <a:cubicBezTo>
                    <a:pt x="20818" y="18092"/>
                    <a:pt x="20734" y="18168"/>
                    <a:pt x="20681" y="18230"/>
                  </a:cubicBezTo>
                  <a:cubicBezTo>
                    <a:pt x="20207" y="18787"/>
                    <a:pt x="19674" y="19081"/>
                    <a:pt x="19110" y="19392"/>
                  </a:cubicBezTo>
                  <a:lnTo>
                    <a:pt x="18977" y="19466"/>
                  </a:lnTo>
                  <a:cubicBezTo>
                    <a:pt x="18871" y="19524"/>
                    <a:pt x="18732" y="19579"/>
                    <a:pt x="18584" y="19637"/>
                  </a:cubicBezTo>
                  <a:cubicBezTo>
                    <a:pt x="18199" y="19787"/>
                    <a:pt x="17728" y="19971"/>
                    <a:pt x="17612" y="20314"/>
                  </a:cubicBezTo>
                  <a:cubicBezTo>
                    <a:pt x="17614" y="20315"/>
                    <a:pt x="17615" y="20316"/>
                    <a:pt x="17617" y="20317"/>
                  </a:cubicBezTo>
                  <a:cubicBezTo>
                    <a:pt x="17635" y="20326"/>
                    <a:pt x="17654" y="20335"/>
                    <a:pt x="17676" y="20340"/>
                  </a:cubicBezTo>
                  <a:lnTo>
                    <a:pt x="17739" y="20356"/>
                  </a:lnTo>
                  <a:lnTo>
                    <a:pt x="17751" y="20437"/>
                  </a:lnTo>
                  <a:cubicBezTo>
                    <a:pt x="17772" y="20574"/>
                    <a:pt x="17757" y="20683"/>
                    <a:pt x="17706" y="20763"/>
                  </a:cubicBezTo>
                  <a:cubicBezTo>
                    <a:pt x="17629" y="20885"/>
                    <a:pt x="17494" y="20902"/>
                    <a:pt x="17373" y="20902"/>
                  </a:cubicBezTo>
                  <a:cubicBezTo>
                    <a:pt x="17319" y="20902"/>
                    <a:pt x="17262" y="20898"/>
                    <a:pt x="17203" y="20894"/>
                  </a:cubicBezTo>
                  <a:cubicBezTo>
                    <a:pt x="17144" y="20891"/>
                    <a:pt x="17083" y="20887"/>
                    <a:pt x="17024" y="20887"/>
                  </a:cubicBezTo>
                  <a:cubicBezTo>
                    <a:pt x="16789" y="20887"/>
                    <a:pt x="16678" y="20953"/>
                    <a:pt x="16640" y="21116"/>
                  </a:cubicBezTo>
                  <a:lnTo>
                    <a:pt x="16637" y="21128"/>
                  </a:lnTo>
                  <a:lnTo>
                    <a:pt x="16632" y="21139"/>
                  </a:lnTo>
                  <a:cubicBezTo>
                    <a:pt x="16456" y="21555"/>
                    <a:pt x="16169" y="21600"/>
                    <a:pt x="16054" y="21600"/>
                  </a:cubicBezTo>
                  <a:close/>
                </a:path>
              </a:pathLst>
            </a:custGeom>
            <a:solidFill>
              <a:schemeClr val="bg1">
                <a:lumMod val="9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7" name="Shape 3161">
              <a:extLst>
                <a:ext uri="{FF2B5EF4-FFF2-40B4-BE49-F238E27FC236}">
                  <a16:creationId xmlns:a16="http://schemas.microsoft.com/office/drawing/2014/main" id="{012E08EB-C5B6-EB47-ABA9-B227AE1A73FD}"/>
                </a:ext>
              </a:extLst>
            </p:cNvPr>
            <p:cNvSpPr/>
            <p:nvPr/>
          </p:nvSpPr>
          <p:spPr>
            <a:xfrm>
              <a:off x="16230701" y="5997380"/>
              <a:ext cx="278772" cy="634987"/>
            </a:xfrm>
            <a:custGeom>
              <a:avLst/>
              <a:gdLst/>
              <a:ahLst/>
              <a:cxnLst>
                <a:cxn ang="0">
                  <a:pos x="wd2" y="hd2"/>
                </a:cxn>
                <a:cxn ang="5400000">
                  <a:pos x="wd2" y="hd2"/>
                </a:cxn>
                <a:cxn ang="10800000">
                  <a:pos x="wd2" y="hd2"/>
                </a:cxn>
                <a:cxn ang="16200000">
                  <a:pos x="wd2" y="hd2"/>
                </a:cxn>
              </a:cxnLst>
              <a:rect l="0" t="0" r="r" b="b"/>
              <a:pathLst>
                <a:path w="20991" h="21600" extrusionOk="0">
                  <a:moveTo>
                    <a:pt x="8670" y="21442"/>
                  </a:moveTo>
                  <a:cubicBezTo>
                    <a:pt x="7731" y="21038"/>
                    <a:pt x="7208" y="20515"/>
                    <a:pt x="6746" y="20053"/>
                  </a:cubicBezTo>
                  <a:cubicBezTo>
                    <a:pt x="5995" y="19304"/>
                    <a:pt x="5402" y="18712"/>
                    <a:pt x="3399" y="18712"/>
                  </a:cubicBezTo>
                  <a:cubicBezTo>
                    <a:pt x="3218" y="18712"/>
                    <a:pt x="3029" y="18716"/>
                    <a:pt x="2828" y="18726"/>
                  </a:cubicBezTo>
                  <a:lnTo>
                    <a:pt x="2625" y="18736"/>
                  </a:lnTo>
                  <a:lnTo>
                    <a:pt x="2465" y="18678"/>
                  </a:lnTo>
                  <a:cubicBezTo>
                    <a:pt x="-609" y="17575"/>
                    <a:pt x="1409" y="14441"/>
                    <a:pt x="1496" y="14308"/>
                  </a:cubicBezTo>
                  <a:lnTo>
                    <a:pt x="1563" y="14206"/>
                  </a:lnTo>
                  <a:lnTo>
                    <a:pt x="1781" y="14165"/>
                  </a:lnTo>
                  <a:cubicBezTo>
                    <a:pt x="2290" y="14067"/>
                    <a:pt x="2724" y="13951"/>
                    <a:pt x="3071" y="13818"/>
                  </a:cubicBezTo>
                  <a:cubicBezTo>
                    <a:pt x="4320" y="13340"/>
                    <a:pt x="7569" y="11227"/>
                    <a:pt x="8519" y="10601"/>
                  </a:cubicBezTo>
                  <a:lnTo>
                    <a:pt x="1653" y="8216"/>
                  </a:lnTo>
                  <a:cubicBezTo>
                    <a:pt x="-68" y="7368"/>
                    <a:pt x="123" y="6664"/>
                    <a:pt x="573" y="5759"/>
                  </a:cubicBezTo>
                  <a:cubicBezTo>
                    <a:pt x="636" y="5636"/>
                    <a:pt x="697" y="5548"/>
                    <a:pt x="749" y="5473"/>
                  </a:cubicBezTo>
                  <a:cubicBezTo>
                    <a:pt x="871" y="5298"/>
                    <a:pt x="903" y="5251"/>
                    <a:pt x="723" y="4946"/>
                  </a:cubicBezTo>
                  <a:cubicBezTo>
                    <a:pt x="674" y="4862"/>
                    <a:pt x="562" y="4770"/>
                    <a:pt x="444" y="4673"/>
                  </a:cubicBezTo>
                  <a:cubicBezTo>
                    <a:pt x="205" y="4478"/>
                    <a:pt x="-66" y="4256"/>
                    <a:pt x="15" y="3981"/>
                  </a:cubicBezTo>
                  <a:cubicBezTo>
                    <a:pt x="99" y="3678"/>
                    <a:pt x="544" y="3347"/>
                    <a:pt x="975" y="3027"/>
                  </a:cubicBezTo>
                  <a:cubicBezTo>
                    <a:pt x="1261" y="2814"/>
                    <a:pt x="1531" y="2613"/>
                    <a:pt x="1659" y="2449"/>
                  </a:cubicBezTo>
                  <a:cubicBezTo>
                    <a:pt x="2240" y="1713"/>
                    <a:pt x="2814" y="941"/>
                    <a:pt x="2896" y="293"/>
                  </a:cubicBezTo>
                  <a:lnTo>
                    <a:pt x="2933" y="0"/>
                  </a:lnTo>
                  <a:lnTo>
                    <a:pt x="3550" y="92"/>
                  </a:lnTo>
                  <a:cubicBezTo>
                    <a:pt x="8151" y="777"/>
                    <a:pt x="16927" y="2278"/>
                    <a:pt x="17015" y="2293"/>
                  </a:cubicBezTo>
                  <a:lnTo>
                    <a:pt x="17337" y="2348"/>
                  </a:lnTo>
                  <a:lnTo>
                    <a:pt x="17337" y="4350"/>
                  </a:lnTo>
                  <a:cubicBezTo>
                    <a:pt x="17310" y="4481"/>
                    <a:pt x="17064" y="5435"/>
                    <a:pt x="16117" y="5816"/>
                  </a:cubicBezTo>
                  <a:cubicBezTo>
                    <a:pt x="15445" y="6087"/>
                    <a:pt x="14857" y="6612"/>
                    <a:pt x="14859" y="6786"/>
                  </a:cubicBezTo>
                  <a:cubicBezTo>
                    <a:pt x="14967" y="6808"/>
                    <a:pt x="15194" y="6836"/>
                    <a:pt x="15506" y="6836"/>
                  </a:cubicBezTo>
                  <a:cubicBezTo>
                    <a:pt x="15938" y="6836"/>
                    <a:pt x="17020" y="6776"/>
                    <a:pt x="17700" y="6220"/>
                  </a:cubicBezTo>
                  <a:lnTo>
                    <a:pt x="17739" y="6188"/>
                  </a:lnTo>
                  <a:lnTo>
                    <a:pt x="17764" y="6177"/>
                  </a:lnTo>
                  <a:lnTo>
                    <a:pt x="17809" y="6153"/>
                  </a:lnTo>
                  <a:lnTo>
                    <a:pt x="17994" y="6096"/>
                  </a:lnTo>
                  <a:lnTo>
                    <a:pt x="18167" y="6094"/>
                  </a:lnTo>
                  <a:cubicBezTo>
                    <a:pt x="18764" y="6094"/>
                    <a:pt x="20162" y="6868"/>
                    <a:pt x="20171" y="6876"/>
                  </a:cubicBezTo>
                  <a:cubicBezTo>
                    <a:pt x="20811" y="7365"/>
                    <a:pt x="20707" y="7803"/>
                    <a:pt x="20599" y="8266"/>
                  </a:cubicBezTo>
                  <a:lnTo>
                    <a:pt x="20580" y="8347"/>
                  </a:lnTo>
                  <a:cubicBezTo>
                    <a:pt x="20329" y="9432"/>
                    <a:pt x="20484" y="10201"/>
                    <a:pt x="20699" y="11265"/>
                  </a:cubicBezTo>
                  <a:lnTo>
                    <a:pt x="20755" y="11548"/>
                  </a:lnTo>
                  <a:cubicBezTo>
                    <a:pt x="20890" y="12228"/>
                    <a:pt x="20159" y="12966"/>
                    <a:pt x="19452" y="13679"/>
                  </a:cubicBezTo>
                  <a:cubicBezTo>
                    <a:pt x="19214" y="13919"/>
                    <a:pt x="18985" y="14150"/>
                    <a:pt x="18799" y="14370"/>
                  </a:cubicBezTo>
                  <a:cubicBezTo>
                    <a:pt x="19921" y="14496"/>
                    <a:pt x="20952" y="14852"/>
                    <a:pt x="20991" y="15377"/>
                  </a:cubicBezTo>
                  <a:lnTo>
                    <a:pt x="20991" y="15380"/>
                  </a:lnTo>
                  <a:lnTo>
                    <a:pt x="20492" y="15386"/>
                  </a:lnTo>
                  <a:lnTo>
                    <a:pt x="20649" y="15383"/>
                  </a:lnTo>
                  <a:lnTo>
                    <a:pt x="19993" y="15393"/>
                  </a:lnTo>
                  <a:cubicBezTo>
                    <a:pt x="20001" y="15478"/>
                    <a:pt x="20173" y="15556"/>
                    <a:pt x="20357" y="15556"/>
                  </a:cubicBezTo>
                  <a:cubicBezTo>
                    <a:pt x="19785" y="15597"/>
                    <a:pt x="16735" y="16684"/>
                    <a:pt x="16371" y="16882"/>
                  </a:cubicBezTo>
                  <a:cubicBezTo>
                    <a:pt x="15570" y="17417"/>
                    <a:pt x="15571" y="17819"/>
                    <a:pt x="15572" y="18284"/>
                  </a:cubicBezTo>
                  <a:cubicBezTo>
                    <a:pt x="15573" y="18565"/>
                    <a:pt x="15574" y="18856"/>
                    <a:pt x="15403" y="19195"/>
                  </a:cubicBezTo>
                  <a:cubicBezTo>
                    <a:pt x="14991" y="20010"/>
                    <a:pt x="13390" y="20369"/>
                    <a:pt x="11842" y="20716"/>
                  </a:cubicBezTo>
                  <a:cubicBezTo>
                    <a:pt x="10886" y="20931"/>
                    <a:pt x="9984" y="21133"/>
                    <a:pt x="9382" y="21430"/>
                  </a:cubicBezTo>
                  <a:lnTo>
                    <a:pt x="9038" y="21600"/>
                  </a:lnTo>
                  <a:cubicBezTo>
                    <a:pt x="9038" y="21600"/>
                    <a:pt x="8670" y="21442"/>
                    <a:pt x="8670" y="2144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8" name="Shape 3162">
              <a:extLst>
                <a:ext uri="{FF2B5EF4-FFF2-40B4-BE49-F238E27FC236}">
                  <a16:creationId xmlns:a16="http://schemas.microsoft.com/office/drawing/2014/main" id="{78232DD1-F18B-594E-8940-6AA41F71691C}"/>
                </a:ext>
              </a:extLst>
            </p:cNvPr>
            <p:cNvSpPr/>
            <p:nvPr/>
          </p:nvSpPr>
          <p:spPr>
            <a:xfrm>
              <a:off x="16252603" y="4968529"/>
              <a:ext cx="344133" cy="658284"/>
            </a:xfrm>
            <a:custGeom>
              <a:avLst/>
              <a:gdLst/>
              <a:ahLst/>
              <a:cxnLst>
                <a:cxn ang="0">
                  <a:pos x="wd2" y="hd2"/>
                </a:cxn>
                <a:cxn ang="5400000">
                  <a:pos x="wd2" y="hd2"/>
                </a:cxn>
                <a:cxn ang="10800000">
                  <a:pos x="wd2" y="hd2"/>
                </a:cxn>
                <a:cxn ang="16200000">
                  <a:pos x="wd2" y="hd2"/>
                </a:cxn>
              </a:cxnLst>
              <a:rect l="0" t="0" r="r" b="b"/>
              <a:pathLst>
                <a:path w="21575" h="21600" extrusionOk="0">
                  <a:moveTo>
                    <a:pt x="11871" y="21600"/>
                  </a:moveTo>
                  <a:cubicBezTo>
                    <a:pt x="11373" y="21600"/>
                    <a:pt x="10981" y="21600"/>
                    <a:pt x="9466" y="17258"/>
                  </a:cubicBezTo>
                  <a:cubicBezTo>
                    <a:pt x="9400" y="17068"/>
                    <a:pt x="9354" y="16937"/>
                    <a:pt x="9336" y="16893"/>
                  </a:cubicBezTo>
                  <a:cubicBezTo>
                    <a:pt x="9069" y="16253"/>
                    <a:pt x="8703" y="16102"/>
                    <a:pt x="7902" y="15769"/>
                  </a:cubicBezTo>
                  <a:cubicBezTo>
                    <a:pt x="7739" y="15701"/>
                    <a:pt x="7562" y="15628"/>
                    <a:pt x="7370" y="15544"/>
                  </a:cubicBezTo>
                  <a:cubicBezTo>
                    <a:pt x="6018" y="14954"/>
                    <a:pt x="5607" y="13964"/>
                    <a:pt x="5208" y="13007"/>
                  </a:cubicBezTo>
                  <a:cubicBezTo>
                    <a:pt x="5018" y="12550"/>
                    <a:pt x="4839" y="12118"/>
                    <a:pt x="4566" y="11752"/>
                  </a:cubicBezTo>
                  <a:lnTo>
                    <a:pt x="4523" y="11695"/>
                  </a:lnTo>
                  <a:cubicBezTo>
                    <a:pt x="4176" y="11238"/>
                    <a:pt x="3784" y="10721"/>
                    <a:pt x="3712" y="10226"/>
                  </a:cubicBezTo>
                  <a:cubicBezTo>
                    <a:pt x="3670" y="9932"/>
                    <a:pt x="3749" y="9648"/>
                    <a:pt x="3826" y="9373"/>
                  </a:cubicBezTo>
                  <a:cubicBezTo>
                    <a:pt x="3927" y="9013"/>
                    <a:pt x="4021" y="8673"/>
                    <a:pt x="3843" y="8342"/>
                  </a:cubicBezTo>
                  <a:cubicBezTo>
                    <a:pt x="3650" y="7983"/>
                    <a:pt x="3296" y="7646"/>
                    <a:pt x="2921" y="7289"/>
                  </a:cubicBezTo>
                  <a:cubicBezTo>
                    <a:pt x="2594" y="6977"/>
                    <a:pt x="2255" y="6655"/>
                    <a:pt x="2024" y="6310"/>
                  </a:cubicBezTo>
                  <a:cubicBezTo>
                    <a:pt x="1380" y="5349"/>
                    <a:pt x="763" y="4373"/>
                    <a:pt x="134" y="3373"/>
                  </a:cubicBezTo>
                  <a:lnTo>
                    <a:pt x="0" y="3161"/>
                  </a:lnTo>
                  <a:lnTo>
                    <a:pt x="20134" y="0"/>
                  </a:lnTo>
                  <a:lnTo>
                    <a:pt x="20304" y="73"/>
                  </a:lnTo>
                  <a:cubicBezTo>
                    <a:pt x="20519" y="165"/>
                    <a:pt x="20592" y="340"/>
                    <a:pt x="20711" y="1056"/>
                  </a:cubicBezTo>
                  <a:cubicBezTo>
                    <a:pt x="20730" y="1166"/>
                    <a:pt x="20743" y="1253"/>
                    <a:pt x="20755" y="1286"/>
                  </a:cubicBezTo>
                  <a:lnTo>
                    <a:pt x="20934" y="1753"/>
                  </a:lnTo>
                  <a:cubicBezTo>
                    <a:pt x="21239" y="2541"/>
                    <a:pt x="21555" y="3357"/>
                    <a:pt x="21575" y="4183"/>
                  </a:cubicBezTo>
                  <a:cubicBezTo>
                    <a:pt x="21600" y="5065"/>
                    <a:pt x="20713" y="5560"/>
                    <a:pt x="19931" y="5996"/>
                  </a:cubicBezTo>
                  <a:cubicBezTo>
                    <a:pt x="19320" y="6337"/>
                    <a:pt x="18742" y="6658"/>
                    <a:pt x="18532" y="7152"/>
                  </a:cubicBezTo>
                  <a:cubicBezTo>
                    <a:pt x="18339" y="7601"/>
                    <a:pt x="18526" y="8073"/>
                    <a:pt x="18724" y="8573"/>
                  </a:cubicBezTo>
                  <a:cubicBezTo>
                    <a:pt x="18926" y="9085"/>
                    <a:pt x="19135" y="9615"/>
                    <a:pt x="18948" y="10161"/>
                  </a:cubicBezTo>
                  <a:cubicBezTo>
                    <a:pt x="18766" y="10682"/>
                    <a:pt x="18726" y="11216"/>
                    <a:pt x="18687" y="11732"/>
                  </a:cubicBezTo>
                  <a:cubicBezTo>
                    <a:pt x="18662" y="12085"/>
                    <a:pt x="18634" y="12449"/>
                    <a:pt x="18563" y="12813"/>
                  </a:cubicBezTo>
                  <a:cubicBezTo>
                    <a:pt x="18523" y="13020"/>
                    <a:pt x="18451" y="13205"/>
                    <a:pt x="18380" y="13384"/>
                  </a:cubicBezTo>
                  <a:cubicBezTo>
                    <a:pt x="18238" y="13747"/>
                    <a:pt x="18115" y="14060"/>
                    <a:pt x="18325" y="14433"/>
                  </a:cubicBezTo>
                  <a:cubicBezTo>
                    <a:pt x="18428" y="14615"/>
                    <a:pt x="18553" y="14792"/>
                    <a:pt x="18679" y="14971"/>
                  </a:cubicBezTo>
                  <a:cubicBezTo>
                    <a:pt x="18892" y="15271"/>
                    <a:pt x="19111" y="15581"/>
                    <a:pt x="19243" y="15934"/>
                  </a:cubicBezTo>
                  <a:cubicBezTo>
                    <a:pt x="19457" y="16507"/>
                    <a:pt x="19395" y="17014"/>
                    <a:pt x="19337" y="17504"/>
                  </a:cubicBezTo>
                  <a:cubicBezTo>
                    <a:pt x="19254" y="18188"/>
                    <a:pt x="19183" y="18779"/>
                    <a:pt x="19851" y="19433"/>
                  </a:cubicBezTo>
                  <a:cubicBezTo>
                    <a:pt x="19962" y="19542"/>
                    <a:pt x="20697" y="20235"/>
                    <a:pt x="20697" y="20235"/>
                  </a:cubicBezTo>
                  <a:lnTo>
                    <a:pt x="20965" y="20488"/>
                  </a:lnTo>
                  <a:lnTo>
                    <a:pt x="20425" y="20552"/>
                  </a:lnTo>
                  <a:cubicBezTo>
                    <a:pt x="20369" y="20559"/>
                    <a:pt x="14861" y="21209"/>
                    <a:pt x="11993" y="21592"/>
                  </a:cubicBezTo>
                  <a:lnTo>
                    <a:pt x="11941" y="21599"/>
                  </a:lnTo>
                  <a:cubicBezTo>
                    <a:pt x="11941" y="21599"/>
                    <a:pt x="11871" y="21600"/>
                    <a:pt x="11871"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9" name="Shape 3163">
              <a:extLst>
                <a:ext uri="{FF2B5EF4-FFF2-40B4-BE49-F238E27FC236}">
                  <a16:creationId xmlns:a16="http://schemas.microsoft.com/office/drawing/2014/main" id="{180E39B9-0BE1-ED4C-B4F6-9215F085CEC2}"/>
                </a:ext>
              </a:extLst>
            </p:cNvPr>
            <p:cNvSpPr/>
            <p:nvPr/>
          </p:nvSpPr>
          <p:spPr>
            <a:xfrm>
              <a:off x="6975062" y="5586641"/>
              <a:ext cx="1636634" cy="2780623"/>
            </a:xfrm>
            <a:custGeom>
              <a:avLst/>
              <a:gdLst/>
              <a:ahLst/>
              <a:cxnLst>
                <a:cxn ang="0">
                  <a:pos x="wd2" y="hd2"/>
                </a:cxn>
                <a:cxn ang="5400000">
                  <a:pos x="wd2" y="hd2"/>
                </a:cxn>
                <a:cxn ang="10800000">
                  <a:pos x="wd2" y="hd2"/>
                </a:cxn>
                <a:cxn ang="16200000">
                  <a:pos x="wd2" y="hd2"/>
                </a:cxn>
              </a:cxnLst>
              <a:rect l="0" t="0" r="r" b="b"/>
              <a:pathLst>
                <a:path w="21490" h="21600" extrusionOk="0">
                  <a:moveTo>
                    <a:pt x="12287" y="21197"/>
                  </a:moveTo>
                  <a:cubicBezTo>
                    <a:pt x="12127" y="21187"/>
                    <a:pt x="12007" y="21149"/>
                    <a:pt x="11929" y="21083"/>
                  </a:cubicBezTo>
                  <a:cubicBezTo>
                    <a:pt x="11728" y="20911"/>
                    <a:pt x="11869" y="20591"/>
                    <a:pt x="11993" y="20309"/>
                  </a:cubicBezTo>
                  <a:cubicBezTo>
                    <a:pt x="12065" y="20145"/>
                    <a:pt x="12133" y="19990"/>
                    <a:pt x="12108" y="19917"/>
                  </a:cubicBezTo>
                  <a:cubicBezTo>
                    <a:pt x="12048" y="19743"/>
                    <a:pt x="11891" y="19687"/>
                    <a:pt x="11708" y="19621"/>
                  </a:cubicBezTo>
                  <a:cubicBezTo>
                    <a:pt x="11563" y="19569"/>
                    <a:pt x="11398" y="19510"/>
                    <a:pt x="11287" y="19386"/>
                  </a:cubicBezTo>
                  <a:cubicBezTo>
                    <a:pt x="11232" y="19324"/>
                    <a:pt x="11256" y="19255"/>
                    <a:pt x="11278" y="19195"/>
                  </a:cubicBezTo>
                  <a:cubicBezTo>
                    <a:pt x="11296" y="19144"/>
                    <a:pt x="11313" y="19096"/>
                    <a:pt x="11279" y="19065"/>
                  </a:cubicBezTo>
                  <a:cubicBezTo>
                    <a:pt x="11238" y="19027"/>
                    <a:pt x="11171" y="19015"/>
                    <a:pt x="11066" y="18999"/>
                  </a:cubicBezTo>
                  <a:cubicBezTo>
                    <a:pt x="10977" y="18986"/>
                    <a:pt x="10876" y="18971"/>
                    <a:pt x="10799" y="18925"/>
                  </a:cubicBezTo>
                  <a:cubicBezTo>
                    <a:pt x="10715" y="18875"/>
                    <a:pt x="10656" y="18806"/>
                    <a:pt x="10599" y="18740"/>
                  </a:cubicBezTo>
                  <a:cubicBezTo>
                    <a:pt x="10539" y="18669"/>
                    <a:pt x="10476" y="18595"/>
                    <a:pt x="10390" y="18560"/>
                  </a:cubicBezTo>
                  <a:cubicBezTo>
                    <a:pt x="10307" y="18526"/>
                    <a:pt x="10222" y="18521"/>
                    <a:pt x="10132" y="18517"/>
                  </a:cubicBezTo>
                  <a:cubicBezTo>
                    <a:pt x="10050" y="18513"/>
                    <a:pt x="9965" y="18509"/>
                    <a:pt x="9882" y="18482"/>
                  </a:cubicBezTo>
                  <a:cubicBezTo>
                    <a:pt x="9821" y="18463"/>
                    <a:pt x="9787" y="18461"/>
                    <a:pt x="9764" y="18461"/>
                  </a:cubicBezTo>
                  <a:lnTo>
                    <a:pt x="9713" y="18462"/>
                  </a:lnTo>
                  <a:cubicBezTo>
                    <a:pt x="9614" y="18462"/>
                    <a:pt x="9557" y="18423"/>
                    <a:pt x="9475" y="18341"/>
                  </a:cubicBezTo>
                  <a:cubicBezTo>
                    <a:pt x="9406" y="18273"/>
                    <a:pt x="9427" y="18186"/>
                    <a:pt x="9446" y="18102"/>
                  </a:cubicBezTo>
                  <a:cubicBezTo>
                    <a:pt x="9461" y="18041"/>
                    <a:pt x="9475" y="17978"/>
                    <a:pt x="9449" y="17937"/>
                  </a:cubicBezTo>
                  <a:cubicBezTo>
                    <a:pt x="9366" y="17807"/>
                    <a:pt x="9231" y="17782"/>
                    <a:pt x="9011" y="17782"/>
                  </a:cubicBezTo>
                  <a:cubicBezTo>
                    <a:pt x="8972" y="17782"/>
                    <a:pt x="8931" y="17783"/>
                    <a:pt x="8890" y="17784"/>
                  </a:cubicBezTo>
                  <a:cubicBezTo>
                    <a:pt x="8846" y="17785"/>
                    <a:pt x="8802" y="17786"/>
                    <a:pt x="8757" y="17786"/>
                  </a:cubicBezTo>
                  <a:cubicBezTo>
                    <a:pt x="8575" y="17786"/>
                    <a:pt x="8364" y="17773"/>
                    <a:pt x="8178" y="17679"/>
                  </a:cubicBezTo>
                  <a:cubicBezTo>
                    <a:pt x="7965" y="17571"/>
                    <a:pt x="7848" y="17415"/>
                    <a:pt x="7735" y="17264"/>
                  </a:cubicBezTo>
                  <a:cubicBezTo>
                    <a:pt x="7637" y="17132"/>
                    <a:pt x="7535" y="16995"/>
                    <a:pt x="7371" y="16896"/>
                  </a:cubicBezTo>
                  <a:cubicBezTo>
                    <a:pt x="6851" y="16584"/>
                    <a:pt x="6165" y="16401"/>
                    <a:pt x="5681" y="16303"/>
                  </a:cubicBezTo>
                  <a:cubicBezTo>
                    <a:pt x="5537" y="16274"/>
                    <a:pt x="5392" y="16249"/>
                    <a:pt x="5253" y="16226"/>
                  </a:cubicBezTo>
                  <a:cubicBezTo>
                    <a:pt x="4791" y="16147"/>
                    <a:pt x="4392" y="16079"/>
                    <a:pt x="4224" y="15885"/>
                  </a:cubicBezTo>
                  <a:cubicBezTo>
                    <a:pt x="4111" y="15756"/>
                    <a:pt x="4122" y="15584"/>
                    <a:pt x="4258" y="15361"/>
                  </a:cubicBezTo>
                  <a:cubicBezTo>
                    <a:pt x="4286" y="15314"/>
                    <a:pt x="4320" y="15268"/>
                    <a:pt x="4352" y="15224"/>
                  </a:cubicBezTo>
                  <a:cubicBezTo>
                    <a:pt x="4485" y="15046"/>
                    <a:pt x="4580" y="14918"/>
                    <a:pt x="4286" y="14777"/>
                  </a:cubicBezTo>
                  <a:lnTo>
                    <a:pt x="4271" y="14770"/>
                  </a:lnTo>
                  <a:lnTo>
                    <a:pt x="4262" y="14760"/>
                  </a:lnTo>
                  <a:cubicBezTo>
                    <a:pt x="4140" y="14610"/>
                    <a:pt x="4108" y="14455"/>
                    <a:pt x="4077" y="14305"/>
                  </a:cubicBezTo>
                  <a:cubicBezTo>
                    <a:pt x="4053" y="14187"/>
                    <a:pt x="4031" y="14076"/>
                    <a:pt x="3968" y="13967"/>
                  </a:cubicBezTo>
                  <a:cubicBezTo>
                    <a:pt x="3885" y="13824"/>
                    <a:pt x="3741" y="13685"/>
                    <a:pt x="3602" y="13550"/>
                  </a:cubicBezTo>
                  <a:cubicBezTo>
                    <a:pt x="3510" y="13459"/>
                    <a:pt x="3414" y="13366"/>
                    <a:pt x="3336" y="13272"/>
                  </a:cubicBezTo>
                  <a:cubicBezTo>
                    <a:pt x="2999" y="12866"/>
                    <a:pt x="2646" y="12371"/>
                    <a:pt x="2580" y="11788"/>
                  </a:cubicBezTo>
                  <a:lnTo>
                    <a:pt x="2577" y="11760"/>
                  </a:lnTo>
                  <a:cubicBezTo>
                    <a:pt x="2559" y="11604"/>
                    <a:pt x="2547" y="11500"/>
                    <a:pt x="2672" y="11349"/>
                  </a:cubicBezTo>
                  <a:cubicBezTo>
                    <a:pt x="2717" y="11295"/>
                    <a:pt x="2809" y="11251"/>
                    <a:pt x="2907" y="11205"/>
                  </a:cubicBezTo>
                  <a:cubicBezTo>
                    <a:pt x="3032" y="11146"/>
                    <a:pt x="3162" y="11085"/>
                    <a:pt x="3153" y="11012"/>
                  </a:cubicBezTo>
                  <a:cubicBezTo>
                    <a:pt x="3131" y="10827"/>
                    <a:pt x="2873" y="10755"/>
                    <a:pt x="2574" y="10673"/>
                  </a:cubicBezTo>
                  <a:cubicBezTo>
                    <a:pt x="2346" y="10609"/>
                    <a:pt x="2110" y="10544"/>
                    <a:pt x="1972" y="10419"/>
                  </a:cubicBezTo>
                  <a:cubicBezTo>
                    <a:pt x="1687" y="10163"/>
                    <a:pt x="1594" y="9718"/>
                    <a:pt x="1629" y="9391"/>
                  </a:cubicBezTo>
                  <a:cubicBezTo>
                    <a:pt x="1635" y="9327"/>
                    <a:pt x="1707" y="9281"/>
                    <a:pt x="1771" y="9240"/>
                  </a:cubicBezTo>
                  <a:cubicBezTo>
                    <a:pt x="1822" y="9207"/>
                    <a:pt x="1870" y="9175"/>
                    <a:pt x="1873" y="9143"/>
                  </a:cubicBezTo>
                  <a:cubicBezTo>
                    <a:pt x="1881" y="9078"/>
                    <a:pt x="1809" y="8975"/>
                    <a:pt x="1739" y="8876"/>
                  </a:cubicBezTo>
                  <a:cubicBezTo>
                    <a:pt x="1659" y="8761"/>
                    <a:pt x="1571" y="8637"/>
                    <a:pt x="1572" y="8529"/>
                  </a:cubicBezTo>
                  <a:cubicBezTo>
                    <a:pt x="1480" y="8560"/>
                    <a:pt x="1403" y="8574"/>
                    <a:pt x="1336" y="8574"/>
                  </a:cubicBezTo>
                  <a:cubicBezTo>
                    <a:pt x="1268" y="8574"/>
                    <a:pt x="1210" y="8559"/>
                    <a:pt x="1168" y="8529"/>
                  </a:cubicBezTo>
                  <a:cubicBezTo>
                    <a:pt x="1047" y="8443"/>
                    <a:pt x="1096" y="8257"/>
                    <a:pt x="1178" y="8005"/>
                  </a:cubicBezTo>
                  <a:cubicBezTo>
                    <a:pt x="1205" y="7921"/>
                    <a:pt x="1231" y="7840"/>
                    <a:pt x="1236" y="7788"/>
                  </a:cubicBezTo>
                  <a:cubicBezTo>
                    <a:pt x="1265" y="7466"/>
                    <a:pt x="1026" y="7172"/>
                    <a:pt x="774" y="6861"/>
                  </a:cubicBezTo>
                  <a:cubicBezTo>
                    <a:pt x="539" y="6573"/>
                    <a:pt x="297" y="6275"/>
                    <a:pt x="280" y="5948"/>
                  </a:cubicBezTo>
                  <a:cubicBezTo>
                    <a:pt x="270" y="5739"/>
                    <a:pt x="401" y="5577"/>
                    <a:pt x="527" y="5419"/>
                  </a:cubicBezTo>
                  <a:cubicBezTo>
                    <a:pt x="616" y="5309"/>
                    <a:pt x="707" y="5196"/>
                    <a:pt x="748" y="5067"/>
                  </a:cubicBezTo>
                  <a:cubicBezTo>
                    <a:pt x="869" y="4690"/>
                    <a:pt x="639" y="4405"/>
                    <a:pt x="397" y="4104"/>
                  </a:cubicBezTo>
                  <a:cubicBezTo>
                    <a:pt x="249" y="3922"/>
                    <a:pt x="97" y="3733"/>
                    <a:pt x="20" y="3517"/>
                  </a:cubicBezTo>
                  <a:cubicBezTo>
                    <a:pt x="-51" y="3319"/>
                    <a:pt x="73" y="2811"/>
                    <a:pt x="325" y="2641"/>
                  </a:cubicBezTo>
                  <a:cubicBezTo>
                    <a:pt x="457" y="2552"/>
                    <a:pt x="612" y="2543"/>
                    <a:pt x="736" y="2536"/>
                  </a:cubicBezTo>
                  <a:cubicBezTo>
                    <a:pt x="825" y="2531"/>
                    <a:pt x="902" y="2527"/>
                    <a:pt x="965" y="2497"/>
                  </a:cubicBezTo>
                  <a:cubicBezTo>
                    <a:pt x="1261" y="2360"/>
                    <a:pt x="1318" y="2098"/>
                    <a:pt x="1374" y="1845"/>
                  </a:cubicBezTo>
                  <a:cubicBezTo>
                    <a:pt x="1399" y="1732"/>
                    <a:pt x="1422" y="1625"/>
                    <a:pt x="1467" y="1530"/>
                  </a:cubicBezTo>
                  <a:cubicBezTo>
                    <a:pt x="1532" y="1390"/>
                    <a:pt x="1625" y="1258"/>
                    <a:pt x="1716" y="1129"/>
                  </a:cubicBezTo>
                  <a:cubicBezTo>
                    <a:pt x="1840" y="952"/>
                    <a:pt x="1958" y="784"/>
                    <a:pt x="2011" y="596"/>
                  </a:cubicBezTo>
                  <a:cubicBezTo>
                    <a:pt x="2049" y="463"/>
                    <a:pt x="2067" y="300"/>
                    <a:pt x="2069" y="69"/>
                  </a:cubicBezTo>
                  <a:lnTo>
                    <a:pt x="2069" y="0"/>
                  </a:lnTo>
                  <a:lnTo>
                    <a:pt x="12152" y="1817"/>
                  </a:lnTo>
                  <a:lnTo>
                    <a:pt x="9676" y="7488"/>
                  </a:lnTo>
                  <a:lnTo>
                    <a:pt x="20768" y="17357"/>
                  </a:lnTo>
                  <a:lnTo>
                    <a:pt x="20765" y="17375"/>
                  </a:lnTo>
                  <a:cubicBezTo>
                    <a:pt x="20736" y="17554"/>
                    <a:pt x="20735" y="17801"/>
                    <a:pt x="20890" y="17962"/>
                  </a:cubicBezTo>
                  <a:cubicBezTo>
                    <a:pt x="20937" y="18010"/>
                    <a:pt x="21013" y="18066"/>
                    <a:pt x="21094" y="18125"/>
                  </a:cubicBezTo>
                  <a:cubicBezTo>
                    <a:pt x="21307" y="18282"/>
                    <a:pt x="21549" y="18459"/>
                    <a:pt x="21478" y="18646"/>
                  </a:cubicBezTo>
                  <a:cubicBezTo>
                    <a:pt x="21411" y="18822"/>
                    <a:pt x="21101" y="18917"/>
                    <a:pt x="20827" y="19001"/>
                  </a:cubicBezTo>
                  <a:cubicBezTo>
                    <a:pt x="20691" y="19043"/>
                    <a:pt x="20562" y="19083"/>
                    <a:pt x="20476" y="19127"/>
                  </a:cubicBezTo>
                  <a:cubicBezTo>
                    <a:pt x="20187" y="19277"/>
                    <a:pt x="20176" y="19433"/>
                    <a:pt x="20163" y="19614"/>
                  </a:cubicBezTo>
                  <a:cubicBezTo>
                    <a:pt x="20154" y="19736"/>
                    <a:pt x="20145" y="19861"/>
                    <a:pt x="20049" y="19990"/>
                  </a:cubicBezTo>
                  <a:cubicBezTo>
                    <a:pt x="19960" y="20110"/>
                    <a:pt x="19794" y="20185"/>
                    <a:pt x="19648" y="20251"/>
                  </a:cubicBezTo>
                  <a:cubicBezTo>
                    <a:pt x="19421" y="20354"/>
                    <a:pt x="19257" y="20428"/>
                    <a:pt x="19355" y="20627"/>
                  </a:cubicBezTo>
                  <a:cubicBezTo>
                    <a:pt x="19404" y="20725"/>
                    <a:pt x="19462" y="20815"/>
                    <a:pt x="19514" y="20895"/>
                  </a:cubicBezTo>
                  <a:cubicBezTo>
                    <a:pt x="19635" y="21081"/>
                    <a:pt x="19730" y="21228"/>
                    <a:pt x="19618" y="21356"/>
                  </a:cubicBezTo>
                  <a:cubicBezTo>
                    <a:pt x="19523" y="21462"/>
                    <a:pt x="19293" y="21537"/>
                    <a:pt x="18871" y="21598"/>
                  </a:cubicBezTo>
                  <a:lnTo>
                    <a:pt x="18857" y="21600"/>
                  </a:lnTo>
                  <a:cubicBezTo>
                    <a:pt x="18857" y="21600"/>
                    <a:pt x="12327" y="21199"/>
                    <a:pt x="12287" y="21197"/>
                  </a:cubicBezTo>
                  <a:close/>
                </a:path>
              </a:pathLst>
            </a:custGeom>
            <a:solidFill>
              <a:schemeClr val="bg1">
                <a:lumMod val="9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0" name="Shape 3164">
              <a:extLst>
                <a:ext uri="{FF2B5EF4-FFF2-40B4-BE49-F238E27FC236}">
                  <a16:creationId xmlns:a16="http://schemas.microsoft.com/office/drawing/2014/main" id="{DB0592EA-D617-8D4F-8086-6D9B6C06B27A}"/>
                </a:ext>
              </a:extLst>
            </p:cNvPr>
            <p:cNvSpPr/>
            <p:nvPr/>
          </p:nvSpPr>
          <p:spPr>
            <a:xfrm>
              <a:off x="12837564" y="5069913"/>
              <a:ext cx="1011139" cy="1118543"/>
            </a:xfrm>
            <a:custGeom>
              <a:avLst/>
              <a:gdLst/>
              <a:ahLst/>
              <a:cxnLst>
                <a:cxn ang="0">
                  <a:pos x="wd2" y="hd2"/>
                </a:cxn>
                <a:cxn ang="5400000">
                  <a:pos x="wd2" y="hd2"/>
                </a:cxn>
                <a:cxn ang="10800000">
                  <a:pos x="wd2" y="hd2"/>
                </a:cxn>
                <a:cxn ang="16200000">
                  <a:pos x="wd2" y="hd2"/>
                </a:cxn>
              </a:cxnLst>
              <a:rect l="0" t="0" r="r" b="b"/>
              <a:pathLst>
                <a:path w="21362" h="21600" extrusionOk="0">
                  <a:moveTo>
                    <a:pt x="9911" y="21600"/>
                  </a:moveTo>
                  <a:cubicBezTo>
                    <a:pt x="9817" y="21600"/>
                    <a:pt x="9728" y="21535"/>
                    <a:pt x="9415" y="21280"/>
                  </a:cubicBezTo>
                  <a:cubicBezTo>
                    <a:pt x="9315" y="21198"/>
                    <a:pt x="9177" y="21086"/>
                    <a:pt x="9139" y="21068"/>
                  </a:cubicBezTo>
                  <a:cubicBezTo>
                    <a:pt x="9025" y="21014"/>
                    <a:pt x="8909" y="20977"/>
                    <a:pt x="8798" y="20942"/>
                  </a:cubicBezTo>
                  <a:cubicBezTo>
                    <a:pt x="8589" y="20875"/>
                    <a:pt x="8372" y="20806"/>
                    <a:pt x="8164" y="20629"/>
                  </a:cubicBezTo>
                  <a:cubicBezTo>
                    <a:pt x="7619" y="20171"/>
                    <a:pt x="7248" y="19255"/>
                    <a:pt x="7299" y="18499"/>
                  </a:cubicBezTo>
                  <a:cubicBezTo>
                    <a:pt x="7308" y="18367"/>
                    <a:pt x="7362" y="18255"/>
                    <a:pt x="7410" y="18157"/>
                  </a:cubicBezTo>
                  <a:cubicBezTo>
                    <a:pt x="7478" y="18017"/>
                    <a:pt x="7516" y="17929"/>
                    <a:pt x="7472" y="17819"/>
                  </a:cubicBezTo>
                  <a:cubicBezTo>
                    <a:pt x="7451" y="17809"/>
                    <a:pt x="7414" y="17795"/>
                    <a:pt x="7387" y="17786"/>
                  </a:cubicBezTo>
                  <a:cubicBezTo>
                    <a:pt x="7280" y="17747"/>
                    <a:pt x="7147" y="17698"/>
                    <a:pt x="7083" y="17597"/>
                  </a:cubicBezTo>
                  <a:cubicBezTo>
                    <a:pt x="7011" y="17483"/>
                    <a:pt x="6997" y="17345"/>
                    <a:pt x="6984" y="17224"/>
                  </a:cubicBezTo>
                  <a:cubicBezTo>
                    <a:pt x="6979" y="17180"/>
                    <a:pt x="6975" y="17138"/>
                    <a:pt x="6968" y="17099"/>
                  </a:cubicBezTo>
                  <a:cubicBezTo>
                    <a:pt x="6940" y="16954"/>
                    <a:pt x="6915" y="16808"/>
                    <a:pt x="6891" y="16664"/>
                  </a:cubicBezTo>
                  <a:cubicBezTo>
                    <a:pt x="6743" y="15784"/>
                    <a:pt x="6615" y="15024"/>
                    <a:pt x="5696" y="14600"/>
                  </a:cubicBezTo>
                  <a:cubicBezTo>
                    <a:pt x="5002" y="14280"/>
                    <a:pt x="4539" y="13974"/>
                    <a:pt x="4282" y="13664"/>
                  </a:cubicBezTo>
                  <a:cubicBezTo>
                    <a:pt x="4175" y="13535"/>
                    <a:pt x="4099" y="13419"/>
                    <a:pt x="4032" y="13316"/>
                  </a:cubicBezTo>
                  <a:cubicBezTo>
                    <a:pt x="3869" y="13066"/>
                    <a:pt x="3761" y="12900"/>
                    <a:pt x="3337" y="12757"/>
                  </a:cubicBezTo>
                  <a:lnTo>
                    <a:pt x="3233" y="12723"/>
                  </a:lnTo>
                  <a:cubicBezTo>
                    <a:pt x="2997" y="12645"/>
                    <a:pt x="2810" y="12584"/>
                    <a:pt x="2585" y="12456"/>
                  </a:cubicBezTo>
                  <a:cubicBezTo>
                    <a:pt x="2481" y="12396"/>
                    <a:pt x="2429" y="12304"/>
                    <a:pt x="2384" y="12222"/>
                  </a:cubicBezTo>
                  <a:cubicBezTo>
                    <a:pt x="2354" y="12167"/>
                    <a:pt x="2326" y="12115"/>
                    <a:pt x="2290" y="12092"/>
                  </a:cubicBezTo>
                  <a:cubicBezTo>
                    <a:pt x="2272" y="12080"/>
                    <a:pt x="2257" y="12075"/>
                    <a:pt x="2234" y="12075"/>
                  </a:cubicBezTo>
                  <a:cubicBezTo>
                    <a:pt x="2209" y="12075"/>
                    <a:pt x="2184" y="12080"/>
                    <a:pt x="2159" y="12083"/>
                  </a:cubicBezTo>
                  <a:cubicBezTo>
                    <a:pt x="2119" y="12089"/>
                    <a:pt x="2079" y="12095"/>
                    <a:pt x="2040" y="12095"/>
                  </a:cubicBezTo>
                  <a:cubicBezTo>
                    <a:pt x="1980" y="12095"/>
                    <a:pt x="1927" y="12083"/>
                    <a:pt x="1877" y="12061"/>
                  </a:cubicBezTo>
                  <a:cubicBezTo>
                    <a:pt x="1559" y="11913"/>
                    <a:pt x="1257" y="11726"/>
                    <a:pt x="964" y="11544"/>
                  </a:cubicBezTo>
                  <a:cubicBezTo>
                    <a:pt x="798" y="11440"/>
                    <a:pt x="631" y="11337"/>
                    <a:pt x="463" y="11241"/>
                  </a:cubicBezTo>
                  <a:lnTo>
                    <a:pt x="391" y="11200"/>
                  </a:lnTo>
                  <a:lnTo>
                    <a:pt x="636" y="8101"/>
                  </a:lnTo>
                  <a:lnTo>
                    <a:pt x="816" y="7946"/>
                  </a:lnTo>
                  <a:cubicBezTo>
                    <a:pt x="902" y="7871"/>
                    <a:pt x="988" y="7797"/>
                    <a:pt x="1075" y="7723"/>
                  </a:cubicBezTo>
                  <a:cubicBezTo>
                    <a:pt x="565" y="7433"/>
                    <a:pt x="69" y="7125"/>
                    <a:pt x="7" y="6692"/>
                  </a:cubicBezTo>
                  <a:cubicBezTo>
                    <a:pt x="-32" y="6420"/>
                    <a:pt x="101" y="6141"/>
                    <a:pt x="413" y="5838"/>
                  </a:cubicBezTo>
                  <a:cubicBezTo>
                    <a:pt x="549" y="5707"/>
                    <a:pt x="734" y="5568"/>
                    <a:pt x="931" y="5422"/>
                  </a:cubicBezTo>
                  <a:cubicBezTo>
                    <a:pt x="1345" y="5114"/>
                    <a:pt x="1814" y="4764"/>
                    <a:pt x="1914" y="4406"/>
                  </a:cubicBezTo>
                  <a:cubicBezTo>
                    <a:pt x="2036" y="3965"/>
                    <a:pt x="1984" y="3378"/>
                    <a:pt x="1933" y="2811"/>
                  </a:cubicBezTo>
                  <a:cubicBezTo>
                    <a:pt x="1906" y="2515"/>
                    <a:pt x="1881" y="2236"/>
                    <a:pt x="1881" y="1984"/>
                  </a:cubicBezTo>
                  <a:lnTo>
                    <a:pt x="1881" y="1948"/>
                  </a:lnTo>
                  <a:lnTo>
                    <a:pt x="2385" y="1186"/>
                  </a:lnTo>
                  <a:lnTo>
                    <a:pt x="2447" y="1175"/>
                  </a:lnTo>
                  <a:cubicBezTo>
                    <a:pt x="2475" y="1170"/>
                    <a:pt x="2504" y="1168"/>
                    <a:pt x="2532" y="1168"/>
                  </a:cubicBezTo>
                  <a:cubicBezTo>
                    <a:pt x="2685" y="1168"/>
                    <a:pt x="2824" y="1232"/>
                    <a:pt x="2958" y="1293"/>
                  </a:cubicBezTo>
                  <a:cubicBezTo>
                    <a:pt x="3041" y="1332"/>
                    <a:pt x="3120" y="1368"/>
                    <a:pt x="3189" y="1382"/>
                  </a:cubicBezTo>
                  <a:cubicBezTo>
                    <a:pt x="3282" y="1400"/>
                    <a:pt x="3380" y="1410"/>
                    <a:pt x="3481" y="1410"/>
                  </a:cubicBezTo>
                  <a:cubicBezTo>
                    <a:pt x="3632" y="1410"/>
                    <a:pt x="3794" y="1389"/>
                    <a:pt x="3963" y="1347"/>
                  </a:cubicBezTo>
                  <a:cubicBezTo>
                    <a:pt x="4582" y="1194"/>
                    <a:pt x="5079" y="907"/>
                    <a:pt x="5606" y="603"/>
                  </a:cubicBezTo>
                  <a:cubicBezTo>
                    <a:pt x="5893" y="437"/>
                    <a:pt x="6189" y="266"/>
                    <a:pt x="6509" y="116"/>
                  </a:cubicBezTo>
                  <a:cubicBezTo>
                    <a:pt x="6674" y="40"/>
                    <a:pt x="6839" y="0"/>
                    <a:pt x="6986" y="0"/>
                  </a:cubicBezTo>
                  <a:cubicBezTo>
                    <a:pt x="7152" y="0"/>
                    <a:pt x="7287" y="51"/>
                    <a:pt x="7377" y="147"/>
                  </a:cubicBezTo>
                  <a:cubicBezTo>
                    <a:pt x="7481" y="256"/>
                    <a:pt x="7517" y="412"/>
                    <a:pt x="7485" y="610"/>
                  </a:cubicBezTo>
                  <a:cubicBezTo>
                    <a:pt x="7481" y="638"/>
                    <a:pt x="7466" y="675"/>
                    <a:pt x="7417" y="796"/>
                  </a:cubicBezTo>
                  <a:cubicBezTo>
                    <a:pt x="7185" y="1369"/>
                    <a:pt x="7141" y="1595"/>
                    <a:pt x="7154" y="1680"/>
                  </a:cubicBezTo>
                  <a:cubicBezTo>
                    <a:pt x="7170" y="1674"/>
                    <a:pt x="7195" y="1664"/>
                    <a:pt x="7229" y="1645"/>
                  </a:cubicBezTo>
                  <a:cubicBezTo>
                    <a:pt x="7292" y="1611"/>
                    <a:pt x="7338" y="1508"/>
                    <a:pt x="7378" y="1417"/>
                  </a:cubicBezTo>
                  <a:cubicBezTo>
                    <a:pt x="7401" y="1365"/>
                    <a:pt x="7424" y="1316"/>
                    <a:pt x="7448" y="1274"/>
                  </a:cubicBezTo>
                  <a:lnTo>
                    <a:pt x="7475" y="1230"/>
                  </a:lnTo>
                  <a:lnTo>
                    <a:pt x="7549" y="1207"/>
                  </a:lnTo>
                  <a:lnTo>
                    <a:pt x="7584" y="1206"/>
                  </a:lnTo>
                  <a:cubicBezTo>
                    <a:pt x="7680" y="1206"/>
                    <a:pt x="7808" y="1271"/>
                    <a:pt x="8057" y="1409"/>
                  </a:cubicBezTo>
                  <a:cubicBezTo>
                    <a:pt x="8130" y="1450"/>
                    <a:pt x="8193" y="1485"/>
                    <a:pt x="8223" y="1497"/>
                  </a:cubicBezTo>
                  <a:cubicBezTo>
                    <a:pt x="8373" y="1553"/>
                    <a:pt x="8551" y="1611"/>
                    <a:pt x="8728" y="1616"/>
                  </a:cubicBezTo>
                  <a:lnTo>
                    <a:pt x="8776" y="1617"/>
                  </a:lnTo>
                  <a:lnTo>
                    <a:pt x="10211" y="2714"/>
                  </a:lnTo>
                  <a:cubicBezTo>
                    <a:pt x="10887" y="2852"/>
                    <a:pt x="11564" y="2994"/>
                    <a:pt x="12241" y="3135"/>
                  </a:cubicBezTo>
                  <a:cubicBezTo>
                    <a:pt x="13086" y="3312"/>
                    <a:pt x="13932" y="3489"/>
                    <a:pt x="14777" y="3660"/>
                  </a:cubicBezTo>
                  <a:cubicBezTo>
                    <a:pt x="15012" y="3708"/>
                    <a:pt x="15295" y="3742"/>
                    <a:pt x="15595" y="3778"/>
                  </a:cubicBezTo>
                  <a:cubicBezTo>
                    <a:pt x="16197" y="3851"/>
                    <a:pt x="16818" y="3926"/>
                    <a:pt x="17254" y="4127"/>
                  </a:cubicBezTo>
                  <a:cubicBezTo>
                    <a:pt x="17533" y="4256"/>
                    <a:pt x="18827" y="5037"/>
                    <a:pt x="19014" y="5345"/>
                  </a:cubicBezTo>
                  <a:cubicBezTo>
                    <a:pt x="19063" y="5427"/>
                    <a:pt x="19065" y="5608"/>
                    <a:pt x="19058" y="6064"/>
                  </a:cubicBezTo>
                  <a:cubicBezTo>
                    <a:pt x="19055" y="6276"/>
                    <a:pt x="19050" y="6607"/>
                    <a:pt x="19070" y="6755"/>
                  </a:cubicBezTo>
                  <a:cubicBezTo>
                    <a:pt x="19108" y="6751"/>
                    <a:pt x="19149" y="6748"/>
                    <a:pt x="19186" y="6748"/>
                  </a:cubicBezTo>
                  <a:cubicBezTo>
                    <a:pt x="19668" y="6748"/>
                    <a:pt x="19740" y="7119"/>
                    <a:pt x="19792" y="7389"/>
                  </a:cubicBezTo>
                  <a:cubicBezTo>
                    <a:pt x="19817" y="7517"/>
                    <a:pt x="19842" y="7649"/>
                    <a:pt x="19899" y="7748"/>
                  </a:cubicBezTo>
                  <a:cubicBezTo>
                    <a:pt x="19974" y="7877"/>
                    <a:pt x="20049" y="7982"/>
                    <a:pt x="20136" y="8078"/>
                  </a:cubicBezTo>
                  <a:lnTo>
                    <a:pt x="20183" y="8129"/>
                  </a:lnTo>
                  <a:lnTo>
                    <a:pt x="20095" y="8429"/>
                  </a:lnTo>
                  <a:cubicBezTo>
                    <a:pt x="20013" y="8716"/>
                    <a:pt x="19799" y="8898"/>
                    <a:pt x="19592" y="9074"/>
                  </a:cubicBezTo>
                  <a:cubicBezTo>
                    <a:pt x="19460" y="9186"/>
                    <a:pt x="19335" y="9292"/>
                    <a:pt x="19245" y="9423"/>
                  </a:cubicBezTo>
                  <a:cubicBezTo>
                    <a:pt x="19095" y="9641"/>
                    <a:pt x="18826" y="10385"/>
                    <a:pt x="18969" y="10621"/>
                  </a:cubicBezTo>
                  <a:cubicBezTo>
                    <a:pt x="18987" y="10652"/>
                    <a:pt x="19015" y="10680"/>
                    <a:pt x="19092" y="10680"/>
                  </a:cubicBezTo>
                  <a:cubicBezTo>
                    <a:pt x="19377" y="10666"/>
                    <a:pt x="19571" y="10299"/>
                    <a:pt x="19759" y="9944"/>
                  </a:cubicBezTo>
                  <a:cubicBezTo>
                    <a:pt x="19985" y="9517"/>
                    <a:pt x="20218" y="9075"/>
                    <a:pt x="20660" y="9075"/>
                  </a:cubicBezTo>
                  <a:cubicBezTo>
                    <a:pt x="20787" y="9075"/>
                    <a:pt x="20922" y="9115"/>
                    <a:pt x="21061" y="9193"/>
                  </a:cubicBezTo>
                  <a:cubicBezTo>
                    <a:pt x="21568" y="9479"/>
                    <a:pt x="21318" y="9991"/>
                    <a:pt x="21153" y="10329"/>
                  </a:cubicBezTo>
                  <a:cubicBezTo>
                    <a:pt x="21121" y="10396"/>
                    <a:pt x="21089" y="10460"/>
                    <a:pt x="21066" y="10518"/>
                  </a:cubicBezTo>
                  <a:cubicBezTo>
                    <a:pt x="20831" y="11091"/>
                    <a:pt x="20778" y="11520"/>
                    <a:pt x="20895" y="11909"/>
                  </a:cubicBezTo>
                  <a:cubicBezTo>
                    <a:pt x="20913" y="11969"/>
                    <a:pt x="20938" y="12023"/>
                    <a:pt x="20962" y="12075"/>
                  </a:cubicBezTo>
                  <a:cubicBezTo>
                    <a:pt x="21025" y="12210"/>
                    <a:pt x="21096" y="12362"/>
                    <a:pt x="21035" y="12565"/>
                  </a:cubicBezTo>
                  <a:cubicBezTo>
                    <a:pt x="20972" y="12774"/>
                    <a:pt x="20849" y="12955"/>
                    <a:pt x="20730" y="13131"/>
                  </a:cubicBezTo>
                  <a:cubicBezTo>
                    <a:pt x="20602" y="13321"/>
                    <a:pt x="20480" y="13501"/>
                    <a:pt x="20441" y="13699"/>
                  </a:cubicBezTo>
                  <a:cubicBezTo>
                    <a:pt x="20399" y="13918"/>
                    <a:pt x="20442" y="14142"/>
                    <a:pt x="20488" y="14379"/>
                  </a:cubicBezTo>
                  <a:cubicBezTo>
                    <a:pt x="20539" y="14639"/>
                    <a:pt x="20591" y="14908"/>
                    <a:pt x="20533" y="15194"/>
                  </a:cubicBezTo>
                  <a:lnTo>
                    <a:pt x="20481" y="15450"/>
                  </a:lnTo>
                  <a:cubicBezTo>
                    <a:pt x="20322" y="16217"/>
                    <a:pt x="20157" y="17010"/>
                    <a:pt x="20323" y="17763"/>
                  </a:cubicBezTo>
                  <a:cubicBezTo>
                    <a:pt x="20413" y="18164"/>
                    <a:pt x="20541" y="18553"/>
                    <a:pt x="20705" y="19014"/>
                  </a:cubicBezTo>
                  <a:cubicBezTo>
                    <a:pt x="20893" y="19537"/>
                    <a:pt x="20922" y="20065"/>
                    <a:pt x="20951" y="20575"/>
                  </a:cubicBezTo>
                  <a:lnTo>
                    <a:pt x="20969" y="20868"/>
                  </a:lnTo>
                  <a:lnTo>
                    <a:pt x="20964" y="20873"/>
                  </a:lnTo>
                  <a:lnTo>
                    <a:pt x="20964" y="20938"/>
                  </a:lnTo>
                  <a:cubicBezTo>
                    <a:pt x="20964" y="20938"/>
                    <a:pt x="9911" y="21600"/>
                    <a:pt x="9911"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1" name="Shape 3165">
              <a:extLst>
                <a:ext uri="{FF2B5EF4-FFF2-40B4-BE49-F238E27FC236}">
                  <a16:creationId xmlns:a16="http://schemas.microsoft.com/office/drawing/2014/main" id="{39716F01-AA67-0B4A-9F9F-5518D61D976E}"/>
                </a:ext>
              </a:extLst>
            </p:cNvPr>
            <p:cNvSpPr/>
            <p:nvPr/>
          </p:nvSpPr>
          <p:spPr>
            <a:xfrm>
              <a:off x="14118640" y="8925514"/>
              <a:ext cx="1807928" cy="1402688"/>
            </a:xfrm>
            <a:custGeom>
              <a:avLst/>
              <a:gdLst/>
              <a:ahLst/>
              <a:cxnLst>
                <a:cxn ang="0">
                  <a:pos x="wd2" y="hd2"/>
                </a:cxn>
                <a:cxn ang="5400000">
                  <a:pos x="wd2" y="hd2"/>
                </a:cxn>
                <a:cxn ang="10800000">
                  <a:pos x="wd2" y="hd2"/>
                </a:cxn>
                <a:cxn ang="16200000">
                  <a:pos x="wd2" y="hd2"/>
                </a:cxn>
              </a:cxnLst>
              <a:rect l="0" t="0" r="r" b="b"/>
              <a:pathLst>
                <a:path w="21460" h="21600" extrusionOk="0">
                  <a:moveTo>
                    <a:pt x="19267" y="21600"/>
                  </a:moveTo>
                  <a:cubicBezTo>
                    <a:pt x="19183" y="21600"/>
                    <a:pt x="19103" y="21563"/>
                    <a:pt x="19050" y="21531"/>
                  </a:cubicBezTo>
                  <a:cubicBezTo>
                    <a:pt x="18792" y="21378"/>
                    <a:pt x="18697" y="21046"/>
                    <a:pt x="18803" y="20667"/>
                  </a:cubicBezTo>
                  <a:cubicBezTo>
                    <a:pt x="18825" y="20588"/>
                    <a:pt x="18877" y="20539"/>
                    <a:pt x="18922" y="20495"/>
                  </a:cubicBezTo>
                  <a:cubicBezTo>
                    <a:pt x="18960" y="20459"/>
                    <a:pt x="18995" y="20425"/>
                    <a:pt x="19004" y="20388"/>
                  </a:cubicBezTo>
                  <a:cubicBezTo>
                    <a:pt x="19021" y="20318"/>
                    <a:pt x="19007" y="20255"/>
                    <a:pt x="18950" y="20154"/>
                  </a:cubicBezTo>
                  <a:cubicBezTo>
                    <a:pt x="18426" y="19216"/>
                    <a:pt x="17606" y="18332"/>
                    <a:pt x="16737" y="17397"/>
                  </a:cubicBezTo>
                  <a:cubicBezTo>
                    <a:pt x="14946" y="15467"/>
                    <a:pt x="12915" y="13281"/>
                    <a:pt x="13399" y="10172"/>
                  </a:cubicBezTo>
                  <a:cubicBezTo>
                    <a:pt x="13412" y="10087"/>
                    <a:pt x="13428" y="10001"/>
                    <a:pt x="13444" y="9914"/>
                  </a:cubicBezTo>
                  <a:cubicBezTo>
                    <a:pt x="13496" y="9628"/>
                    <a:pt x="13549" y="9333"/>
                    <a:pt x="13524" y="9056"/>
                  </a:cubicBezTo>
                  <a:cubicBezTo>
                    <a:pt x="13506" y="8940"/>
                    <a:pt x="13280" y="8314"/>
                    <a:pt x="13192" y="8264"/>
                  </a:cubicBezTo>
                  <a:cubicBezTo>
                    <a:pt x="13194" y="8264"/>
                    <a:pt x="13197" y="8264"/>
                    <a:pt x="13199" y="8264"/>
                  </a:cubicBezTo>
                  <a:cubicBezTo>
                    <a:pt x="13216" y="8264"/>
                    <a:pt x="13225" y="8257"/>
                    <a:pt x="13230" y="8251"/>
                  </a:cubicBezTo>
                  <a:lnTo>
                    <a:pt x="13113" y="8115"/>
                  </a:lnTo>
                  <a:cubicBezTo>
                    <a:pt x="13229" y="7944"/>
                    <a:pt x="13335" y="7594"/>
                    <a:pt x="13192" y="7387"/>
                  </a:cubicBezTo>
                  <a:cubicBezTo>
                    <a:pt x="13136" y="7306"/>
                    <a:pt x="13068" y="7271"/>
                    <a:pt x="12964" y="7271"/>
                  </a:cubicBezTo>
                  <a:cubicBezTo>
                    <a:pt x="12908" y="7271"/>
                    <a:pt x="12850" y="7281"/>
                    <a:pt x="12787" y="7291"/>
                  </a:cubicBezTo>
                  <a:cubicBezTo>
                    <a:pt x="12723" y="7302"/>
                    <a:pt x="12656" y="7313"/>
                    <a:pt x="12590" y="7313"/>
                  </a:cubicBezTo>
                  <a:cubicBezTo>
                    <a:pt x="12547" y="7313"/>
                    <a:pt x="12509" y="7309"/>
                    <a:pt x="12474" y="7299"/>
                  </a:cubicBezTo>
                  <a:cubicBezTo>
                    <a:pt x="11955" y="7165"/>
                    <a:pt x="11630" y="6534"/>
                    <a:pt x="11316" y="5922"/>
                  </a:cubicBezTo>
                  <a:cubicBezTo>
                    <a:pt x="11145" y="5591"/>
                    <a:pt x="10984" y="5278"/>
                    <a:pt x="10801" y="5063"/>
                  </a:cubicBezTo>
                  <a:cubicBezTo>
                    <a:pt x="10688" y="4929"/>
                    <a:pt x="10502" y="4836"/>
                    <a:pt x="10322" y="4745"/>
                  </a:cubicBezTo>
                  <a:cubicBezTo>
                    <a:pt x="10061" y="4614"/>
                    <a:pt x="9814" y="4490"/>
                    <a:pt x="9738" y="4233"/>
                  </a:cubicBezTo>
                  <a:cubicBezTo>
                    <a:pt x="9709" y="4134"/>
                    <a:pt x="9710" y="4023"/>
                    <a:pt x="9740" y="3903"/>
                  </a:cubicBezTo>
                  <a:cubicBezTo>
                    <a:pt x="9589" y="3917"/>
                    <a:pt x="9330" y="3984"/>
                    <a:pt x="9293" y="4004"/>
                  </a:cubicBezTo>
                  <a:cubicBezTo>
                    <a:pt x="9017" y="4198"/>
                    <a:pt x="8760" y="4546"/>
                    <a:pt x="8489" y="4914"/>
                  </a:cubicBezTo>
                  <a:cubicBezTo>
                    <a:pt x="8048" y="5512"/>
                    <a:pt x="7592" y="6131"/>
                    <a:pt x="6991" y="6131"/>
                  </a:cubicBezTo>
                  <a:lnTo>
                    <a:pt x="6991" y="6131"/>
                  </a:lnTo>
                  <a:cubicBezTo>
                    <a:pt x="6789" y="6131"/>
                    <a:pt x="6580" y="6059"/>
                    <a:pt x="6369" y="5916"/>
                  </a:cubicBezTo>
                  <a:cubicBezTo>
                    <a:pt x="6103" y="5735"/>
                    <a:pt x="5885" y="5474"/>
                    <a:pt x="5674" y="5222"/>
                  </a:cubicBezTo>
                  <a:cubicBezTo>
                    <a:pt x="5476" y="4985"/>
                    <a:pt x="5272" y="4740"/>
                    <a:pt x="5034" y="4572"/>
                  </a:cubicBezTo>
                  <a:cubicBezTo>
                    <a:pt x="4596" y="4263"/>
                    <a:pt x="4164" y="4125"/>
                    <a:pt x="3632" y="4125"/>
                  </a:cubicBezTo>
                  <a:cubicBezTo>
                    <a:pt x="3336" y="4125"/>
                    <a:pt x="3042" y="4166"/>
                    <a:pt x="2730" y="4210"/>
                  </a:cubicBezTo>
                  <a:cubicBezTo>
                    <a:pt x="2448" y="4250"/>
                    <a:pt x="2155" y="4291"/>
                    <a:pt x="1846" y="4303"/>
                  </a:cubicBezTo>
                  <a:lnTo>
                    <a:pt x="1811" y="4303"/>
                  </a:lnTo>
                  <a:cubicBezTo>
                    <a:pt x="1688" y="4303"/>
                    <a:pt x="1560" y="4279"/>
                    <a:pt x="1435" y="4255"/>
                  </a:cubicBezTo>
                  <a:cubicBezTo>
                    <a:pt x="1312" y="4232"/>
                    <a:pt x="1185" y="4207"/>
                    <a:pt x="1067" y="4207"/>
                  </a:cubicBezTo>
                  <a:cubicBezTo>
                    <a:pt x="956" y="4207"/>
                    <a:pt x="864" y="4229"/>
                    <a:pt x="785" y="4273"/>
                  </a:cubicBezTo>
                  <a:lnTo>
                    <a:pt x="679" y="4331"/>
                  </a:lnTo>
                  <a:lnTo>
                    <a:pt x="646" y="2968"/>
                  </a:lnTo>
                  <a:cubicBezTo>
                    <a:pt x="470" y="2791"/>
                    <a:pt x="33" y="2331"/>
                    <a:pt x="3" y="2097"/>
                  </a:cubicBezTo>
                  <a:cubicBezTo>
                    <a:pt x="-35" y="1801"/>
                    <a:pt x="302" y="1594"/>
                    <a:pt x="340" y="1571"/>
                  </a:cubicBezTo>
                  <a:lnTo>
                    <a:pt x="352" y="1564"/>
                  </a:lnTo>
                  <a:lnTo>
                    <a:pt x="6826" y="759"/>
                  </a:lnTo>
                  <a:lnTo>
                    <a:pt x="7182" y="1596"/>
                  </a:lnTo>
                  <a:lnTo>
                    <a:pt x="13833" y="1028"/>
                  </a:lnTo>
                  <a:lnTo>
                    <a:pt x="13858" y="1057"/>
                  </a:lnTo>
                  <a:cubicBezTo>
                    <a:pt x="13940" y="1153"/>
                    <a:pt x="14206" y="1483"/>
                    <a:pt x="14206" y="1702"/>
                  </a:cubicBezTo>
                  <a:cubicBezTo>
                    <a:pt x="14206" y="1803"/>
                    <a:pt x="14233" y="1803"/>
                    <a:pt x="14245" y="1803"/>
                  </a:cubicBezTo>
                  <a:cubicBezTo>
                    <a:pt x="14255" y="1803"/>
                    <a:pt x="14266" y="1800"/>
                    <a:pt x="14278" y="1795"/>
                  </a:cubicBezTo>
                  <a:cubicBezTo>
                    <a:pt x="14513" y="1693"/>
                    <a:pt x="14489" y="1475"/>
                    <a:pt x="14382" y="1036"/>
                  </a:cubicBezTo>
                  <a:cubicBezTo>
                    <a:pt x="14325" y="804"/>
                    <a:pt x="14272" y="585"/>
                    <a:pt x="14327" y="412"/>
                  </a:cubicBezTo>
                  <a:cubicBezTo>
                    <a:pt x="14445" y="40"/>
                    <a:pt x="14991" y="0"/>
                    <a:pt x="15220" y="0"/>
                  </a:cubicBezTo>
                  <a:cubicBezTo>
                    <a:pt x="15270" y="0"/>
                    <a:pt x="15316" y="2"/>
                    <a:pt x="15354" y="6"/>
                  </a:cubicBezTo>
                  <a:lnTo>
                    <a:pt x="15442" y="15"/>
                  </a:lnTo>
                  <a:cubicBezTo>
                    <a:pt x="15584" y="30"/>
                    <a:pt x="15846" y="58"/>
                    <a:pt x="16110" y="80"/>
                  </a:cubicBezTo>
                  <a:lnTo>
                    <a:pt x="16172" y="85"/>
                  </a:lnTo>
                  <a:lnTo>
                    <a:pt x="16210" y="357"/>
                  </a:lnTo>
                  <a:cubicBezTo>
                    <a:pt x="16259" y="691"/>
                    <a:pt x="16309" y="1036"/>
                    <a:pt x="16318" y="1400"/>
                  </a:cubicBezTo>
                  <a:cubicBezTo>
                    <a:pt x="16324" y="1613"/>
                    <a:pt x="16280" y="1741"/>
                    <a:pt x="16245" y="1845"/>
                  </a:cubicBezTo>
                  <a:cubicBezTo>
                    <a:pt x="16199" y="1980"/>
                    <a:pt x="16176" y="2048"/>
                    <a:pt x="16309" y="2282"/>
                  </a:cubicBezTo>
                  <a:cubicBezTo>
                    <a:pt x="16331" y="2320"/>
                    <a:pt x="16391" y="2337"/>
                    <a:pt x="16456" y="2354"/>
                  </a:cubicBezTo>
                  <a:cubicBezTo>
                    <a:pt x="16548" y="2380"/>
                    <a:pt x="16652" y="2408"/>
                    <a:pt x="16723" y="2520"/>
                  </a:cubicBezTo>
                  <a:cubicBezTo>
                    <a:pt x="16859" y="2733"/>
                    <a:pt x="16874" y="2988"/>
                    <a:pt x="16887" y="3236"/>
                  </a:cubicBezTo>
                  <a:cubicBezTo>
                    <a:pt x="16896" y="3396"/>
                    <a:pt x="16905" y="3547"/>
                    <a:pt x="16945" y="3681"/>
                  </a:cubicBezTo>
                  <a:cubicBezTo>
                    <a:pt x="17002" y="3870"/>
                    <a:pt x="17101" y="4032"/>
                    <a:pt x="17205" y="4204"/>
                  </a:cubicBezTo>
                  <a:cubicBezTo>
                    <a:pt x="17284" y="4333"/>
                    <a:pt x="17364" y="4466"/>
                    <a:pt x="17427" y="4612"/>
                  </a:cubicBezTo>
                  <a:cubicBezTo>
                    <a:pt x="17512" y="4813"/>
                    <a:pt x="17531" y="5031"/>
                    <a:pt x="17548" y="5241"/>
                  </a:cubicBezTo>
                  <a:cubicBezTo>
                    <a:pt x="17565" y="5444"/>
                    <a:pt x="17581" y="5635"/>
                    <a:pt x="17655" y="5800"/>
                  </a:cubicBezTo>
                  <a:cubicBezTo>
                    <a:pt x="17723" y="5954"/>
                    <a:pt x="17832" y="6062"/>
                    <a:pt x="17947" y="6177"/>
                  </a:cubicBezTo>
                  <a:cubicBezTo>
                    <a:pt x="18071" y="6300"/>
                    <a:pt x="18198" y="6427"/>
                    <a:pt x="18283" y="6619"/>
                  </a:cubicBezTo>
                  <a:lnTo>
                    <a:pt x="18320" y="6703"/>
                  </a:lnTo>
                  <a:cubicBezTo>
                    <a:pt x="18510" y="7130"/>
                    <a:pt x="18864" y="7926"/>
                    <a:pt x="18910" y="8350"/>
                  </a:cubicBezTo>
                  <a:cubicBezTo>
                    <a:pt x="18972" y="8913"/>
                    <a:pt x="19180" y="9284"/>
                    <a:pt x="19420" y="9714"/>
                  </a:cubicBezTo>
                  <a:cubicBezTo>
                    <a:pt x="19488" y="9837"/>
                    <a:pt x="19559" y="9964"/>
                    <a:pt x="19628" y="10099"/>
                  </a:cubicBezTo>
                  <a:cubicBezTo>
                    <a:pt x="19821" y="10474"/>
                    <a:pt x="19986" y="10857"/>
                    <a:pt x="20145" y="11228"/>
                  </a:cubicBezTo>
                  <a:cubicBezTo>
                    <a:pt x="20361" y="11731"/>
                    <a:pt x="20585" y="12251"/>
                    <a:pt x="20874" y="12738"/>
                  </a:cubicBezTo>
                  <a:cubicBezTo>
                    <a:pt x="21565" y="13902"/>
                    <a:pt x="21533" y="16364"/>
                    <a:pt x="21343" y="17734"/>
                  </a:cubicBezTo>
                  <a:cubicBezTo>
                    <a:pt x="21321" y="17886"/>
                    <a:pt x="21255" y="18106"/>
                    <a:pt x="21179" y="18360"/>
                  </a:cubicBezTo>
                  <a:cubicBezTo>
                    <a:pt x="21018" y="18893"/>
                    <a:pt x="20798" y="19623"/>
                    <a:pt x="20979" y="19867"/>
                  </a:cubicBezTo>
                  <a:cubicBezTo>
                    <a:pt x="20997" y="19890"/>
                    <a:pt x="21017" y="19913"/>
                    <a:pt x="21038" y="19936"/>
                  </a:cubicBezTo>
                  <a:cubicBezTo>
                    <a:pt x="21123" y="20032"/>
                    <a:pt x="21252" y="20177"/>
                    <a:pt x="21167" y="20399"/>
                  </a:cubicBezTo>
                  <a:cubicBezTo>
                    <a:pt x="21113" y="20542"/>
                    <a:pt x="20965" y="20658"/>
                    <a:pt x="20847" y="20751"/>
                  </a:cubicBezTo>
                  <a:cubicBezTo>
                    <a:pt x="20816" y="20775"/>
                    <a:pt x="20788" y="20797"/>
                    <a:pt x="20766" y="20817"/>
                  </a:cubicBezTo>
                  <a:cubicBezTo>
                    <a:pt x="20563" y="20994"/>
                    <a:pt x="20297" y="21196"/>
                    <a:pt x="20029" y="21196"/>
                  </a:cubicBezTo>
                  <a:cubicBezTo>
                    <a:pt x="20003" y="21196"/>
                    <a:pt x="19976" y="21194"/>
                    <a:pt x="19950" y="21190"/>
                  </a:cubicBezTo>
                  <a:cubicBezTo>
                    <a:pt x="19778" y="21163"/>
                    <a:pt x="19646" y="21043"/>
                    <a:pt x="19518" y="20927"/>
                  </a:cubicBezTo>
                  <a:cubicBezTo>
                    <a:pt x="19424" y="20843"/>
                    <a:pt x="19336" y="20763"/>
                    <a:pt x="19236" y="20721"/>
                  </a:cubicBezTo>
                  <a:cubicBezTo>
                    <a:pt x="19214" y="20774"/>
                    <a:pt x="19215" y="20799"/>
                    <a:pt x="19217" y="20806"/>
                  </a:cubicBezTo>
                  <a:cubicBezTo>
                    <a:pt x="19223" y="20840"/>
                    <a:pt x="19278" y="20878"/>
                    <a:pt x="19327" y="20912"/>
                  </a:cubicBezTo>
                  <a:cubicBezTo>
                    <a:pt x="19405" y="20966"/>
                    <a:pt x="19502" y="21033"/>
                    <a:pt x="19547" y="21163"/>
                  </a:cubicBezTo>
                  <a:cubicBezTo>
                    <a:pt x="19599" y="21309"/>
                    <a:pt x="19466" y="21509"/>
                    <a:pt x="19411" y="21552"/>
                  </a:cubicBezTo>
                  <a:cubicBezTo>
                    <a:pt x="19370" y="21584"/>
                    <a:pt x="19321" y="21600"/>
                    <a:pt x="19267" y="21600"/>
                  </a:cubicBezTo>
                  <a:close/>
                </a:path>
              </a:pathLst>
            </a:custGeom>
            <a:solidFill>
              <a:schemeClr val="bg1">
                <a:lumMod val="9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2" name="Shape 3166">
              <a:extLst>
                <a:ext uri="{FF2B5EF4-FFF2-40B4-BE49-F238E27FC236}">
                  <a16:creationId xmlns:a16="http://schemas.microsoft.com/office/drawing/2014/main" id="{EE8CD18D-D0CC-3743-B8E8-8E4600440420}"/>
                </a:ext>
              </a:extLst>
            </p:cNvPr>
            <p:cNvSpPr/>
            <p:nvPr/>
          </p:nvSpPr>
          <p:spPr>
            <a:xfrm>
              <a:off x="13906569" y="7984803"/>
              <a:ext cx="792633" cy="1261965"/>
            </a:xfrm>
            <a:custGeom>
              <a:avLst/>
              <a:gdLst/>
              <a:ahLst/>
              <a:cxnLst>
                <a:cxn ang="0">
                  <a:pos x="wd2" y="hd2"/>
                </a:cxn>
                <a:cxn ang="5400000">
                  <a:pos x="wd2" y="hd2"/>
                </a:cxn>
                <a:cxn ang="10800000">
                  <a:pos x="wd2" y="hd2"/>
                </a:cxn>
                <a:cxn ang="16200000">
                  <a:pos x="wd2" y="hd2"/>
                </a:cxn>
              </a:cxnLst>
              <a:rect l="0" t="0" r="r" b="b"/>
              <a:pathLst>
                <a:path w="21522" h="21600" extrusionOk="0">
                  <a:moveTo>
                    <a:pt x="3460" y="21600"/>
                  </a:moveTo>
                  <a:cubicBezTo>
                    <a:pt x="3235" y="21600"/>
                    <a:pt x="2982" y="21466"/>
                    <a:pt x="2759" y="21348"/>
                  </a:cubicBezTo>
                  <a:cubicBezTo>
                    <a:pt x="2679" y="21305"/>
                    <a:pt x="2596" y="21261"/>
                    <a:pt x="2554" y="21247"/>
                  </a:cubicBezTo>
                  <a:cubicBezTo>
                    <a:pt x="2241" y="21137"/>
                    <a:pt x="1911" y="21084"/>
                    <a:pt x="1548" y="21084"/>
                  </a:cubicBezTo>
                  <a:lnTo>
                    <a:pt x="1389" y="21084"/>
                  </a:lnTo>
                  <a:lnTo>
                    <a:pt x="1357" y="20985"/>
                  </a:lnTo>
                  <a:lnTo>
                    <a:pt x="1352" y="20961"/>
                  </a:lnTo>
                  <a:cubicBezTo>
                    <a:pt x="1113" y="19793"/>
                    <a:pt x="-78" y="13860"/>
                    <a:pt x="4" y="11758"/>
                  </a:cubicBezTo>
                  <a:cubicBezTo>
                    <a:pt x="91" y="9505"/>
                    <a:pt x="613" y="919"/>
                    <a:pt x="619" y="832"/>
                  </a:cubicBezTo>
                  <a:lnTo>
                    <a:pt x="625" y="732"/>
                  </a:lnTo>
                  <a:lnTo>
                    <a:pt x="14516" y="0"/>
                  </a:lnTo>
                  <a:lnTo>
                    <a:pt x="19163" y="9549"/>
                  </a:lnTo>
                  <a:cubicBezTo>
                    <a:pt x="19430" y="9704"/>
                    <a:pt x="20922" y="10613"/>
                    <a:pt x="20791" y="11520"/>
                  </a:cubicBezTo>
                  <a:cubicBezTo>
                    <a:pt x="20729" y="11957"/>
                    <a:pt x="20575" y="12178"/>
                    <a:pt x="20413" y="12411"/>
                  </a:cubicBezTo>
                  <a:cubicBezTo>
                    <a:pt x="20218" y="12690"/>
                    <a:pt x="19998" y="13007"/>
                    <a:pt x="19855" y="13800"/>
                  </a:cubicBezTo>
                  <a:cubicBezTo>
                    <a:pt x="19596" y="15220"/>
                    <a:pt x="21349" y="17000"/>
                    <a:pt x="21367" y="17018"/>
                  </a:cubicBezTo>
                  <a:lnTo>
                    <a:pt x="21522" y="17173"/>
                  </a:lnTo>
                  <a:lnTo>
                    <a:pt x="6602" y="18075"/>
                  </a:lnTo>
                  <a:cubicBezTo>
                    <a:pt x="6359" y="18149"/>
                    <a:pt x="6034" y="18299"/>
                    <a:pt x="6063" y="18409"/>
                  </a:cubicBezTo>
                  <a:cubicBezTo>
                    <a:pt x="6096" y="18537"/>
                    <a:pt x="6818" y="18954"/>
                    <a:pt x="7466" y="19266"/>
                  </a:cubicBezTo>
                  <a:lnTo>
                    <a:pt x="7534" y="19298"/>
                  </a:lnTo>
                  <a:lnTo>
                    <a:pt x="7609" y="20833"/>
                  </a:lnTo>
                  <a:lnTo>
                    <a:pt x="7497" y="20863"/>
                  </a:lnTo>
                  <a:cubicBezTo>
                    <a:pt x="7263" y="20927"/>
                    <a:pt x="7070" y="21039"/>
                    <a:pt x="6866" y="21158"/>
                  </a:cubicBezTo>
                  <a:cubicBezTo>
                    <a:pt x="6549" y="21344"/>
                    <a:pt x="6190" y="21553"/>
                    <a:pt x="5642" y="21553"/>
                  </a:cubicBezTo>
                  <a:cubicBezTo>
                    <a:pt x="4846" y="21549"/>
                    <a:pt x="4207" y="21167"/>
                    <a:pt x="3947" y="20815"/>
                  </a:cubicBezTo>
                  <a:cubicBezTo>
                    <a:pt x="3922" y="20782"/>
                    <a:pt x="3896" y="20721"/>
                    <a:pt x="3848" y="20609"/>
                  </a:cubicBezTo>
                  <a:cubicBezTo>
                    <a:pt x="3810" y="20521"/>
                    <a:pt x="3730" y="20334"/>
                    <a:pt x="3654" y="20207"/>
                  </a:cubicBezTo>
                  <a:cubicBezTo>
                    <a:pt x="3647" y="20368"/>
                    <a:pt x="3691" y="20633"/>
                    <a:pt x="3722" y="20811"/>
                  </a:cubicBezTo>
                  <a:cubicBezTo>
                    <a:pt x="3805" y="21307"/>
                    <a:pt x="3819" y="21487"/>
                    <a:pt x="3651" y="21563"/>
                  </a:cubicBezTo>
                  <a:cubicBezTo>
                    <a:pt x="3596" y="21587"/>
                    <a:pt x="3530" y="21600"/>
                    <a:pt x="3460"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3" name="Shape 3167">
              <a:extLst>
                <a:ext uri="{FF2B5EF4-FFF2-40B4-BE49-F238E27FC236}">
                  <a16:creationId xmlns:a16="http://schemas.microsoft.com/office/drawing/2014/main" id="{717FC1CE-856F-8A42-8451-3F2DAAE9A98C}"/>
                </a:ext>
              </a:extLst>
            </p:cNvPr>
            <p:cNvSpPr/>
            <p:nvPr/>
          </p:nvSpPr>
          <p:spPr>
            <a:xfrm>
              <a:off x="8720040" y="6050377"/>
              <a:ext cx="1140963" cy="1419968"/>
            </a:xfrm>
            <a:custGeom>
              <a:avLst/>
              <a:gdLst/>
              <a:ahLst/>
              <a:cxnLst>
                <a:cxn ang="0">
                  <a:pos x="wd2" y="hd2"/>
                </a:cxn>
                <a:cxn ang="5400000">
                  <a:pos x="wd2" y="hd2"/>
                </a:cxn>
                <a:cxn ang="10800000">
                  <a:pos x="wd2" y="hd2"/>
                </a:cxn>
                <a:cxn ang="16200000">
                  <a:pos x="wd2" y="hd2"/>
                </a:cxn>
              </a:cxnLst>
              <a:rect l="0" t="0" r="r" b="b"/>
              <a:pathLst>
                <a:path w="21600" h="21600" extrusionOk="0">
                  <a:moveTo>
                    <a:pt x="10378" y="20625"/>
                  </a:moveTo>
                  <a:lnTo>
                    <a:pt x="0" y="19231"/>
                  </a:lnTo>
                  <a:lnTo>
                    <a:pt x="4072" y="0"/>
                  </a:lnTo>
                  <a:lnTo>
                    <a:pt x="15221" y="1404"/>
                  </a:lnTo>
                  <a:lnTo>
                    <a:pt x="15278" y="1473"/>
                  </a:lnTo>
                  <a:lnTo>
                    <a:pt x="14506" y="5596"/>
                  </a:lnTo>
                  <a:lnTo>
                    <a:pt x="21600" y="6277"/>
                  </a:lnTo>
                  <a:lnTo>
                    <a:pt x="19110" y="21600"/>
                  </a:lnTo>
                  <a:cubicBezTo>
                    <a:pt x="19110" y="21600"/>
                    <a:pt x="10378" y="20625"/>
                    <a:pt x="10378" y="20625"/>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4" name="Shape 3168">
              <a:extLst>
                <a:ext uri="{FF2B5EF4-FFF2-40B4-BE49-F238E27FC236}">
                  <a16:creationId xmlns:a16="http://schemas.microsoft.com/office/drawing/2014/main" id="{76562DD3-5AD9-F049-BFE6-F12126214B06}"/>
                </a:ext>
              </a:extLst>
            </p:cNvPr>
            <p:cNvSpPr/>
            <p:nvPr/>
          </p:nvSpPr>
          <p:spPr>
            <a:xfrm>
              <a:off x="13897922" y="6262368"/>
              <a:ext cx="607078" cy="1071256"/>
            </a:xfrm>
            <a:custGeom>
              <a:avLst/>
              <a:gdLst/>
              <a:ahLst/>
              <a:cxnLst>
                <a:cxn ang="0">
                  <a:pos x="wd2" y="hd2"/>
                </a:cxn>
                <a:cxn ang="5400000">
                  <a:pos x="wd2" y="hd2"/>
                </a:cxn>
                <a:cxn ang="10800000">
                  <a:pos x="wd2" y="hd2"/>
                </a:cxn>
                <a:cxn ang="16200000">
                  <a:pos x="wd2" y="hd2"/>
                </a:cxn>
              </a:cxnLst>
              <a:rect l="0" t="0" r="r" b="b"/>
              <a:pathLst>
                <a:path w="21375" h="21600" extrusionOk="0">
                  <a:moveTo>
                    <a:pt x="0" y="21392"/>
                  </a:moveTo>
                  <a:lnTo>
                    <a:pt x="0" y="19421"/>
                  </a:lnTo>
                  <a:lnTo>
                    <a:pt x="43" y="19386"/>
                  </a:lnTo>
                  <a:cubicBezTo>
                    <a:pt x="215" y="19248"/>
                    <a:pt x="382" y="19117"/>
                    <a:pt x="543" y="18990"/>
                  </a:cubicBezTo>
                  <a:cubicBezTo>
                    <a:pt x="2120" y="17749"/>
                    <a:pt x="2988" y="17065"/>
                    <a:pt x="1835" y="15472"/>
                  </a:cubicBezTo>
                  <a:cubicBezTo>
                    <a:pt x="1382" y="14843"/>
                    <a:pt x="1549" y="14185"/>
                    <a:pt x="1711" y="13550"/>
                  </a:cubicBezTo>
                  <a:cubicBezTo>
                    <a:pt x="1800" y="13199"/>
                    <a:pt x="1885" y="12868"/>
                    <a:pt x="1873" y="12540"/>
                  </a:cubicBezTo>
                  <a:cubicBezTo>
                    <a:pt x="1841" y="11695"/>
                    <a:pt x="1663" y="10824"/>
                    <a:pt x="1491" y="9982"/>
                  </a:cubicBezTo>
                  <a:cubicBezTo>
                    <a:pt x="1408" y="9576"/>
                    <a:pt x="1326" y="9170"/>
                    <a:pt x="1258" y="8767"/>
                  </a:cubicBezTo>
                  <a:cubicBezTo>
                    <a:pt x="1227" y="8575"/>
                    <a:pt x="1097" y="7798"/>
                    <a:pt x="932" y="6809"/>
                  </a:cubicBezTo>
                  <a:cubicBezTo>
                    <a:pt x="646" y="5090"/>
                    <a:pt x="252" y="2732"/>
                    <a:pt x="81" y="1687"/>
                  </a:cubicBezTo>
                  <a:lnTo>
                    <a:pt x="28" y="1361"/>
                  </a:lnTo>
                  <a:lnTo>
                    <a:pt x="464" y="1573"/>
                  </a:lnTo>
                  <a:cubicBezTo>
                    <a:pt x="830" y="1750"/>
                    <a:pt x="1174" y="1833"/>
                    <a:pt x="1546" y="1833"/>
                  </a:cubicBezTo>
                  <a:cubicBezTo>
                    <a:pt x="1982" y="1833"/>
                    <a:pt x="2460" y="1724"/>
                    <a:pt x="3198" y="1459"/>
                  </a:cubicBezTo>
                  <a:cubicBezTo>
                    <a:pt x="3347" y="1405"/>
                    <a:pt x="3517" y="1354"/>
                    <a:pt x="3691" y="1302"/>
                  </a:cubicBezTo>
                  <a:cubicBezTo>
                    <a:pt x="4124" y="1173"/>
                    <a:pt x="4571" y="1040"/>
                    <a:pt x="4756" y="829"/>
                  </a:cubicBezTo>
                  <a:lnTo>
                    <a:pt x="4813" y="764"/>
                  </a:lnTo>
                  <a:lnTo>
                    <a:pt x="16975" y="0"/>
                  </a:lnTo>
                  <a:lnTo>
                    <a:pt x="18002" y="506"/>
                  </a:lnTo>
                  <a:lnTo>
                    <a:pt x="21164" y="13870"/>
                  </a:lnTo>
                  <a:lnTo>
                    <a:pt x="21042" y="13916"/>
                  </a:lnTo>
                  <a:cubicBezTo>
                    <a:pt x="20944" y="13954"/>
                    <a:pt x="20879" y="13997"/>
                    <a:pt x="20844" y="14047"/>
                  </a:cubicBezTo>
                  <a:cubicBezTo>
                    <a:pt x="20743" y="14194"/>
                    <a:pt x="20889" y="14362"/>
                    <a:pt x="21059" y="14555"/>
                  </a:cubicBezTo>
                  <a:cubicBezTo>
                    <a:pt x="21300" y="14830"/>
                    <a:pt x="21600" y="15173"/>
                    <a:pt x="21119" y="15532"/>
                  </a:cubicBezTo>
                  <a:cubicBezTo>
                    <a:pt x="20648" y="15884"/>
                    <a:pt x="19816" y="15902"/>
                    <a:pt x="19082" y="15918"/>
                  </a:cubicBezTo>
                  <a:cubicBezTo>
                    <a:pt x="18622" y="15927"/>
                    <a:pt x="18187" y="15937"/>
                    <a:pt x="17879" y="16019"/>
                  </a:cubicBezTo>
                  <a:cubicBezTo>
                    <a:pt x="17354" y="16159"/>
                    <a:pt x="17319" y="16460"/>
                    <a:pt x="17325" y="16903"/>
                  </a:cubicBezTo>
                  <a:cubicBezTo>
                    <a:pt x="17325" y="16999"/>
                    <a:pt x="17326" y="17093"/>
                    <a:pt x="17318" y="17181"/>
                  </a:cubicBezTo>
                  <a:lnTo>
                    <a:pt x="17084" y="17178"/>
                  </a:lnTo>
                  <a:lnTo>
                    <a:pt x="17064" y="17292"/>
                  </a:lnTo>
                  <a:cubicBezTo>
                    <a:pt x="17110" y="17292"/>
                    <a:pt x="17139" y="17283"/>
                    <a:pt x="17139" y="17283"/>
                  </a:cubicBezTo>
                  <a:cubicBezTo>
                    <a:pt x="16875" y="17368"/>
                    <a:pt x="15334" y="18431"/>
                    <a:pt x="14990" y="18715"/>
                  </a:cubicBezTo>
                  <a:cubicBezTo>
                    <a:pt x="14721" y="18937"/>
                    <a:pt x="14660" y="19215"/>
                    <a:pt x="14595" y="19509"/>
                  </a:cubicBezTo>
                  <a:cubicBezTo>
                    <a:pt x="14545" y="19733"/>
                    <a:pt x="14494" y="19965"/>
                    <a:pt x="14342" y="20174"/>
                  </a:cubicBezTo>
                  <a:lnTo>
                    <a:pt x="14234" y="20322"/>
                  </a:lnTo>
                  <a:lnTo>
                    <a:pt x="13999" y="20234"/>
                  </a:lnTo>
                  <a:cubicBezTo>
                    <a:pt x="13826" y="20170"/>
                    <a:pt x="13647" y="20090"/>
                    <a:pt x="13462" y="20007"/>
                  </a:cubicBezTo>
                  <a:cubicBezTo>
                    <a:pt x="12988" y="19794"/>
                    <a:pt x="12497" y="19574"/>
                    <a:pt x="11990" y="19566"/>
                  </a:cubicBezTo>
                  <a:cubicBezTo>
                    <a:pt x="11301" y="19566"/>
                    <a:pt x="10906" y="20156"/>
                    <a:pt x="10589" y="20630"/>
                  </a:cubicBezTo>
                  <a:cubicBezTo>
                    <a:pt x="10501" y="20761"/>
                    <a:pt x="10420" y="20881"/>
                    <a:pt x="10341" y="20979"/>
                  </a:cubicBezTo>
                  <a:lnTo>
                    <a:pt x="9917" y="20867"/>
                  </a:lnTo>
                  <a:cubicBezTo>
                    <a:pt x="9878" y="20916"/>
                    <a:pt x="9912" y="20964"/>
                    <a:pt x="9940" y="20978"/>
                  </a:cubicBezTo>
                  <a:cubicBezTo>
                    <a:pt x="9769" y="20888"/>
                    <a:pt x="8473" y="20686"/>
                    <a:pt x="8066" y="20686"/>
                  </a:cubicBezTo>
                  <a:cubicBezTo>
                    <a:pt x="7752" y="20727"/>
                    <a:pt x="7536" y="20876"/>
                    <a:pt x="7307" y="21034"/>
                  </a:cubicBezTo>
                  <a:cubicBezTo>
                    <a:pt x="7022" y="21231"/>
                    <a:pt x="6699" y="21453"/>
                    <a:pt x="6178" y="21456"/>
                  </a:cubicBezTo>
                  <a:cubicBezTo>
                    <a:pt x="6178" y="21456"/>
                    <a:pt x="6178" y="21456"/>
                    <a:pt x="6178" y="21456"/>
                  </a:cubicBezTo>
                  <a:cubicBezTo>
                    <a:pt x="5677" y="21456"/>
                    <a:pt x="5286" y="21349"/>
                    <a:pt x="4908" y="21245"/>
                  </a:cubicBezTo>
                  <a:cubicBezTo>
                    <a:pt x="4557" y="21148"/>
                    <a:pt x="4226" y="21057"/>
                    <a:pt x="3837" y="21057"/>
                  </a:cubicBezTo>
                  <a:cubicBezTo>
                    <a:pt x="3779" y="21057"/>
                    <a:pt x="3720" y="21059"/>
                    <a:pt x="3660" y="21063"/>
                  </a:cubicBezTo>
                  <a:cubicBezTo>
                    <a:pt x="2260" y="21162"/>
                    <a:pt x="1180" y="21324"/>
                    <a:pt x="452" y="21547"/>
                  </a:cubicBezTo>
                  <a:lnTo>
                    <a:pt x="277" y="21600"/>
                  </a:lnTo>
                  <a:cubicBezTo>
                    <a:pt x="277" y="21600"/>
                    <a:pt x="0" y="21392"/>
                    <a:pt x="0" y="2139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5" name="Shape 3169">
              <a:extLst>
                <a:ext uri="{FF2B5EF4-FFF2-40B4-BE49-F238E27FC236}">
                  <a16:creationId xmlns:a16="http://schemas.microsoft.com/office/drawing/2014/main" id="{6BAEC68F-143A-124D-A79E-2E9BA2F829B9}"/>
                </a:ext>
              </a:extLst>
            </p:cNvPr>
            <p:cNvSpPr/>
            <p:nvPr/>
          </p:nvSpPr>
          <p:spPr>
            <a:xfrm>
              <a:off x="14401588" y="6063628"/>
              <a:ext cx="864362" cy="995653"/>
            </a:xfrm>
            <a:custGeom>
              <a:avLst/>
              <a:gdLst/>
              <a:ahLst/>
              <a:cxnLst>
                <a:cxn ang="0">
                  <a:pos x="wd2" y="hd2"/>
                </a:cxn>
                <a:cxn ang="5400000">
                  <a:pos x="wd2" y="hd2"/>
                </a:cxn>
                <a:cxn ang="10800000">
                  <a:pos x="wd2" y="hd2"/>
                </a:cxn>
                <a:cxn ang="16200000">
                  <a:pos x="wd2" y="hd2"/>
                </a:cxn>
              </a:cxnLst>
              <a:rect l="0" t="0" r="r" b="b"/>
              <a:pathLst>
                <a:path w="21600" h="21600" extrusionOk="0">
                  <a:moveTo>
                    <a:pt x="11677" y="20023"/>
                  </a:moveTo>
                  <a:cubicBezTo>
                    <a:pt x="11622" y="20069"/>
                    <a:pt x="11565" y="20119"/>
                    <a:pt x="11506" y="20171"/>
                  </a:cubicBezTo>
                  <a:cubicBezTo>
                    <a:pt x="11306" y="20348"/>
                    <a:pt x="11099" y="20532"/>
                    <a:pt x="10883" y="20619"/>
                  </a:cubicBezTo>
                  <a:cubicBezTo>
                    <a:pt x="10723" y="20683"/>
                    <a:pt x="10549" y="20714"/>
                    <a:pt x="10351" y="20714"/>
                  </a:cubicBezTo>
                  <a:cubicBezTo>
                    <a:pt x="10190" y="20714"/>
                    <a:pt x="10032" y="20694"/>
                    <a:pt x="9879" y="20675"/>
                  </a:cubicBezTo>
                  <a:cubicBezTo>
                    <a:pt x="9730" y="20655"/>
                    <a:pt x="9590" y="20638"/>
                    <a:pt x="9451" y="20638"/>
                  </a:cubicBezTo>
                  <a:cubicBezTo>
                    <a:pt x="9374" y="20638"/>
                    <a:pt x="9304" y="20643"/>
                    <a:pt x="9238" y="20655"/>
                  </a:cubicBezTo>
                  <a:cubicBezTo>
                    <a:pt x="9125" y="20675"/>
                    <a:pt x="8965" y="20770"/>
                    <a:pt x="8823" y="20854"/>
                  </a:cubicBezTo>
                  <a:cubicBezTo>
                    <a:pt x="8625" y="20972"/>
                    <a:pt x="8439" y="21083"/>
                    <a:pt x="8260" y="21083"/>
                  </a:cubicBezTo>
                  <a:cubicBezTo>
                    <a:pt x="8034" y="21075"/>
                    <a:pt x="7877" y="20911"/>
                    <a:pt x="7726" y="20753"/>
                  </a:cubicBezTo>
                  <a:cubicBezTo>
                    <a:pt x="7652" y="20675"/>
                    <a:pt x="7575" y="20596"/>
                    <a:pt x="7519" y="20565"/>
                  </a:cubicBezTo>
                  <a:cubicBezTo>
                    <a:pt x="7237" y="20414"/>
                    <a:pt x="6899" y="20337"/>
                    <a:pt x="6541" y="20255"/>
                  </a:cubicBezTo>
                  <a:cubicBezTo>
                    <a:pt x="6216" y="20181"/>
                    <a:pt x="5880" y="20104"/>
                    <a:pt x="5580" y="19965"/>
                  </a:cubicBezTo>
                  <a:cubicBezTo>
                    <a:pt x="5318" y="19844"/>
                    <a:pt x="5132" y="19668"/>
                    <a:pt x="4953" y="19498"/>
                  </a:cubicBezTo>
                  <a:cubicBezTo>
                    <a:pt x="4739" y="19295"/>
                    <a:pt x="4537" y="19104"/>
                    <a:pt x="4220" y="19024"/>
                  </a:cubicBezTo>
                  <a:cubicBezTo>
                    <a:pt x="4077" y="18988"/>
                    <a:pt x="3785" y="18946"/>
                    <a:pt x="3434" y="18946"/>
                  </a:cubicBezTo>
                  <a:cubicBezTo>
                    <a:pt x="3018" y="18946"/>
                    <a:pt x="2686" y="19006"/>
                    <a:pt x="2500" y="19116"/>
                  </a:cubicBezTo>
                  <a:lnTo>
                    <a:pt x="2279" y="19246"/>
                  </a:lnTo>
                  <a:lnTo>
                    <a:pt x="0" y="4645"/>
                  </a:lnTo>
                  <a:lnTo>
                    <a:pt x="6710" y="3570"/>
                  </a:lnTo>
                  <a:lnTo>
                    <a:pt x="6646" y="3693"/>
                  </a:lnTo>
                  <a:cubicBezTo>
                    <a:pt x="7259" y="3850"/>
                    <a:pt x="9850" y="4256"/>
                    <a:pt x="10154" y="4256"/>
                  </a:cubicBezTo>
                  <a:lnTo>
                    <a:pt x="10233" y="4530"/>
                  </a:lnTo>
                  <a:cubicBezTo>
                    <a:pt x="10152" y="4562"/>
                    <a:pt x="10074" y="4592"/>
                    <a:pt x="9998" y="4620"/>
                  </a:cubicBezTo>
                  <a:cubicBezTo>
                    <a:pt x="9985" y="4625"/>
                    <a:pt x="9973" y="4629"/>
                    <a:pt x="9960" y="4634"/>
                  </a:cubicBezTo>
                  <a:cubicBezTo>
                    <a:pt x="10520" y="4676"/>
                    <a:pt x="11179" y="4843"/>
                    <a:pt x="11518" y="4929"/>
                  </a:cubicBezTo>
                  <a:lnTo>
                    <a:pt x="11572" y="4943"/>
                  </a:lnTo>
                  <a:cubicBezTo>
                    <a:pt x="11733" y="4837"/>
                    <a:pt x="11874" y="4718"/>
                    <a:pt x="12023" y="4593"/>
                  </a:cubicBezTo>
                  <a:cubicBezTo>
                    <a:pt x="12305" y="4355"/>
                    <a:pt x="12596" y="4110"/>
                    <a:pt x="13026" y="3964"/>
                  </a:cubicBezTo>
                  <a:cubicBezTo>
                    <a:pt x="13462" y="3816"/>
                    <a:pt x="13927" y="3778"/>
                    <a:pt x="14377" y="3741"/>
                  </a:cubicBezTo>
                  <a:cubicBezTo>
                    <a:pt x="14571" y="3725"/>
                    <a:pt x="14770" y="3709"/>
                    <a:pt x="14962" y="3684"/>
                  </a:cubicBezTo>
                  <a:cubicBezTo>
                    <a:pt x="15202" y="3413"/>
                    <a:pt x="15458" y="3148"/>
                    <a:pt x="15706" y="2891"/>
                  </a:cubicBezTo>
                  <a:lnTo>
                    <a:pt x="15937" y="2652"/>
                  </a:lnTo>
                  <a:cubicBezTo>
                    <a:pt x="16493" y="2072"/>
                    <a:pt x="17020" y="1747"/>
                    <a:pt x="17704" y="1351"/>
                  </a:cubicBezTo>
                  <a:lnTo>
                    <a:pt x="18110" y="1116"/>
                  </a:lnTo>
                  <a:cubicBezTo>
                    <a:pt x="18678" y="787"/>
                    <a:pt x="19243" y="460"/>
                    <a:pt x="19803" y="126"/>
                  </a:cubicBezTo>
                  <a:lnTo>
                    <a:pt x="20016" y="0"/>
                  </a:lnTo>
                  <a:lnTo>
                    <a:pt x="21600" y="7827"/>
                  </a:lnTo>
                  <a:lnTo>
                    <a:pt x="21495" y="7876"/>
                  </a:lnTo>
                  <a:cubicBezTo>
                    <a:pt x="21356" y="7941"/>
                    <a:pt x="21226" y="7961"/>
                    <a:pt x="21112" y="7978"/>
                  </a:cubicBezTo>
                  <a:cubicBezTo>
                    <a:pt x="21101" y="7980"/>
                    <a:pt x="21091" y="7981"/>
                    <a:pt x="21081" y="7982"/>
                  </a:cubicBezTo>
                  <a:cubicBezTo>
                    <a:pt x="21361" y="8299"/>
                    <a:pt x="21484" y="8743"/>
                    <a:pt x="21440" y="9284"/>
                  </a:cubicBezTo>
                  <a:cubicBezTo>
                    <a:pt x="21413" y="9595"/>
                    <a:pt x="21397" y="9915"/>
                    <a:pt x="21380" y="10239"/>
                  </a:cubicBezTo>
                  <a:cubicBezTo>
                    <a:pt x="21284" y="12123"/>
                    <a:pt x="21175" y="14258"/>
                    <a:pt x="18999" y="15397"/>
                  </a:cubicBezTo>
                  <a:cubicBezTo>
                    <a:pt x="18410" y="15706"/>
                    <a:pt x="17732" y="16070"/>
                    <a:pt x="17099" y="16506"/>
                  </a:cubicBezTo>
                  <a:cubicBezTo>
                    <a:pt x="17247" y="16990"/>
                    <a:pt x="17324" y="17613"/>
                    <a:pt x="16948" y="18013"/>
                  </a:cubicBezTo>
                  <a:cubicBezTo>
                    <a:pt x="16766" y="18207"/>
                    <a:pt x="16470" y="18279"/>
                    <a:pt x="16208" y="18342"/>
                  </a:cubicBezTo>
                  <a:cubicBezTo>
                    <a:pt x="15976" y="18399"/>
                    <a:pt x="15757" y="18452"/>
                    <a:pt x="15670" y="18571"/>
                  </a:cubicBezTo>
                  <a:cubicBezTo>
                    <a:pt x="15544" y="18740"/>
                    <a:pt x="15631" y="18962"/>
                    <a:pt x="15732" y="19219"/>
                  </a:cubicBezTo>
                  <a:cubicBezTo>
                    <a:pt x="15837" y="19483"/>
                    <a:pt x="15944" y="19756"/>
                    <a:pt x="15822" y="20019"/>
                  </a:cubicBezTo>
                  <a:cubicBezTo>
                    <a:pt x="15745" y="20187"/>
                    <a:pt x="15582" y="20245"/>
                    <a:pt x="15463" y="20288"/>
                  </a:cubicBezTo>
                  <a:cubicBezTo>
                    <a:pt x="15371" y="20321"/>
                    <a:pt x="15318" y="20341"/>
                    <a:pt x="15295" y="20384"/>
                  </a:cubicBezTo>
                  <a:cubicBezTo>
                    <a:pt x="15235" y="20494"/>
                    <a:pt x="15250" y="20688"/>
                    <a:pt x="15263" y="20859"/>
                  </a:cubicBezTo>
                  <a:cubicBezTo>
                    <a:pt x="15271" y="20964"/>
                    <a:pt x="15278" y="21064"/>
                    <a:pt x="15272" y="21150"/>
                  </a:cubicBezTo>
                  <a:lnTo>
                    <a:pt x="15263" y="21279"/>
                  </a:lnTo>
                  <a:lnTo>
                    <a:pt x="15113" y="21285"/>
                  </a:lnTo>
                  <a:cubicBezTo>
                    <a:pt x="14564" y="21304"/>
                    <a:pt x="14334" y="21324"/>
                    <a:pt x="14274" y="21439"/>
                  </a:cubicBezTo>
                  <a:lnTo>
                    <a:pt x="14191" y="21600"/>
                  </a:lnTo>
                  <a:cubicBezTo>
                    <a:pt x="14191" y="21600"/>
                    <a:pt x="11677" y="20023"/>
                    <a:pt x="11677" y="2002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36" name="Shape 3170">
              <a:extLst>
                <a:ext uri="{FF2B5EF4-FFF2-40B4-BE49-F238E27FC236}">
                  <a16:creationId xmlns:a16="http://schemas.microsoft.com/office/drawing/2014/main" id="{CA3AEE32-2E88-AB48-9D59-6C7343E3FB3C}"/>
                </a:ext>
              </a:extLst>
            </p:cNvPr>
            <p:cNvSpPr/>
            <p:nvPr/>
          </p:nvSpPr>
          <p:spPr>
            <a:xfrm>
              <a:off x="8401934" y="4208701"/>
              <a:ext cx="1229856" cy="1959140"/>
            </a:xfrm>
            <a:custGeom>
              <a:avLst/>
              <a:gdLst/>
              <a:ahLst/>
              <a:cxnLst>
                <a:cxn ang="0">
                  <a:pos x="wd2" y="hd2"/>
                </a:cxn>
                <a:cxn ang="5400000">
                  <a:pos x="wd2" y="hd2"/>
                </a:cxn>
                <a:cxn ang="10800000">
                  <a:pos x="wd2" y="hd2"/>
                </a:cxn>
                <a:cxn ang="16200000">
                  <a:pos x="wd2" y="hd2"/>
                </a:cxn>
              </a:cxnLst>
              <a:rect l="0" t="0" r="r" b="b"/>
              <a:pathLst>
                <a:path w="21600" h="21600" extrusionOk="0">
                  <a:moveTo>
                    <a:pt x="19468" y="21469"/>
                  </a:moveTo>
                  <a:lnTo>
                    <a:pt x="9340" y="20472"/>
                  </a:lnTo>
                  <a:lnTo>
                    <a:pt x="9331" y="20397"/>
                  </a:lnTo>
                  <a:lnTo>
                    <a:pt x="9306" y="20468"/>
                  </a:lnTo>
                  <a:lnTo>
                    <a:pt x="0" y="19203"/>
                  </a:lnTo>
                  <a:lnTo>
                    <a:pt x="21" y="19133"/>
                  </a:lnTo>
                  <a:cubicBezTo>
                    <a:pt x="134" y="18751"/>
                    <a:pt x="669" y="17569"/>
                    <a:pt x="1235" y="16317"/>
                  </a:cubicBezTo>
                  <a:cubicBezTo>
                    <a:pt x="1813" y="15040"/>
                    <a:pt x="2468" y="13592"/>
                    <a:pt x="2475" y="13401"/>
                  </a:cubicBezTo>
                  <a:cubicBezTo>
                    <a:pt x="2481" y="13244"/>
                    <a:pt x="2378" y="13099"/>
                    <a:pt x="2270" y="12945"/>
                  </a:cubicBezTo>
                  <a:cubicBezTo>
                    <a:pt x="2140" y="12761"/>
                    <a:pt x="2007" y="12571"/>
                    <a:pt x="2064" y="12356"/>
                  </a:cubicBezTo>
                  <a:cubicBezTo>
                    <a:pt x="2127" y="12123"/>
                    <a:pt x="2384" y="11972"/>
                    <a:pt x="2633" y="11827"/>
                  </a:cubicBezTo>
                  <a:cubicBezTo>
                    <a:pt x="2735" y="11767"/>
                    <a:pt x="2831" y="11711"/>
                    <a:pt x="2913" y="11649"/>
                  </a:cubicBezTo>
                  <a:cubicBezTo>
                    <a:pt x="3144" y="11477"/>
                    <a:pt x="3426" y="11295"/>
                    <a:pt x="3724" y="11102"/>
                  </a:cubicBezTo>
                  <a:cubicBezTo>
                    <a:pt x="4379" y="10677"/>
                    <a:pt x="5122" y="10196"/>
                    <a:pt x="5412" y="9744"/>
                  </a:cubicBezTo>
                  <a:cubicBezTo>
                    <a:pt x="5632" y="9398"/>
                    <a:pt x="5314" y="9057"/>
                    <a:pt x="5007" y="8727"/>
                  </a:cubicBezTo>
                  <a:cubicBezTo>
                    <a:pt x="4833" y="8540"/>
                    <a:pt x="4668" y="8363"/>
                    <a:pt x="4588" y="8181"/>
                  </a:cubicBezTo>
                  <a:cubicBezTo>
                    <a:pt x="4326" y="7582"/>
                    <a:pt x="4480" y="6850"/>
                    <a:pt x="4712" y="6364"/>
                  </a:cubicBezTo>
                  <a:cubicBezTo>
                    <a:pt x="4838" y="6102"/>
                    <a:pt x="4966" y="5838"/>
                    <a:pt x="5094" y="5574"/>
                  </a:cubicBezTo>
                  <a:cubicBezTo>
                    <a:pt x="5482" y="4772"/>
                    <a:pt x="5883" y="3944"/>
                    <a:pt x="6245" y="3127"/>
                  </a:cubicBezTo>
                  <a:cubicBezTo>
                    <a:pt x="6268" y="3075"/>
                    <a:pt x="6321" y="2932"/>
                    <a:pt x="6394" y="2734"/>
                  </a:cubicBezTo>
                  <a:cubicBezTo>
                    <a:pt x="7225" y="489"/>
                    <a:pt x="7511" y="42"/>
                    <a:pt x="7748" y="2"/>
                  </a:cubicBezTo>
                  <a:lnTo>
                    <a:pt x="7762" y="0"/>
                  </a:lnTo>
                  <a:lnTo>
                    <a:pt x="7791" y="0"/>
                  </a:lnTo>
                  <a:lnTo>
                    <a:pt x="7804" y="2"/>
                  </a:lnTo>
                  <a:cubicBezTo>
                    <a:pt x="8696" y="129"/>
                    <a:pt x="9538" y="249"/>
                    <a:pt x="10338" y="364"/>
                  </a:cubicBezTo>
                  <a:lnTo>
                    <a:pt x="10472" y="383"/>
                  </a:lnTo>
                  <a:lnTo>
                    <a:pt x="10419" y="463"/>
                  </a:lnTo>
                  <a:cubicBezTo>
                    <a:pt x="10093" y="953"/>
                    <a:pt x="9497" y="2649"/>
                    <a:pt x="9479" y="2913"/>
                  </a:cubicBezTo>
                  <a:cubicBezTo>
                    <a:pt x="9418" y="3775"/>
                    <a:pt x="10095" y="4682"/>
                    <a:pt x="10692" y="5482"/>
                  </a:cubicBezTo>
                  <a:cubicBezTo>
                    <a:pt x="10852" y="5696"/>
                    <a:pt x="11002" y="5898"/>
                    <a:pt x="11139" y="6097"/>
                  </a:cubicBezTo>
                  <a:cubicBezTo>
                    <a:pt x="11184" y="6162"/>
                    <a:pt x="11228" y="6228"/>
                    <a:pt x="11271" y="6293"/>
                  </a:cubicBezTo>
                  <a:cubicBezTo>
                    <a:pt x="11626" y="6830"/>
                    <a:pt x="11934" y="7293"/>
                    <a:pt x="12902" y="7459"/>
                  </a:cubicBezTo>
                  <a:lnTo>
                    <a:pt x="13028" y="7480"/>
                  </a:lnTo>
                  <a:lnTo>
                    <a:pt x="12979" y="7557"/>
                  </a:lnTo>
                  <a:cubicBezTo>
                    <a:pt x="12711" y="7968"/>
                    <a:pt x="12507" y="8400"/>
                    <a:pt x="12311" y="8817"/>
                  </a:cubicBezTo>
                  <a:cubicBezTo>
                    <a:pt x="12174" y="9106"/>
                    <a:pt x="12034" y="9404"/>
                    <a:pt x="11873" y="9695"/>
                  </a:cubicBezTo>
                  <a:cubicBezTo>
                    <a:pt x="11669" y="10062"/>
                    <a:pt x="11641" y="10315"/>
                    <a:pt x="11790" y="10446"/>
                  </a:cubicBezTo>
                  <a:cubicBezTo>
                    <a:pt x="11889" y="10534"/>
                    <a:pt x="12079" y="10577"/>
                    <a:pt x="12370" y="10577"/>
                  </a:cubicBezTo>
                  <a:cubicBezTo>
                    <a:pt x="12649" y="10577"/>
                    <a:pt x="13009" y="10539"/>
                    <a:pt x="13505" y="10457"/>
                  </a:cubicBezTo>
                  <a:lnTo>
                    <a:pt x="13565" y="10598"/>
                  </a:lnTo>
                  <a:cubicBezTo>
                    <a:pt x="13588" y="10594"/>
                    <a:pt x="13602" y="10584"/>
                    <a:pt x="13605" y="10580"/>
                  </a:cubicBezTo>
                  <a:cubicBezTo>
                    <a:pt x="13519" y="10702"/>
                    <a:pt x="13931" y="11595"/>
                    <a:pt x="14067" y="11889"/>
                  </a:cubicBezTo>
                  <a:cubicBezTo>
                    <a:pt x="14136" y="12038"/>
                    <a:pt x="14173" y="12118"/>
                    <a:pt x="14183" y="12151"/>
                  </a:cubicBezTo>
                  <a:cubicBezTo>
                    <a:pt x="14215" y="12255"/>
                    <a:pt x="14222" y="12359"/>
                    <a:pt x="14228" y="12451"/>
                  </a:cubicBezTo>
                  <a:cubicBezTo>
                    <a:pt x="14247" y="12734"/>
                    <a:pt x="14257" y="12890"/>
                    <a:pt x="14825" y="12906"/>
                  </a:cubicBezTo>
                  <a:lnTo>
                    <a:pt x="14913" y="12908"/>
                  </a:lnTo>
                  <a:lnTo>
                    <a:pt x="14933" y="12962"/>
                  </a:lnTo>
                  <a:cubicBezTo>
                    <a:pt x="14958" y="13029"/>
                    <a:pt x="14986" y="13114"/>
                    <a:pt x="15018" y="13210"/>
                  </a:cubicBezTo>
                  <a:cubicBezTo>
                    <a:pt x="15132" y="13551"/>
                    <a:pt x="15298" y="14047"/>
                    <a:pt x="15516" y="14308"/>
                  </a:cubicBezTo>
                  <a:cubicBezTo>
                    <a:pt x="15796" y="14128"/>
                    <a:pt x="16271" y="14036"/>
                    <a:pt x="16930" y="14036"/>
                  </a:cubicBezTo>
                  <a:cubicBezTo>
                    <a:pt x="17115" y="14036"/>
                    <a:pt x="17316" y="14043"/>
                    <a:pt x="17528" y="14058"/>
                  </a:cubicBezTo>
                  <a:cubicBezTo>
                    <a:pt x="17701" y="14070"/>
                    <a:pt x="17919" y="14102"/>
                    <a:pt x="18151" y="14137"/>
                  </a:cubicBezTo>
                  <a:cubicBezTo>
                    <a:pt x="18510" y="14190"/>
                    <a:pt x="18917" y="14250"/>
                    <a:pt x="19258" y="14250"/>
                  </a:cubicBezTo>
                  <a:cubicBezTo>
                    <a:pt x="19512" y="14250"/>
                    <a:pt x="19693" y="14217"/>
                    <a:pt x="19811" y="14150"/>
                  </a:cubicBezTo>
                  <a:cubicBezTo>
                    <a:pt x="19876" y="14112"/>
                    <a:pt x="19883" y="14051"/>
                    <a:pt x="19890" y="13980"/>
                  </a:cubicBezTo>
                  <a:cubicBezTo>
                    <a:pt x="19901" y="13875"/>
                    <a:pt x="19920" y="13699"/>
                    <a:pt x="20303" y="13699"/>
                  </a:cubicBezTo>
                  <a:cubicBezTo>
                    <a:pt x="20366" y="13699"/>
                    <a:pt x="20436" y="13704"/>
                    <a:pt x="20518" y="13713"/>
                  </a:cubicBezTo>
                  <a:lnTo>
                    <a:pt x="20574" y="13719"/>
                  </a:lnTo>
                  <a:lnTo>
                    <a:pt x="20600" y="13751"/>
                  </a:lnTo>
                  <a:cubicBezTo>
                    <a:pt x="20683" y="13850"/>
                    <a:pt x="20734" y="13973"/>
                    <a:pt x="20782" y="14091"/>
                  </a:cubicBezTo>
                  <a:cubicBezTo>
                    <a:pt x="20844" y="14242"/>
                    <a:pt x="20908" y="14398"/>
                    <a:pt x="21033" y="14489"/>
                  </a:cubicBezTo>
                  <a:cubicBezTo>
                    <a:pt x="21040" y="14494"/>
                    <a:pt x="21047" y="14499"/>
                    <a:pt x="21054" y="14504"/>
                  </a:cubicBezTo>
                  <a:lnTo>
                    <a:pt x="21370" y="13268"/>
                  </a:lnTo>
                  <a:lnTo>
                    <a:pt x="21600" y="13291"/>
                  </a:lnTo>
                  <a:lnTo>
                    <a:pt x="19607" y="21600"/>
                  </a:lnTo>
                  <a:cubicBezTo>
                    <a:pt x="19607" y="21600"/>
                    <a:pt x="19468" y="21469"/>
                    <a:pt x="19468" y="2146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7" name="Shape 3171">
              <a:extLst>
                <a:ext uri="{FF2B5EF4-FFF2-40B4-BE49-F238E27FC236}">
                  <a16:creationId xmlns:a16="http://schemas.microsoft.com/office/drawing/2014/main" id="{163DD025-D427-B244-A7E2-0D14533F9ADD}"/>
                </a:ext>
              </a:extLst>
            </p:cNvPr>
            <p:cNvSpPr/>
            <p:nvPr/>
          </p:nvSpPr>
          <p:spPr>
            <a:xfrm>
              <a:off x="13482426" y="7468075"/>
              <a:ext cx="1709389" cy="616361"/>
            </a:xfrm>
            <a:custGeom>
              <a:avLst/>
              <a:gdLst/>
              <a:ahLst/>
              <a:cxnLst>
                <a:cxn ang="0">
                  <a:pos x="wd2" y="hd2"/>
                </a:cxn>
                <a:cxn ang="5400000">
                  <a:pos x="wd2" y="hd2"/>
                </a:cxn>
                <a:cxn ang="10800000">
                  <a:pos x="wd2" y="hd2"/>
                </a:cxn>
                <a:cxn ang="16200000">
                  <a:pos x="wd2" y="hd2"/>
                </a:cxn>
              </a:cxnLst>
              <a:rect l="0" t="0" r="r" b="b"/>
              <a:pathLst>
                <a:path w="21538" h="21600" extrusionOk="0">
                  <a:moveTo>
                    <a:pt x="63" y="21546"/>
                  </a:moveTo>
                  <a:cubicBezTo>
                    <a:pt x="28" y="21474"/>
                    <a:pt x="7" y="21371"/>
                    <a:pt x="1" y="21249"/>
                  </a:cubicBezTo>
                  <a:cubicBezTo>
                    <a:pt x="-14" y="20897"/>
                    <a:pt x="108" y="20452"/>
                    <a:pt x="258" y="19950"/>
                  </a:cubicBezTo>
                  <a:cubicBezTo>
                    <a:pt x="288" y="19848"/>
                    <a:pt x="326" y="19722"/>
                    <a:pt x="333" y="19684"/>
                  </a:cubicBezTo>
                  <a:cubicBezTo>
                    <a:pt x="384" y="19241"/>
                    <a:pt x="373" y="19119"/>
                    <a:pt x="356" y="18917"/>
                  </a:cubicBezTo>
                  <a:cubicBezTo>
                    <a:pt x="342" y="18761"/>
                    <a:pt x="325" y="18568"/>
                    <a:pt x="328" y="18219"/>
                  </a:cubicBezTo>
                  <a:cubicBezTo>
                    <a:pt x="339" y="17029"/>
                    <a:pt x="516" y="16354"/>
                    <a:pt x="704" y="15640"/>
                  </a:cubicBezTo>
                  <a:cubicBezTo>
                    <a:pt x="830" y="15161"/>
                    <a:pt x="960" y="14667"/>
                    <a:pt x="1047" y="13975"/>
                  </a:cubicBezTo>
                  <a:cubicBezTo>
                    <a:pt x="1098" y="13564"/>
                    <a:pt x="1113" y="13086"/>
                    <a:pt x="1127" y="12624"/>
                  </a:cubicBezTo>
                  <a:cubicBezTo>
                    <a:pt x="1137" y="12310"/>
                    <a:pt x="1147" y="11985"/>
                    <a:pt x="1168" y="11676"/>
                  </a:cubicBezTo>
                  <a:cubicBezTo>
                    <a:pt x="1172" y="11624"/>
                    <a:pt x="1178" y="11534"/>
                    <a:pt x="1185" y="11413"/>
                  </a:cubicBezTo>
                  <a:cubicBezTo>
                    <a:pt x="1388" y="8224"/>
                    <a:pt x="1508" y="7573"/>
                    <a:pt x="1647" y="7527"/>
                  </a:cubicBezTo>
                  <a:cubicBezTo>
                    <a:pt x="1687" y="7517"/>
                    <a:pt x="4861" y="6640"/>
                    <a:pt x="5394" y="6492"/>
                  </a:cubicBezTo>
                  <a:lnTo>
                    <a:pt x="5394" y="5086"/>
                  </a:lnTo>
                  <a:lnTo>
                    <a:pt x="16621" y="1958"/>
                  </a:lnTo>
                  <a:lnTo>
                    <a:pt x="16628" y="1954"/>
                  </a:lnTo>
                  <a:cubicBezTo>
                    <a:pt x="16716" y="1921"/>
                    <a:pt x="18607" y="1158"/>
                    <a:pt x="21211" y="19"/>
                  </a:cubicBezTo>
                  <a:lnTo>
                    <a:pt x="21256" y="0"/>
                  </a:lnTo>
                  <a:lnTo>
                    <a:pt x="21286" y="95"/>
                  </a:lnTo>
                  <a:cubicBezTo>
                    <a:pt x="21396" y="443"/>
                    <a:pt x="21586" y="1391"/>
                    <a:pt x="21526" y="2013"/>
                  </a:cubicBezTo>
                  <a:cubicBezTo>
                    <a:pt x="21481" y="2496"/>
                    <a:pt x="21367" y="2671"/>
                    <a:pt x="21266" y="2825"/>
                  </a:cubicBezTo>
                  <a:cubicBezTo>
                    <a:pt x="21209" y="2912"/>
                    <a:pt x="21155" y="2995"/>
                    <a:pt x="21111" y="3134"/>
                  </a:cubicBezTo>
                  <a:cubicBezTo>
                    <a:pt x="21103" y="3171"/>
                    <a:pt x="21052" y="3481"/>
                    <a:pt x="21006" y="3754"/>
                  </a:cubicBezTo>
                  <a:cubicBezTo>
                    <a:pt x="20738" y="5375"/>
                    <a:pt x="20713" y="5431"/>
                    <a:pt x="20641" y="5431"/>
                  </a:cubicBezTo>
                  <a:lnTo>
                    <a:pt x="20606" y="5431"/>
                  </a:lnTo>
                  <a:lnTo>
                    <a:pt x="20578" y="5357"/>
                  </a:lnTo>
                  <a:cubicBezTo>
                    <a:pt x="20521" y="5191"/>
                    <a:pt x="20458" y="5112"/>
                    <a:pt x="20385" y="5112"/>
                  </a:cubicBezTo>
                  <a:cubicBezTo>
                    <a:pt x="20224" y="5112"/>
                    <a:pt x="20037" y="5483"/>
                    <a:pt x="19886" y="5782"/>
                  </a:cubicBezTo>
                  <a:cubicBezTo>
                    <a:pt x="19856" y="5843"/>
                    <a:pt x="19827" y="5900"/>
                    <a:pt x="19799" y="5952"/>
                  </a:cubicBezTo>
                  <a:cubicBezTo>
                    <a:pt x="19759" y="6027"/>
                    <a:pt x="19731" y="6110"/>
                    <a:pt x="19702" y="6197"/>
                  </a:cubicBezTo>
                  <a:cubicBezTo>
                    <a:pt x="19657" y="6327"/>
                    <a:pt x="19607" y="6475"/>
                    <a:pt x="19518" y="6599"/>
                  </a:cubicBezTo>
                  <a:cubicBezTo>
                    <a:pt x="19431" y="6722"/>
                    <a:pt x="19343" y="6763"/>
                    <a:pt x="19257" y="6802"/>
                  </a:cubicBezTo>
                  <a:cubicBezTo>
                    <a:pt x="19157" y="6848"/>
                    <a:pt x="19064" y="6891"/>
                    <a:pt x="18985" y="7062"/>
                  </a:cubicBezTo>
                  <a:cubicBezTo>
                    <a:pt x="18855" y="7342"/>
                    <a:pt x="18773" y="7707"/>
                    <a:pt x="18687" y="8093"/>
                  </a:cubicBezTo>
                  <a:cubicBezTo>
                    <a:pt x="18607" y="8450"/>
                    <a:pt x="18524" y="8821"/>
                    <a:pt x="18400" y="9113"/>
                  </a:cubicBezTo>
                  <a:cubicBezTo>
                    <a:pt x="18345" y="9244"/>
                    <a:pt x="18280" y="9313"/>
                    <a:pt x="18218" y="9379"/>
                  </a:cubicBezTo>
                  <a:cubicBezTo>
                    <a:pt x="18160" y="9441"/>
                    <a:pt x="18105" y="9500"/>
                    <a:pt x="18063" y="9602"/>
                  </a:cubicBezTo>
                  <a:cubicBezTo>
                    <a:pt x="18009" y="9737"/>
                    <a:pt x="17965" y="9933"/>
                    <a:pt x="17919" y="10141"/>
                  </a:cubicBezTo>
                  <a:cubicBezTo>
                    <a:pt x="17870" y="10358"/>
                    <a:pt x="17820" y="10581"/>
                    <a:pt x="17752" y="10762"/>
                  </a:cubicBezTo>
                  <a:cubicBezTo>
                    <a:pt x="17607" y="11149"/>
                    <a:pt x="17410" y="11252"/>
                    <a:pt x="17220" y="11352"/>
                  </a:cubicBezTo>
                  <a:cubicBezTo>
                    <a:pt x="17096" y="11417"/>
                    <a:pt x="16979" y="11478"/>
                    <a:pt x="16885" y="11613"/>
                  </a:cubicBezTo>
                  <a:cubicBezTo>
                    <a:pt x="16573" y="12059"/>
                    <a:pt x="16375" y="12950"/>
                    <a:pt x="16214" y="13750"/>
                  </a:cubicBezTo>
                  <a:cubicBezTo>
                    <a:pt x="16007" y="14787"/>
                    <a:pt x="15935" y="14822"/>
                    <a:pt x="15543" y="14858"/>
                  </a:cubicBezTo>
                  <a:lnTo>
                    <a:pt x="15515" y="14861"/>
                  </a:lnTo>
                  <a:cubicBezTo>
                    <a:pt x="15518" y="15012"/>
                    <a:pt x="15523" y="15219"/>
                    <a:pt x="15528" y="15412"/>
                  </a:cubicBezTo>
                  <a:cubicBezTo>
                    <a:pt x="15546" y="16069"/>
                    <a:pt x="15556" y="16492"/>
                    <a:pt x="15555" y="16765"/>
                  </a:cubicBezTo>
                  <a:lnTo>
                    <a:pt x="18609" y="15498"/>
                  </a:lnTo>
                  <a:lnTo>
                    <a:pt x="18635" y="15957"/>
                  </a:lnTo>
                  <a:cubicBezTo>
                    <a:pt x="17700" y="16370"/>
                    <a:pt x="12992" y="18442"/>
                    <a:pt x="12077" y="18656"/>
                  </a:cubicBezTo>
                  <a:lnTo>
                    <a:pt x="5772" y="20122"/>
                  </a:lnTo>
                  <a:cubicBezTo>
                    <a:pt x="5717" y="20136"/>
                    <a:pt x="232" y="21560"/>
                    <a:pt x="121" y="21591"/>
                  </a:cubicBezTo>
                  <a:lnTo>
                    <a:pt x="89" y="21600"/>
                  </a:lnTo>
                  <a:cubicBezTo>
                    <a:pt x="89" y="21600"/>
                    <a:pt x="63" y="21546"/>
                    <a:pt x="63" y="2154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8" name="Shape 3172">
              <a:extLst>
                <a:ext uri="{FF2B5EF4-FFF2-40B4-BE49-F238E27FC236}">
                  <a16:creationId xmlns:a16="http://schemas.microsoft.com/office/drawing/2014/main" id="{EB49FC8B-D4F9-AE4F-9D89-3B50B55B9E16}"/>
                </a:ext>
              </a:extLst>
            </p:cNvPr>
            <p:cNvSpPr/>
            <p:nvPr/>
          </p:nvSpPr>
          <p:spPr>
            <a:xfrm>
              <a:off x="16456023" y="5705887"/>
              <a:ext cx="386076" cy="335671"/>
            </a:xfrm>
            <a:custGeom>
              <a:avLst/>
              <a:gdLst/>
              <a:ahLst/>
              <a:cxnLst>
                <a:cxn ang="0">
                  <a:pos x="wd2" y="hd2"/>
                </a:cxn>
                <a:cxn ang="5400000">
                  <a:pos x="wd2" y="hd2"/>
                </a:cxn>
                <a:cxn ang="10800000">
                  <a:pos x="wd2" y="hd2"/>
                </a:cxn>
                <a:cxn ang="16200000">
                  <a:pos x="wd2" y="hd2"/>
                </a:cxn>
              </a:cxnLst>
              <a:rect l="0" t="0" r="r" b="b"/>
              <a:pathLst>
                <a:path w="21600" h="21600" extrusionOk="0">
                  <a:moveTo>
                    <a:pt x="5051" y="21592"/>
                  </a:moveTo>
                  <a:cubicBezTo>
                    <a:pt x="5025" y="21590"/>
                    <a:pt x="2617" y="21210"/>
                    <a:pt x="2356" y="20380"/>
                  </a:cubicBezTo>
                  <a:cubicBezTo>
                    <a:pt x="2175" y="19822"/>
                    <a:pt x="2370" y="19327"/>
                    <a:pt x="2527" y="18929"/>
                  </a:cubicBezTo>
                  <a:cubicBezTo>
                    <a:pt x="2710" y="18461"/>
                    <a:pt x="2805" y="18178"/>
                    <a:pt x="2638" y="17795"/>
                  </a:cubicBezTo>
                  <a:cubicBezTo>
                    <a:pt x="2541" y="17573"/>
                    <a:pt x="2430" y="17359"/>
                    <a:pt x="2319" y="17145"/>
                  </a:cubicBezTo>
                  <a:cubicBezTo>
                    <a:pt x="2115" y="16751"/>
                    <a:pt x="1905" y="16343"/>
                    <a:pt x="1766" y="15877"/>
                  </a:cubicBezTo>
                  <a:cubicBezTo>
                    <a:pt x="1571" y="15217"/>
                    <a:pt x="1445" y="14518"/>
                    <a:pt x="1323" y="13842"/>
                  </a:cubicBezTo>
                  <a:cubicBezTo>
                    <a:pt x="1270" y="13550"/>
                    <a:pt x="1218" y="13260"/>
                    <a:pt x="1160" y="12976"/>
                  </a:cubicBezTo>
                  <a:cubicBezTo>
                    <a:pt x="1002" y="12197"/>
                    <a:pt x="936" y="11403"/>
                    <a:pt x="871" y="10635"/>
                  </a:cubicBezTo>
                  <a:cubicBezTo>
                    <a:pt x="808" y="9879"/>
                    <a:pt x="749" y="9166"/>
                    <a:pt x="609" y="8460"/>
                  </a:cubicBezTo>
                  <a:cubicBezTo>
                    <a:pt x="534" y="8086"/>
                    <a:pt x="440" y="7766"/>
                    <a:pt x="351" y="7459"/>
                  </a:cubicBezTo>
                  <a:cubicBezTo>
                    <a:pt x="171" y="6837"/>
                    <a:pt x="0" y="6250"/>
                    <a:pt x="0" y="5401"/>
                  </a:cubicBezTo>
                  <a:lnTo>
                    <a:pt x="0" y="5069"/>
                  </a:lnTo>
                  <a:lnTo>
                    <a:pt x="17366" y="0"/>
                  </a:lnTo>
                  <a:lnTo>
                    <a:pt x="17440" y="445"/>
                  </a:lnTo>
                  <a:cubicBezTo>
                    <a:pt x="17455" y="534"/>
                    <a:pt x="18933" y="9354"/>
                    <a:pt x="20852" y="11718"/>
                  </a:cubicBezTo>
                  <a:lnTo>
                    <a:pt x="21600" y="12639"/>
                  </a:lnTo>
                  <a:lnTo>
                    <a:pt x="20520" y="12429"/>
                  </a:lnTo>
                  <a:cubicBezTo>
                    <a:pt x="20446" y="12415"/>
                    <a:pt x="20372" y="12408"/>
                    <a:pt x="20297" y="12408"/>
                  </a:cubicBezTo>
                  <a:cubicBezTo>
                    <a:pt x="19617" y="12408"/>
                    <a:pt x="18834" y="12927"/>
                    <a:pt x="18204" y="13343"/>
                  </a:cubicBezTo>
                  <a:lnTo>
                    <a:pt x="17953" y="13508"/>
                  </a:lnTo>
                  <a:cubicBezTo>
                    <a:pt x="16836" y="14231"/>
                    <a:pt x="15646" y="14623"/>
                    <a:pt x="14495" y="15002"/>
                  </a:cubicBezTo>
                  <a:cubicBezTo>
                    <a:pt x="13437" y="15350"/>
                    <a:pt x="12437" y="15680"/>
                    <a:pt x="11487" y="16246"/>
                  </a:cubicBezTo>
                  <a:cubicBezTo>
                    <a:pt x="10904" y="16593"/>
                    <a:pt x="10401" y="17094"/>
                    <a:pt x="9868" y="17624"/>
                  </a:cubicBezTo>
                  <a:cubicBezTo>
                    <a:pt x="9494" y="17997"/>
                    <a:pt x="9107" y="18382"/>
                    <a:pt x="8686" y="18713"/>
                  </a:cubicBezTo>
                  <a:cubicBezTo>
                    <a:pt x="8453" y="18895"/>
                    <a:pt x="8224" y="19065"/>
                    <a:pt x="8001" y="19232"/>
                  </a:cubicBezTo>
                  <a:cubicBezTo>
                    <a:pt x="7124" y="19884"/>
                    <a:pt x="6367" y="20448"/>
                    <a:pt x="5732" y="21411"/>
                  </a:cubicBezTo>
                  <a:lnTo>
                    <a:pt x="5644" y="21545"/>
                  </a:lnTo>
                  <a:lnTo>
                    <a:pt x="5499" y="21574"/>
                  </a:lnTo>
                  <a:cubicBezTo>
                    <a:pt x="5406" y="21592"/>
                    <a:pt x="5313" y="21600"/>
                    <a:pt x="5221" y="21600"/>
                  </a:cubicBezTo>
                  <a:cubicBezTo>
                    <a:pt x="5163" y="21600"/>
                    <a:pt x="5107" y="21597"/>
                    <a:pt x="5051" y="2159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9" name="Shape 3173">
              <a:extLst>
                <a:ext uri="{FF2B5EF4-FFF2-40B4-BE49-F238E27FC236}">
                  <a16:creationId xmlns:a16="http://schemas.microsoft.com/office/drawing/2014/main" id="{0E4A9D39-499C-664D-A373-83EDA704A919}"/>
                </a:ext>
              </a:extLst>
            </p:cNvPr>
            <p:cNvSpPr/>
            <p:nvPr/>
          </p:nvSpPr>
          <p:spPr>
            <a:xfrm>
              <a:off x="14958273" y="6408115"/>
              <a:ext cx="889549" cy="909338"/>
            </a:xfrm>
            <a:custGeom>
              <a:avLst/>
              <a:gdLst/>
              <a:ahLst/>
              <a:cxnLst>
                <a:cxn ang="0">
                  <a:pos x="wd2" y="hd2"/>
                </a:cxn>
                <a:cxn ang="5400000">
                  <a:pos x="wd2" y="hd2"/>
                </a:cxn>
                <a:cxn ang="10800000">
                  <a:pos x="wd2" y="hd2"/>
                </a:cxn>
                <a:cxn ang="16200000">
                  <a:pos x="wd2" y="hd2"/>
                </a:cxn>
              </a:cxnLst>
              <a:rect l="0" t="0" r="r" b="b"/>
              <a:pathLst>
                <a:path w="21508" h="21600" extrusionOk="0">
                  <a:moveTo>
                    <a:pt x="5240" y="21600"/>
                  </a:moveTo>
                  <a:cubicBezTo>
                    <a:pt x="5200" y="21600"/>
                    <a:pt x="5166" y="21597"/>
                    <a:pt x="5136" y="21590"/>
                  </a:cubicBezTo>
                  <a:cubicBezTo>
                    <a:pt x="4520" y="21447"/>
                    <a:pt x="4235" y="21055"/>
                    <a:pt x="4037" y="20691"/>
                  </a:cubicBezTo>
                  <a:lnTo>
                    <a:pt x="4034" y="20683"/>
                  </a:lnTo>
                  <a:lnTo>
                    <a:pt x="4030" y="20678"/>
                  </a:lnTo>
                  <a:lnTo>
                    <a:pt x="4020" y="20654"/>
                  </a:lnTo>
                  <a:cubicBezTo>
                    <a:pt x="3989" y="20576"/>
                    <a:pt x="3955" y="20502"/>
                    <a:pt x="3917" y="20431"/>
                  </a:cubicBezTo>
                  <a:lnTo>
                    <a:pt x="3915" y="20431"/>
                  </a:lnTo>
                  <a:lnTo>
                    <a:pt x="3883" y="20376"/>
                  </a:lnTo>
                  <a:lnTo>
                    <a:pt x="3854" y="20342"/>
                  </a:lnTo>
                  <a:lnTo>
                    <a:pt x="3853" y="20325"/>
                  </a:lnTo>
                  <a:cubicBezTo>
                    <a:pt x="3828" y="20287"/>
                    <a:pt x="3797" y="20250"/>
                    <a:pt x="3757" y="20211"/>
                  </a:cubicBezTo>
                  <a:cubicBezTo>
                    <a:pt x="3560" y="20006"/>
                    <a:pt x="3272" y="19869"/>
                    <a:pt x="2993" y="19736"/>
                  </a:cubicBezTo>
                  <a:cubicBezTo>
                    <a:pt x="2828" y="19658"/>
                    <a:pt x="2657" y="19576"/>
                    <a:pt x="2505" y="19481"/>
                  </a:cubicBezTo>
                  <a:cubicBezTo>
                    <a:pt x="1890" y="19102"/>
                    <a:pt x="1490" y="18566"/>
                    <a:pt x="1103" y="18049"/>
                  </a:cubicBezTo>
                  <a:cubicBezTo>
                    <a:pt x="986" y="17893"/>
                    <a:pt x="869" y="17736"/>
                    <a:pt x="744" y="17581"/>
                  </a:cubicBezTo>
                  <a:cubicBezTo>
                    <a:pt x="270" y="16991"/>
                    <a:pt x="109" y="16590"/>
                    <a:pt x="23" y="15793"/>
                  </a:cubicBezTo>
                  <a:cubicBezTo>
                    <a:pt x="-16" y="15445"/>
                    <a:pt x="-5" y="15252"/>
                    <a:pt x="62" y="15103"/>
                  </a:cubicBezTo>
                  <a:cubicBezTo>
                    <a:pt x="193" y="14815"/>
                    <a:pt x="515" y="14776"/>
                    <a:pt x="1000" y="14754"/>
                  </a:cubicBezTo>
                  <a:cubicBezTo>
                    <a:pt x="998" y="14710"/>
                    <a:pt x="995" y="14664"/>
                    <a:pt x="991" y="14617"/>
                  </a:cubicBezTo>
                  <a:cubicBezTo>
                    <a:pt x="976" y="14391"/>
                    <a:pt x="959" y="14136"/>
                    <a:pt x="1052" y="13942"/>
                  </a:cubicBezTo>
                  <a:cubicBezTo>
                    <a:pt x="1129" y="13783"/>
                    <a:pt x="1275" y="13723"/>
                    <a:pt x="1382" y="13680"/>
                  </a:cubicBezTo>
                  <a:cubicBezTo>
                    <a:pt x="1487" y="13638"/>
                    <a:pt x="1532" y="13615"/>
                    <a:pt x="1555" y="13559"/>
                  </a:cubicBezTo>
                  <a:cubicBezTo>
                    <a:pt x="1629" y="13379"/>
                    <a:pt x="1548" y="13147"/>
                    <a:pt x="1462" y="12902"/>
                  </a:cubicBezTo>
                  <a:cubicBezTo>
                    <a:pt x="1353" y="12589"/>
                    <a:pt x="1229" y="12235"/>
                    <a:pt x="1435" y="11921"/>
                  </a:cubicBezTo>
                  <a:cubicBezTo>
                    <a:pt x="1584" y="11690"/>
                    <a:pt x="1866" y="11612"/>
                    <a:pt x="2139" y="11537"/>
                  </a:cubicBezTo>
                  <a:cubicBezTo>
                    <a:pt x="2367" y="11475"/>
                    <a:pt x="2581" y="11416"/>
                    <a:pt x="2693" y="11281"/>
                  </a:cubicBezTo>
                  <a:cubicBezTo>
                    <a:pt x="3008" y="10901"/>
                    <a:pt x="2865" y="10200"/>
                    <a:pt x="2751" y="9816"/>
                  </a:cubicBezTo>
                  <a:lnTo>
                    <a:pt x="2722" y="9715"/>
                  </a:lnTo>
                  <a:lnTo>
                    <a:pt x="2804" y="9650"/>
                  </a:lnTo>
                  <a:cubicBezTo>
                    <a:pt x="3456" y="9131"/>
                    <a:pt x="4156" y="8705"/>
                    <a:pt x="4761" y="8346"/>
                  </a:cubicBezTo>
                  <a:cubicBezTo>
                    <a:pt x="6719" y="7187"/>
                    <a:pt x="6816" y="5035"/>
                    <a:pt x="6910" y="2954"/>
                  </a:cubicBezTo>
                  <a:cubicBezTo>
                    <a:pt x="6926" y="2596"/>
                    <a:pt x="6942" y="2243"/>
                    <a:pt x="6967" y="1900"/>
                  </a:cubicBezTo>
                  <a:cubicBezTo>
                    <a:pt x="7008" y="1349"/>
                    <a:pt x="6890" y="1018"/>
                    <a:pt x="6548" y="719"/>
                  </a:cubicBezTo>
                  <a:lnTo>
                    <a:pt x="6388" y="578"/>
                  </a:lnTo>
                  <a:lnTo>
                    <a:pt x="6659" y="413"/>
                  </a:lnTo>
                  <a:cubicBezTo>
                    <a:pt x="6820" y="315"/>
                    <a:pt x="7000" y="204"/>
                    <a:pt x="7188" y="104"/>
                  </a:cubicBezTo>
                  <a:lnTo>
                    <a:pt x="7384" y="0"/>
                  </a:lnTo>
                  <a:lnTo>
                    <a:pt x="8332" y="5302"/>
                  </a:lnTo>
                  <a:lnTo>
                    <a:pt x="13034" y="4382"/>
                  </a:lnTo>
                  <a:lnTo>
                    <a:pt x="13701" y="7551"/>
                  </a:lnTo>
                  <a:lnTo>
                    <a:pt x="15045" y="5959"/>
                  </a:lnTo>
                  <a:cubicBezTo>
                    <a:pt x="15045" y="5959"/>
                    <a:pt x="15755" y="5828"/>
                    <a:pt x="15811" y="5818"/>
                  </a:cubicBezTo>
                  <a:cubicBezTo>
                    <a:pt x="15854" y="5797"/>
                    <a:pt x="15941" y="5661"/>
                    <a:pt x="15999" y="5571"/>
                  </a:cubicBezTo>
                  <a:cubicBezTo>
                    <a:pt x="16136" y="5357"/>
                    <a:pt x="16292" y="5115"/>
                    <a:pt x="16531" y="5040"/>
                  </a:cubicBezTo>
                  <a:cubicBezTo>
                    <a:pt x="16600" y="5019"/>
                    <a:pt x="16674" y="5008"/>
                    <a:pt x="16756" y="5008"/>
                  </a:cubicBezTo>
                  <a:cubicBezTo>
                    <a:pt x="16864" y="5008"/>
                    <a:pt x="16971" y="5026"/>
                    <a:pt x="17075" y="5044"/>
                  </a:cubicBezTo>
                  <a:cubicBezTo>
                    <a:pt x="17173" y="5060"/>
                    <a:pt x="17267" y="5076"/>
                    <a:pt x="17356" y="5076"/>
                  </a:cubicBezTo>
                  <a:cubicBezTo>
                    <a:pt x="17421" y="5076"/>
                    <a:pt x="17477" y="5067"/>
                    <a:pt x="17527" y="5049"/>
                  </a:cubicBezTo>
                  <a:cubicBezTo>
                    <a:pt x="17713" y="4982"/>
                    <a:pt x="17847" y="4830"/>
                    <a:pt x="17990" y="4670"/>
                  </a:cubicBezTo>
                  <a:lnTo>
                    <a:pt x="18076" y="4573"/>
                  </a:lnTo>
                  <a:cubicBezTo>
                    <a:pt x="18132" y="4512"/>
                    <a:pt x="18187" y="4449"/>
                    <a:pt x="18241" y="4387"/>
                  </a:cubicBezTo>
                  <a:cubicBezTo>
                    <a:pt x="18545" y="4036"/>
                    <a:pt x="18860" y="3673"/>
                    <a:pt x="19419" y="3625"/>
                  </a:cubicBezTo>
                  <a:cubicBezTo>
                    <a:pt x="19467" y="3620"/>
                    <a:pt x="19516" y="3618"/>
                    <a:pt x="19564" y="3618"/>
                  </a:cubicBezTo>
                  <a:cubicBezTo>
                    <a:pt x="20097" y="3618"/>
                    <a:pt x="20616" y="3882"/>
                    <a:pt x="20990" y="4342"/>
                  </a:cubicBezTo>
                  <a:cubicBezTo>
                    <a:pt x="20996" y="4350"/>
                    <a:pt x="21584" y="5547"/>
                    <a:pt x="21500" y="5766"/>
                  </a:cubicBezTo>
                  <a:lnTo>
                    <a:pt x="21255" y="7167"/>
                  </a:lnTo>
                  <a:cubicBezTo>
                    <a:pt x="21255" y="7167"/>
                    <a:pt x="19507" y="6146"/>
                    <a:pt x="18875" y="5777"/>
                  </a:cubicBezTo>
                  <a:cubicBezTo>
                    <a:pt x="18857" y="6135"/>
                    <a:pt x="18739" y="6710"/>
                    <a:pt x="18521" y="7498"/>
                  </a:cubicBezTo>
                  <a:cubicBezTo>
                    <a:pt x="18350" y="8115"/>
                    <a:pt x="18074" y="8891"/>
                    <a:pt x="17444" y="9416"/>
                  </a:cubicBezTo>
                  <a:cubicBezTo>
                    <a:pt x="17256" y="9572"/>
                    <a:pt x="17075" y="9689"/>
                    <a:pt x="16916" y="9792"/>
                  </a:cubicBezTo>
                  <a:cubicBezTo>
                    <a:pt x="16590" y="10002"/>
                    <a:pt x="16333" y="10167"/>
                    <a:pt x="16118" y="10575"/>
                  </a:cubicBezTo>
                  <a:cubicBezTo>
                    <a:pt x="16056" y="10692"/>
                    <a:pt x="15996" y="10833"/>
                    <a:pt x="15932" y="10983"/>
                  </a:cubicBezTo>
                  <a:cubicBezTo>
                    <a:pt x="15753" y="11403"/>
                    <a:pt x="15550" y="11879"/>
                    <a:pt x="15206" y="12115"/>
                  </a:cubicBezTo>
                  <a:cubicBezTo>
                    <a:pt x="15018" y="12245"/>
                    <a:pt x="14837" y="12308"/>
                    <a:pt x="14652" y="12308"/>
                  </a:cubicBezTo>
                  <a:cubicBezTo>
                    <a:pt x="14384" y="12308"/>
                    <a:pt x="14163" y="12177"/>
                    <a:pt x="13929" y="12039"/>
                  </a:cubicBezTo>
                  <a:cubicBezTo>
                    <a:pt x="13878" y="12009"/>
                    <a:pt x="13827" y="11979"/>
                    <a:pt x="13775" y="11949"/>
                  </a:cubicBezTo>
                  <a:cubicBezTo>
                    <a:pt x="13651" y="12967"/>
                    <a:pt x="13137" y="14195"/>
                    <a:pt x="12755" y="15111"/>
                  </a:cubicBezTo>
                  <a:lnTo>
                    <a:pt x="12714" y="15209"/>
                  </a:lnTo>
                  <a:cubicBezTo>
                    <a:pt x="12621" y="15432"/>
                    <a:pt x="12501" y="15653"/>
                    <a:pt x="12385" y="15868"/>
                  </a:cubicBezTo>
                  <a:cubicBezTo>
                    <a:pt x="12191" y="16228"/>
                    <a:pt x="11989" y="16601"/>
                    <a:pt x="11917" y="16980"/>
                  </a:cubicBezTo>
                  <a:cubicBezTo>
                    <a:pt x="11879" y="17182"/>
                    <a:pt x="11879" y="17377"/>
                    <a:pt x="11880" y="17584"/>
                  </a:cubicBezTo>
                  <a:cubicBezTo>
                    <a:pt x="11881" y="17939"/>
                    <a:pt x="11882" y="18307"/>
                    <a:pt x="11669" y="18690"/>
                  </a:cubicBezTo>
                  <a:cubicBezTo>
                    <a:pt x="11174" y="19579"/>
                    <a:pt x="10142" y="19829"/>
                    <a:pt x="9311" y="19874"/>
                  </a:cubicBezTo>
                  <a:cubicBezTo>
                    <a:pt x="9199" y="20596"/>
                    <a:pt x="8410" y="21022"/>
                    <a:pt x="7657" y="21022"/>
                  </a:cubicBezTo>
                  <a:cubicBezTo>
                    <a:pt x="7354" y="21022"/>
                    <a:pt x="7080" y="20955"/>
                    <a:pt x="6854" y="20830"/>
                  </a:cubicBezTo>
                  <a:cubicBezTo>
                    <a:pt x="6639" y="21267"/>
                    <a:pt x="5603" y="21600"/>
                    <a:pt x="5240"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0" name="Shape 3174">
              <a:extLst>
                <a:ext uri="{FF2B5EF4-FFF2-40B4-BE49-F238E27FC236}">
                  <a16:creationId xmlns:a16="http://schemas.microsoft.com/office/drawing/2014/main" id="{4C388E19-AB59-584C-844D-9F50091C5A45}"/>
                </a:ext>
              </a:extLst>
            </p:cNvPr>
            <p:cNvSpPr/>
            <p:nvPr/>
          </p:nvSpPr>
          <p:spPr>
            <a:xfrm>
              <a:off x="9462288" y="5401152"/>
              <a:ext cx="1408377" cy="1156978"/>
            </a:xfrm>
            <a:custGeom>
              <a:avLst/>
              <a:gdLst/>
              <a:ahLst/>
              <a:cxnLst>
                <a:cxn ang="0">
                  <a:pos x="wd2" y="hd2"/>
                </a:cxn>
                <a:cxn ang="5400000">
                  <a:pos x="wd2" y="hd2"/>
                </a:cxn>
                <a:cxn ang="10800000">
                  <a:pos x="wd2" y="hd2"/>
                </a:cxn>
                <a:cxn ang="16200000">
                  <a:pos x="wd2" y="hd2"/>
                </a:cxn>
              </a:cxnLst>
              <a:rect l="0" t="0" r="r" b="b"/>
              <a:pathLst>
                <a:path w="21600" h="21600" extrusionOk="0">
                  <a:moveTo>
                    <a:pt x="5856" y="19987"/>
                  </a:moveTo>
                  <a:lnTo>
                    <a:pt x="0" y="19135"/>
                  </a:lnTo>
                  <a:lnTo>
                    <a:pt x="2367" y="0"/>
                  </a:lnTo>
                  <a:lnTo>
                    <a:pt x="21600" y="2688"/>
                  </a:lnTo>
                  <a:lnTo>
                    <a:pt x="20290" y="21600"/>
                  </a:lnTo>
                  <a:cubicBezTo>
                    <a:pt x="20290" y="21600"/>
                    <a:pt x="5856" y="19987"/>
                    <a:pt x="5856" y="19987"/>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1" name="Shape 3175">
              <a:extLst>
                <a:ext uri="{FF2B5EF4-FFF2-40B4-BE49-F238E27FC236}">
                  <a16:creationId xmlns:a16="http://schemas.microsoft.com/office/drawing/2014/main" id="{66B074BA-6178-074F-9C9B-D0CE795A528D}"/>
                </a:ext>
              </a:extLst>
            </p:cNvPr>
            <p:cNvSpPr/>
            <p:nvPr/>
          </p:nvSpPr>
          <p:spPr>
            <a:xfrm>
              <a:off x="12174842" y="5944382"/>
              <a:ext cx="1233746" cy="809547"/>
            </a:xfrm>
            <a:custGeom>
              <a:avLst/>
              <a:gdLst/>
              <a:ahLst/>
              <a:cxnLst>
                <a:cxn ang="0">
                  <a:pos x="wd2" y="hd2"/>
                </a:cxn>
                <a:cxn ang="5400000">
                  <a:pos x="wd2" y="hd2"/>
                </a:cxn>
                <a:cxn ang="10800000">
                  <a:pos x="wd2" y="hd2"/>
                </a:cxn>
                <a:cxn ang="16200000">
                  <a:pos x="wd2" y="hd2"/>
                </a:cxn>
              </a:cxnLst>
              <a:rect l="0" t="0" r="r" b="b"/>
              <a:pathLst>
                <a:path w="21585" h="21600" extrusionOk="0">
                  <a:moveTo>
                    <a:pt x="16580" y="19654"/>
                  </a:moveTo>
                  <a:lnTo>
                    <a:pt x="3198" y="20540"/>
                  </a:lnTo>
                  <a:lnTo>
                    <a:pt x="3162" y="20487"/>
                  </a:lnTo>
                  <a:cubicBezTo>
                    <a:pt x="2803" y="19954"/>
                    <a:pt x="2811" y="19271"/>
                    <a:pt x="2818" y="18610"/>
                  </a:cubicBezTo>
                  <a:cubicBezTo>
                    <a:pt x="2823" y="18231"/>
                    <a:pt x="2828" y="17840"/>
                    <a:pt x="2759" y="17492"/>
                  </a:cubicBezTo>
                  <a:cubicBezTo>
                    <a:pt x="2677" y="17071"/>
                    <a:pt x="2619" y="16637"/>
                    <a:pt x="2563" y="16218"/>
                  </a:cubicBezTo>
                  <a:cubicBezTo>
                    <a:pt x="2464" y="15471"/>
                    <a:pt x="2371" y="14766"/>
                    <a:pt x="2147" y="14107"/>
                  </a:cubicBezTo>
                  <a:cubicBezTo>
                    <a:pt x="1969" y="13581"/>
                    <a:pt x="1924" y="13042"/>
                    <a:pt x="1880" y="12519"/>
                  </a:cubicBezTo>
                  <a:cubicBezTo>
                    <a:pt x="1845" y="12106"/>
                    <a:pt x="1812" y="11716"/>
                    <a:pt x="1719" y="11328"/>
                  </a:cubicBezTo>
                  <a:cubicBezTo>
                    <a:pt x="1633" y="10969"/>
                    <a:pt x="1507" y="10663"/>
                    <a:pt x="1375" y="10340"/>
                  </a:cubicBezTo>
                  <a:cubicBezTo>
                    <a:pt x="1205" y="9928"/>
                    <a:pt x="1030" y="9501"/>
                    <a:pt x="947" y="8961"/>
                  </a:cubicBezTo>
                  <a:cubicBezTo>
                    <a:pt x="915" y="8746"/>
                    <a:pt x="897" y="8556"/>
                    <a:pt x="879" y="8373"/>
                  </a:cubicBezTo>
                  <a:cubicBezTo>
                    <a:pt x="844" y="8011"/>
                    <a:pt x="815" y="7699"/>
                    <a:pt x="677" y="7332"/>
                  </a:cubicBezTo>
                  <a:cubicBezTo>
                    <a:pt x="510" y="6890"/>
                    <a:pt x="148" y="5898"/>
                    <a:pt x="148" y="5898"/>
                  </a:cubicBezTo>
                  <a:lnTo>
                    <a:pt x="123" y="5830"/>
                  </a:lnTo>
                  <a:lnTo>
                    <a:pt x="139" y="5756"/>
                  </a:lnTo>
                  <a:cubicBezTo>
                    <a:pt x="139" y="5756"/>
                    <a:pt x="478" y="4218"/>
                    <a:pt x="641" y="3482"/>
                  </a:cubicBezTo>
                  <a:lnTo>
                    <a:pt x="295" y="2637"/>
                  </a:lnTo>
                  <a:lnTo>
                    <a:pt x="0" y="630"/>
                  </a:lnTo>
                  <a:lnTo>
                    <a:pt x="708" y="630"/>
                  </a:lnTo>
                  <a:lnTo>
                    <a:pt x="17679" y="0"/>
                  </a:lnTo>
                  <a:lnTo>
                    <a:pt x="17696" y="151"/>
                  </a:lnTo>
                  <a:cubicBezTo>
                    <a:pt x="17703" y="212"/>
                    <a:pt x="17707" y="280"/>
                    <a:pt x="17711" y="349"/>
                  </a:cubicBezTo>
                  <a:cubicBezTo>
                    <a:pt x="17719" y="488"/>
                    <a:pt x="17728" y="631"/>
                    <a:pt x="17763" y="721"/>
                  </a:cubicBezTo>
                  <a:cubicBezTo>
                    <a:pt x="17777" y="756"/>
                    <a:pt x="17860" y="806"/>
                    <a:pt x="17900" y="831"/>
                  </a:cubicBezTo>
                  <a:cubicBezTo>
                    <a:pt x="17982" y="880"/>
                    <a:pt x="18059" y="927"/>
                    <a:pt x="18090" y="1038"/>
                  </a:cubicBezTo>
                  <a:cubicBezTo>
                    <a:pt x="18180" y="1353"/>
                    <a:pt x="18105" y="1609"/>
                    <a:pt x="18045" y="1815"/>
                  </a:cubicBezTo>
                  <a:cubicBezTo>
                    <a:pt x="18010" y="1934"/>
                    <a:pt x="17978" y="2047"/>
                    <a:pt x="17973" y="2166"/>
                  </a:cubicBezTo>
                  <a:cubicBezTo>
                    <a:pt x="17939" y="2985"/>
                    <a:pt x="18170" y="4204"/>
                    <a:pt x="18615" y="4828"/>
                  </a:cubicBezTo>
                  <a:cubicBezTo>
                    <a:pt x="18752" y="5022"/>
                    <a:pt x="18894" y="5098"/>
                    <a:pt x="19058" y="5186"/>
                  </a:cubicBezTo>
                  <a:cubicBezTo>
                    <a:pt x="19158" y="5239"/>
                    <a:pt x="19261" y="5294"/>
                    <a:pt x="19370" y="5380"/>
                  </a:cubicBezTo>
                  <a:cubicBezTo>
                    <a:pt x="19424" y="5421"/>
                    <a:pt x="19506" y="5532"/>
                    <a:pt x="19647" y="5723"/>
                  </a:cubicBezTo>
                  <a:cubicBezTo>
                    <a:pt x="19748" y="5860"/>
                    <a:pt x="19874" y="6032"/>
                    <a:pt x="19927" y="6079"/>
                  </a:cubicBezTo>
                  <a:lnTo>
                    <a:pt x="19985" y="6129"/>
                  </a:lnTo>
                  <a:lnTo>
                    <a:pt x="19985" y="6232"/>
                  </a:lnTo>
                  <a:cubicBezTo>
                    <a:pt x="19981" y="6825"/>
                    <a:pt x="20181" y="7355"/>
                    <a:pt x="20579" y="7829"/>
                  </a:cubicBezTo>
                  <a:cubicBezTo>
                    <a:pt x="20689" y="7960"/>
                    <a:pt x="20795" y="8065"/>
                    <a:pt x="20896" y="8167"/>
                  </a:cubicBezTo>
                  <a:cubicBezTo>
                    <a:pt x="21251" y="8523"/>
                    <a:pt x="21558" y="8830"/>
                    <a:pt x="21583" y="9812"/>
                  </a:cubicBezTo>
                  <a:cubicBezTo>
                    <a:pt x="21600" y="10458"/>
                    <a:pt x="21447" y="10792"/>
                    <a:pt x="21286" y="11147"/>
                  </a:cubicBezTo>
                  <a:cubicBezTo>
                    <a:pt x="21227" y="11275"/>
                    <a:pt x="21167" y="11408"/>
                    <a:pt x="21109" y="11565"/>
                  </a:cubicBezTo>
                  <a:cubicBezTo>
                    <a:pt x="21060" y="11697"/>
                    <a:pt x="21043" y="11862"/>
                    <a:pt x="21025" y="12037"/>
                  </a:cubicBezTo>
                  <a:cubicBezTo>
                    <a:pt x="21006" y="12232"/>
                    <a:pt x="20985" y="12433"/>
                    <a:pt x="20920" y="12623"/>
                  </a:cubicBezTo>
                  <a:cubicBezTo>
                    <a:pt x="20679" y="13326"/>
                    <a:pt x="20225" y="13448"/>
                    <a:pt x="19786" y="13567"/>
                  </a:cubicBezTo>
                  <a:cubicBezTo>
                    <a:pt x="19484" y="13649"/>
                    <a:pt x="19199" y="13726"/>
                    <a:pt x="18994" y="13984"/>
                  </a:cubicBezTo>
                  <a:cubicBezTo>
                    <a:pt x="18568" y="14519"/>
                    <a:pt x="18709" y="14871"/>
                    <a:pt x="18923" y="15404"/>
                  </a:cubicBezTo>
                  <a:cubicBezTo>
                    <a:pt x="19055" y="15732"/>
                    <a:pt x="19205" y="16105"/>
                    <a:pt x="19182" y="16544"/>
                  </a:cubicBezTo>
                  <a:cubicBezTo>
                    <a:pt x="19153" y="17143"/>
                    <a:pt x="18951" y="17627"/>
                    <a:pt x="18756" y="18096"/>
                  </a:cubicBezTo>
                  <a:cubicBezTo>
                    <a:pt x="18705" y="18217"/>
                    <a:pt x="18655" y="18338"/>
                    <a:pt x="18608" y="18460"/>
                  </a:cubicBezTo>
                  <a:cubicBezTo>
                    <a:pt x="18575" y="18546"/>
                    <a:pt x="18545" y="18637"/>
                    <a:pt x="18515" y="18727"/>
                  </a:cubicBezTo>
                  <a:cubicBezTo>
                    <a:pt x="18450" y="18919"/>
                    <a:pt x="18384" y="19118"/>
                    <a:pt x="18288" y="19290"/>
                  </a:cubicBezTo>
                  <a:cubicBezTo>
                    <a:pt x="18227" y="19398"/>
                    <a:pt x="18165" y="19474"/>
                    <a:pt x="18110" y="19540"/>
                  </a:cubicBezTo>
                  <a:cubicBezTo>
                    <a:pt x="18023" y="19646"/>
                    <a:pt x="17960" y="19722"/>
                    <a:pt x="17926" y="19893"/>
                  </a:cubicBezTo>
                  <a:cubicBezTo>
                    <a:pt x="17900" y="20034"/>
                    <a:pt x="17917" y="20283"/>
                    <a:pt x="17932" y="20502"/>
                  </a:cubicBezTo>
                  <a:cubicBezTo>
                    <a:pt x="17942" y="20641"/>
                    <a:pt x="17951" y="20774"/>
                    <a:pt x="17951" y="20884"/>
                  </a:cubicBezTo>
                  <a:lnTo>
                    <a:pt x="17951" y="20903"/>
                  </a:lnTo>
                  <a:lnTo>
                    <a:pt x="17847" y="21600"/>
                  </a:lnTo>
                  <a:cubicBezTo>
                    <a:pt x="17847" y="21600"/>
                    <a:pt x="16580" y="19654"/>
                    <a:pt x="16580" y="19654"/>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2" name="Shape 3176">
              <a:extLst>
                <a:ext uri="{FF2B5EF4-FFF2-40B4-BE49-F238E27FC236}">
                  <a16:creationId xmlns:a16="http://schemas.microsoft.com/office/drawing/2014/main" id="{A4D6442E-623D-2443-94FA-FE6D4E22FB83}"/>
                </a:ext>
              </a:extLst>
            </p:cNvPr>
            <p:cNvSpPr/>
            <p:nvPr/>
          </p:nvSpPr>
          <p:spPr>
            <a:xfrm>
              <a:off x="12086669" y="4486938"/>
              <a:ext cx="1311998" cy="1493247"/>
            </a:xfrm>
            <a:custGeom>
              <a:avLst/>
              <a:gdLst/>
              <a:ahLst/>
              <a:cxnLst>
                <a:cxn ang="0">
                  <a:pos x="wd2" y="hd2"/>
                </a:cxn>
                <a:cxn ang="5400000">
                  <a:pos x="wd2" y="hd2"/>
                </a:cxn>
                <a:cxn ang="10800000">
                  <a:pos x="wd2" y="hd2"/>
                </a:cxn>
                <a:cxn ang="16200000">
                  <a:pos x="wd2" y="hd2"/>
                </a:cxn>
              </a:cxnLst>
              <a:rect l="0" t="0" r="r" b="b"/>
              <a:pathLst>
                <a:path w="21600" h="21600" extrusionOk="0">
                  <a:moveTo>
                    <a:pt x="2285" y="21502"/>
                  </a:moveTo>
                  <a:cubicBezTo>
                    <a:pt x="2285" y="21411"/>
                    <a:pt x="2289" y="21132"/>
                    <a:pt x="2294" y="20737"/>
                  </a:cubicBezTo>
                  <a:cubicBezTo>
                    <a:pt x="2313" y="19220"/>
                    <a:pt x="2363" y="15190"/>
                    <a:pt x="2280" y="14945"/>
                  </a:cubicBezTo>
                  <a:cubicBezTo>
                    <a:pt x="2210" y="14844"/>
                    <a:pt x="2021" y="14750"/>
                    <a:pt x="1820" y="14651"/>
                  </a:cubicBezTo>
                  <a:cubicBezTo>
                    <a:pt x="1431" y="14460"/>
                    <a:pt x="897" y="14197"/>
                    <a:pt x="1218" y="13627"/>
                  </a:cubicBezTo>
                  <a:cubicBezTo>
                    <a:pt x="1296" y="13489"/>
                    <a:pt x="1405" y="13398"/>
                    <a:pt x="1509" y="13311"/>
                  </a:cubicBezTo>
                  <a:cubicBezTo>
                    <a:pt x="1646" y="13196"/>
                    <a:pt x="1764" y="13097"/>
                    <a:pt x="1811" y="12899"/>
                  </a:cubicBezTo>
                  <a:cubicBezTo>
                    <a:pt x="2041" y="11926"/>
                    <a:pt x="1851" y="11510"/>
                    <a:pt x="1683" y="11142"/>
                  </a:cubicBezTo>
                  <a:cubicBezTo>
                    <a:pt x="1631" y="11028"/>
                    <a:pt x="1582" y="10920"/>
                    <a:pt x="1545" y="10800"/>
                  </a:cubicBezTo>
                  <a:cubicBezTo>
                    <a:pt x="1279" y="9953"/>
                    <a:pt x="1246" y="9657"/>
                    <a:pt x="1172" y="8762"/>
                  </a:cubicBezTo>
                  <a:cubicBezTo>
                    <a:pt x="1151" y="8510"/>
                    <a:pt x="1148" y="8248"/>
                    <a:pt x="1144" y="7995"/>
                  </a:cubicBezTo>
                  <a:cubicBezTo>
                    <a:pt x="1139" y="7603"/>
                    <a:pt x="1134" y="7198"/>
                    <a:pt x="1064" y="6819"/>
                  </a:cubicBezTo>
                  <a:cubicBezTo>
                    <a:pt x="1010" y="6526"/>
                    <a:pt x="884" y="6257"/>
                    <a:pt x="750" y="5973"/>
                  </a:cubicBezTo>
                  <a:cubicBezTo>
                    <a:pt x="626" y="5708"/>
                    <a:pt x="497" y="5434"/>
                    <a:pt x="434" y="5141"/>
                  </a:cubicBezTo>
                  <a:cubicBezTo>
                    <a:pt x="263" y="4338"/>
                    <a:pt x="320" y="3483"/>
                    <a:pt x="378" y="2909"/>
                  </a:cubicBezTo>
                  <a:cubicBezTo>
                    <a:pt x="423" y="2467"/>
                    <a:pt x="275" y="2070"/>
                    <a:pt x="133" y="1687"/>
                  </a:cubicBezTo>
                  <a:cubicBezTo>
                    <a:pt x="103" y="1605"/>
                    <a:pt x="72" y="1523"/>
                    <a:pt x="43" y="1441"/>
                  </a:cubicBezTo>
                  <a:lnTo>
                    <a:pt x="0" y="1316"/>
                  </a:lnTo>
                  <a:lnTo>
                    <a:pt x="148" y="1317"/>
                  </a:lnTo>
                  <a:cubicBezTo>
                    <a:pt x="956" y="1322"/>
                    <a:pt x="1694" y="1323"/>
                    <a:pt x="2351" y="1323"/>
                  </a:cubicBezTo>
                  <a:cubicBezTo>
                    <a:pt x="4101" y="1323"/>
                    <a:pt x="5287" y="1311"/>
                    <a:pt x="5648" y="1306"/>
                  </a:cubicBezTo>
                  <a:cubicBezTo>
                    <a:pt x="5647" y="1298"/>
                    <a:pt x="5646" y="1290"/>
                    <a:pt x="5645" y="1281"/>
                  </a:cubicBezTo>
                  <a:cubicBezTo>
                    <a:pt x="5606" y="894"/>
                    <a:pt x="5534" y="174"/>
                    <a:pt x="5961" y="34"/>
                  </a:cubicBezTo>
                  <a:cubicBezTo>
                    <a:pt x="6029" y="11"/>
                    <a:pt x="6101" y="0"/>
                    <a:pt x="6176" y="0"/>
                  </a:cubicBezTo>
                  <a:cubicBezTo>
                    <a:pt x="6472" y="0"/>
                    <a:pt x="6790" y="185"/>
                    <a:pt x="6915" y="431"/>
                  </a:cubicBezTo>
                  <a:cubicBezTo>
                    <a:pt x="7012" y="619"/>
                    <a:pt x="7035" y="820"/>
                    <a:pt x="7057" y="1015"/>
                  </a:cubicBezTo>
                  <a:cubicBezTo>
                    <a:pt x="7070" y="1129"/>
                    <a:pt x="7083" y="1237"/>
                    <a:pt x="7109" y="1341"/>
                  </a:cubicBezTo>
                  <a:cubicBezTo>
                    <a:pt x="7155" y="1529"/>
                    <a:pt x="7206" y="1716"/>
                    <a:pt x="7257" y="1903"/>
                  </a:cubicBezTo>
                  <a:cubicBezTo>
                    <a:pt x="7294" y="2037"/>
                    <a:pt x="7331" y="2171"/>
                    <a:pt x="7366" y="2305"/>
                  </a:cubicBezTo>
                  <a:cubicBezTo>
                    <a:pt x="7543" y="2359"/>
                    <a:pt x="8316" y="2432"/>
                    <a:pt x="8617" y="2460"/>
                  </a:cubicBezTo>
                  <a:cubicBezTo>
                    <a:pt x="8755" y="2473"/>
                    <a:pt x="8855" y="2483"/>
                    <a:pt x="8882" y="2487"/>
                  </a:cubicBezTo>
                  <a:cubicBezTo>
                    <a:pt x="9265" y="2550"/>
                    <a:pt x="9462" y="2591"/>
                    <a:pt x="9763" y="2830"/>
                  </a:cubicBezTo>
                  <a:cubicBezTo>
                    <a:pt x="9858" y="2906"/>
                    <a:pt x="9967" y="2946"/>
                    <a:pt x="10077" y="2946"/>
                  </a:cubicBezTo>
                  <a:cubicBezTo>
                    <a:pt x="10160" y="2946"/>
                    <a:pt x="10242" y="2923"/>
                    <a:pt x="10321" y="2878"/>
                  </a:cubicBezTo>
                  <a:cubicBezTo>
                    <a:pt x="10387" y="2841"/>
                    <a:pt x="10439" y="2801"/>
                    <a:pt x="10489" y="2762"/>
                  </a:cubicBezTo>
                  <a:cubicBezTo>
                    <a:pt x="10597" y="2677"/>
                    <a:pt x="10710" y="2589"/>
                    <a:pt x="10934" y="2560"/>
                  </a:cubicBezTo>
                  <a:cubicBezTo>
                    <a:pt x="11065" y="2543"/>
                    <a:pt x="11209" y="2535"/>
                    <a:pt x="11362" y="2535"/>
                  </a:cubicBezTo>
                  <a:cubicBezTo>
                    <a:pt x="11624" y="2535"/>
                    <a:pt x="11900" y="2559"/>
                    <a:pt x="12161" y="2606"/>
                  </a:cubicBezTo>
                  <a:cubicBezTo>
                    <a:pt x="12343" y="2639"/>
                    <a:pt x="12526" y="2709"/>
                    <a:pt x="12690" y="2810"/>
                  </a:cubicBezTo>
                  <a:cubicBezTo>
                    <a:pt x="12697" y="2815"/>
                    <a:pt x="12875" y="2950"/>
                    <a:pt x="12941" y="3072"/>
                  </a:cubicBezTo>
                  <a:cubicBezTo>
                    <a:pt x="13149" y="3085"/>
                    <a:pt x="13338" y="3126"/>
                    <a:pt x="13461" y="3363"/>
                  </a:cubicBezTo>
                  <a:cubicBezTo>
                    <a:pt x="13479" y="3399"/>
                    <a:pt x="13496" y="3449"/>
                    <a:pt x="13514" y="3507"/>
                  </a:cubicBezTo>
                  <a:cubicBezTo>
                    <a:pt x="13552" y="3625"/>
                    <a:pt x="13615" y="3822"/>
                    <a:pt x="13713" y="3822"/>
                  </a:cubicBezTo>
                  <a:cubicBezTo>
                    <a:pt x="13743" y="3820"/>
                    <a:pt x="13792" y="3789"/>
                    <a:pt x="13811" y="3554"/>
                  </a:cubicBezTo>
                  <a:cubicBezTo>
                    <a:pt x="13815" y="3499"/>
                    <a:pt x="13821" y="3424"/>
                    <a:pt x="13911" y="3412"/>
                  </a:cubicBezTo>
                  <a:lnTo>
                    <a:pt x="13986" y="3403"/>
                  </a:lnTo>
                  <a:cubicBezTo>
                    <a:pt x="14077" y="3392"/>
                    <a:pt x="14179" y="3380"/>
                    <a:pt x="14282" y="3380"/>
                  </a:cubicBezTo>
                  <a:cubicBezTo>
                    <a:pt x="14446" y="3380"/>
                    <a:pt x="14570" y="3412"/>
                    <a:pt x="14661" y="3477"/>
                  </a:cubicBezTo>
                  <a:cubicBezTo>
                    <a:pt x="14745" y="3538"/>
                    <a:pt x="14780" y="3618"/>
                    <a:pt x="14810" y="3689"/>
                  </a:cubicBezTo>
                  <a:cubicBezTo>
                    <a:pt x="14841" y="3762"/>
                    <a:pt x="14861" y="3804"/>
                    <a:pt x="14909" y="3825"/>
                  </a:cubicBezTo>
                  <a:cubicBezTo>
                    <a:pt x="14937" y="3837"/>
                    <a:pt x="14973" y="3842"/>
                    <a:pt x="15027" y="3842"/>
                  </a:cubicBezTo>
                  <a:cubicBezTo>
                    <a:pt x="15048" y="3842"/>
                    <a:pt x="15141" y="3839"/>
                    <a:pt x="15166" y="3839"/>
                  </a:cubicBezTo>
                  <a:cubicBezTo>
                    <a:pt x="15248" y="3839"/>
                    <a:pt x="15354" y="3847"/>
                    <a:pt x="15454" y="3909"/>
                  </a:cubicBezTo>
                  <a:cubicBezTo>
                    <a:pt x="15569" y="3980"/>
                    <a:pt x="15636" y="4077"/>
                    <a:pt x="15695" y="4162"/>
                  </a:cubicBezTo>
                  <a:cubicBezTo>
                    <a:pt x="15769" y="4269"/>
                    <a:pt x="15833" y="4361"/>
                    <a:pt x="15978" y="4404"/>
                  </a:cubicBezTo>
                  <a:cubicBezTo>
                    <a:pt x="16034" y="4420"/>
                    <a:pt x="16093" y="4428"/>
                    <a:pt x="16153" y="4428"/>
                  </a:cubicBezTo>
                  <a:cubicBezTo>
                    <a:pt x="16513" y="4428"/>
                    <a:pt x="16900" y="4142"/>
                    <a:pt x="17108" y="3988"/>
                  </a:cubicBezTo>
                  <a:cubicBezTo>
                    <a:pt x="17307" y="3841"/>
                    <a:pt x="17519" y="3704"/>
                    <a:pt x="17718" y="3704"/>
                  </a:cubicBezTo>
                  <a:cubicBezTo>
                    <a:pt x="17982" y="3704"/>
                    <a:pt x="18108" y="3937"/>
                    <a:pt x="18166" y="4078"/>
                  </a:cubicBezTo>
                  <a:cubicBezTo>
                    <a:pt x="18318" y="4070"/>
                    <a:pt x="18468" y="4066"/>
                    <a:pt x="18624" y="4066"/>
                  </a:cubicBezTo>
                  <a:lnTo>
                    <a:pt x="18674" y="4066"/>
                  </a:lnTo>
                  <a:cubicBezTo>
                    <a:pt x="18855" y="4066"/>
                    <a:pt x="19041" y="4028"/>
                    <a:pt x="19221" y="3991"/>
                  </a:cubicBezTo>
                  <a:cubicBezTo>
                    <a:pt x="19400" y="3954"/>
                    <a:pt x="19586" y="3916"/>
                    <a:pt x="19760" y="3916"/>
                  </a:cubicBezTo>
                  <a:cubicBezTo>
                    <a:pt x="20056" y="3916"/>
                    <a:pt x="20275" y="4030"/>
                    <a:pt x="20429" y="4263"/>
                  </a:cubicBezTo>
                  <a:cubicBezTo>
                    <a:pt x="20486" y="4260"/>
                    <a:pt x="20548" y="4240"/>
                    <a:pt x="20613" y="4220"/>
                  </a:cubicBezTo>
                  <a:cubicBezTo>
                    <a:pt x="20683" y="4197"/>
                    <a:pt x="20757" y="4174"/>
                    <a:pt x="20838" y="4166"/>
                  </a:cubicBezTo>
                  <a:cubicBezTo>
                    <a:pt x="20872" y="4163"/>
                    <a:pt x="20906" y="4162"/>
                    <a:pt x="20940" y="4162"/>
                  </a:cubicBezTo>
                  <a:cubicBezTo>
                    <a:pt x="21085" y="4162"/>
                    <a:pt x="21226" y="4188"/>
                    <a:pt x="21362" y="4213"/>
                  </a:cubicBezTo>
                  <a:lnTo>
                    <a:pt x="21600" y="4255"/>
                  </a:lnTo>
                  <a:lnTo>
                    <a:pt x="21520" y="4372"/>
                  </a:lnTo>
                  <a:cubicBezTo>
                    <a:pt x="21238" y="4784"/>
                    <a:pt x="20673" y="5090"/>
                    <a:pt x="20239" y="5240"/>
                  </a:cubicBezTo>
                  <a:lnTo>
                    <a:pt x="20021" y="5313"/>
                  </a:lnTo>
                  <a:cubicBezTo>
                    <a:pt x="19617" y="5450"/>
                    <a:pt x="19236" y="5578"/>
                    <a:pt x="18871" y="5772"/>
                  </a:cubicBezTo>
                  <a:cubicBezTo>
                    <a:pt x="18549" y="5944"/>
                    <a:pt x="18081" y="6212"/>
                    <a:pt x="17729" y="6566"/>
                  </a:cubicBezTo>
                  <a:cubicBezTo>
                    <a:pt x="17564" y="6732"/>
                    <a:pt x="17413" y="6916"/>
                    <a:pt x="17267" y="7093"/>
                  </a:cubicBezTo>
                  <a:cubicBezTo>
                    <a:pt x="17130" y="7259"/>
                    <a:pt x="16989" y="7431"/>
                    <a:pt x="16835" y="7591"/>
                  </a:cubicBezTo>
                  <a:cubicBezTo>
                    <a:pt x="16626" y="7805"/>
                    <a:pt x="16398" y="8009"/>
                    <a:pt x="16177" y="8206"/>
                  </a:cubicBezTo>
                  <a:cubicBezTo>
                    <a:pt x="15987" y="8375"/>
                    <a:pt x="15791" y="8549"/>
                    <a:pt x="15611" y="8729"/>
                  </a:cubicBezTo>
                  <a:cubicBezTo>
                    <a:pt x="15469" y="8870"/>
                    <a:pt x="15304" y="8986"/>
                    <a:pt x="15145" y="9098"/>
                  </a:cubicBezTo>
                  <a:cubicBezTo>
                    <a:pt x="15003" y="9198"/>
                    <a:pt x="14869" y="9292"/>
                    <a:pt x="14749" y="9403"/>
                  </a:cubicBezTo>
                  <a:lnTo>
                    <a:pt x="14420" y="9883"/>
                  </a:lnTo>
                  <a:cubicBezTo>
                    <a:pt x="14421" y="10057"/>
                    <a:pt x="14439" y="10253"/>
                    <a:pt x="14459" y="10459"/>
                  </a:cubicBezTo>
                  <a:cubicBezTo>
                    <a:pt x="14500" y="10900"/>
                    <a:pt x="14543" y="11356"/>
                    <a:pt x="14438" y="11718"/>
                  </a:cubicBezTo>
                  <a:cubicBezTo>
                    <a:pt x="14343" y="12047"/>
                    <a:pt x="13948" y="12330"/>
                    <a:pt x="13599" y="12580"/>
                  </a:cubicBezTo>
                  <a:cubicBezTo>
                    <a:pt x="13451" y="12685"/>
                    <a:pt x="13312" y="12785"/>
                    <a:pt x="13216" y="12875"/>
                  </a:cubicBezTo>
                  <a:cubicBezTo>
                    <a:pt x="13021" y="13057"/>
                    <a:pt x="12936" y="13215"/>
                    <a:pt x="12957" y="13358"/>
                  </a:cubicBezTo>
                  <a:cubicBezTo>
                    <a:pt x="12996" y="13616"/>
                    <a:pt x="13391" y="13831"/>
                    <a:pt x="13774" y="14039"/>
                  </a:cubicBezTo>
                  <a:lnTo>
                    <a:pt x="13936" y="14128"/>
                  </a:lnTo>
                  <a:lnTo>
                    <a:pt x="13826" y="14213"/>
                  </a:lnTo>
                  <a:cubicBezTo>
                    <a:pt x="13720" y="14295"/>
                    <a:pt x="13617" y="14381"/>
                    <a:pt x="13515" y="14466"/>
                  </a:cubicBezTo>
                  <a:lnTo>
                    <a:pt x="13442" y="14527"/>
                  </a:lnTo>
                  <a:lnTo>
                    <a:pt x="13268" y="16658"/>
                  </a:lnTo>
                  <a:cubicBezTo>
                    <a:pt x="13381" y="16722"/>
                    <a:pt x="13493" y="16789"/>
                    <a:pt x="13606" y="16857"/>
                  </a:cubicBezTo>
                  <a:cubicBezTo>
                    <a:pt x="13829" y="16990"/>
                    <a:pt x="14060" y="17128"/>
                    <a:pt x="14296" y="17233"/>
                  </a:cubicBezTo>
                  <a:cubicBezTo>
                    <a:pt x="14304" y="17237"/>
                    <a:pt x="14313" y="17238"/>
                    <a:pt x="14325" y="17238"/>
                  </a:cubicBezTo>
                  <a:cubicBezTo>
                    <a:pt x="14344" y="17238"/>
                    <a:pt x="14364" y="17235"/>
                    <a:pt x="14383" y="17232"/>
                  </a:cubicBezTo>
                  <a:cubicBezTo>
                    <a:pt x="14414" y="17228"/>
                    <a:pt x="14445" y="17224"/>
                    <a:pt x="14477" y="17224"/>
                  </a:cubicBezTo>
                  <a:cubicBezTo>
                    <a:pt x="14541" y="17224"/>
                    <a:pt x="14596" y="17239"/>
                    <a:pt x="14647" y="17272"/>
                  </a:cubicBezTo>
                  <a:cubicBezTo>
                    <a:pt x="14718" y="17316"/>
                    <a:pt x="14755" y="17381"/>
                    <a:pt x="14788" y="17438"/>
                  </a:cubicBezTo>
                  <a:cubicBezTo>
                    <a:pt x="14813" y="17481"/>
                    <a:pt x="14836" y="17522"/>
                    <a:pt x="14865" y="17538"/>
                  </a:cubicBezTo>
                  <a:cubicBezTo>
                    <a:pt x="15021" y="17623"/>
                    <a:pt x="15151" y="17664"/>
                    <a:pt x="15330" y="17720"/>
                  </a:cubicBezTo>
                  <a:lnTo>
                    <a:pt x="15411" y="17746"/>
                  </a:lnTo>
                  <a:cubicBezTo>
                    <a:pt x="15814" y="17876"/>
                    <a:pt x="15931" y="18048"/>
                    <a:pt x="16065" y="18247"/>
                  </a:cubicBezTo>
                  <a:cubicBezTo>
                    <a:pt x="16117" y="18323"/>
                    <a:pt x="16170" y="18402"/>
                    <a:pt x="16246" y="18490"/>
                  </a:cubicBezTo>
                  <a:cubicBezTo>
                    <a:pt x="16425" y="18697"/>
                    <a:pt x="16761" y="18908"/>
                    <a:pt x="17272" y="19136"/>
                  </a:cubicBezTo>
                  <a:cubicBezTo>
                    <a:pt x="18088" y="19497"/>
                    <a:pt x="18201" y="20141"/>
                    <a:pt x="18321" y="20822"/>
                  </a:cubicBezTo>
                  <a:cubicBezTo>
                    <a:pt x="18339" y="20929"/>
                    <a:pt x="18358" y="21037"/>
                    <a:pt x="18380" y="21145"/>
                  </a:cubicBezTo>
                  <a:lnTo>
                    <a:pt x="18403" y="21255"/>
                  </a:lnTo>
                  <a:lnTo>
                    <a:pt x="2285" y="21600"/>
                  </a:lnTo>
                  <a:cubicBezTo>
                    <a:pt x="2285" y="21600"/>
                    <a:pt x="2285" y="21502"/>
                    <a:pt x="2285" y="2150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3" name="Shape 3177">
              <a:extLst>
                <a:ext uri="{FF2B5EF4-FFF2-40B4-BE49-F238E27FC236}">
                  <a16:creationId xmlns:a16="http://schemas.microsoft.com/office/drawing/2014/main" id="{0CEA6084-F278-C440-AAC3-7F4F2B94A99B}"/>
                </a:ext>
              </a:extLst>
            </p:cNvPr>
            <p:cNvSpPr/>
            <p:nvPr/>
          </p:nvSpPr>
          <p:spPr>
            <a:xfrm>
              <a:off x="10774478" y="6050377"/>
              <a:ext cx="1687885" cy="808946"/>
            </a:xfrm>
            <a:custGeom>
              <a:avLst/>
              <a:gdLst/>
              <a:ahLst/>
              <a:cxnLst>
                <a:cxn ang="0">
                  <a:pos x="wd2" y="hd2"/>
                </a:cxn>
                <a:cxn ang="5400000">
                  <a:pos x="wd2" y="hd2"/>
                </a:cxn>
                <a:cxn ang="10800000">
                  <a:pos x="wd2" y="hd2"/>
                </a:cxn>
                <a:cxn ang="16200000">
                  <a:pos x="wd2" y="hd2"/>
                </a:cxn>
              </a:cxnLst>
              <a:rect l="0" t="0" r="r" b="b"/>
              <a:pathLst>
                <a:path w="21600" h="21600" extrusionOk="0">
                  <a:moveTo>
                    <a:pt x="4819" y="21600"/>
                  </a:moveTo>
                  <a:lnTo>
                    <a:pt x="4998" y="14564"/>
                  </a:lnTo>
                  <a:lnTo>
                    <a:pt x="0" y="13606"/>
                  </a:lnTo>
                  <a:lnTo>
                    <a:pt x="581" y="0"/>
                  </a:lnTo>
                  <a:lnTo>
                    <a:pt x="14055" y="1328"/>
                  </a:lnTo>
                  <a:lnTo>
                    <a:pt x="14958" y="2841"/>
                  </a:lnTo>
                  <a:cubicBezTo>
                    <a:pt x="15192" y="2367"/>
                    <a:pt x="15533" y="2128"/>
                    <a:pt x="15974" y="2128"/>
                  </a:cubicBezTo>
                  <a:cubicBezTo>
                    <a:pt x="16423" y="2128"/>
                    <a:pt x="16976" y="2393"/>
                    <a:pt x="17453" y="2837"/>
                  </a:cubicBezTo>
                  <a:cubicBezTo>
                    <a:pt x="17748" y="3111"/>
                    <a:pt x="17928" y="3434"/>
                    <a:pt x="18139" y="3899"/>
                  </a:cubicBezTo>
                  <a:cubicBezTo>
                    <a:pt x="18372" y="4411"/>
                    <a:pt x="18493" y="4518"/>
                    <a:pt x="18553" y="4518"/>
                  </a:cubicBezTo>
                  <a:cubicBezTo>
                    <a:pt x="18579" y="4518"/>
                    <a:pt x="18598" y="4498"/>
                    <a:pt x="18619" y="4452"/>
                  </a:cubicBezTo>
                  <a:lnTo>
                    <a:pt x="18699" y="4270"/>
                  </a:lnTo>
                  <a:lnTo>
                    <a:pt x="18756" y="4488"/>
                  </a:lnTo>
                  <a:cubicBezTo>
                    <a:pt x="18858" y="4885"/>
                    <a:pt x="18882" y="5227"/>
                    <a:pt x="18907" y="5590"/>
                  </a:cubicBezTo>
                  <a:cubicBezTo>
                    <a:pt x="18919" y="5766"/>
                    <a:pt x="18932" y="5948"/>
                    <a:pt x="18954" y="6149"/>
                  </a:cubicBezTo>
                  <a:cubicBezTo>
                    <a:pt x="19008" y="6632"/>
                    <a:pt x="19123" y="7015"/>
                    <a:pt x="19245" y="7421"/>
                  </a:cubicBezTo>
                  <a:cubicBezTo>
                    <a:pt x="19343" y="7746"/>
                    <a:pt x="19443" y="8081"/>
                    <a:pt x="19513" y="8476"/>
                  </a:cubicBezTo>
                  <a:cubicBezTo>
                    <a:pt x="19587" y="8901"/>
                    <a:pt x="19614" y="9330"/>
                    <a:pt x="19639" y="9744"/>
                  </a:cubicBezTo>
                  <a:cubicBezTo>
                    <a:pt x="19671" y="10259"/>
                    <a:pt x="19701" y="10745"/>
                    <a:pt x="19817" y="11216"/>
                  </a:cubicBezTo>
                  <a:cubicBezTo>
                    <a:pt x="19991" y="11919"/>
                    <a:pt x="20066" y="12682"/>
                    <a:pt x="20137" y="13420"/>
                  </a:cubicBezTo>
                  <a:cubicBezTo>
                    <a:pt x="20177" y="13832"/>
                    <a:pt x="20219" y="14259"/>
                    <a:pt x="20277" y="14664"/>
                  </a:cubicBezTo>
                  <a:cubicBezTo>
                    <a:pt x="20334" y="15066"/>
                    <a:pt x="20331" y="15485"/>
                    <a:pt x="20327" y="15891"/>
                  </a:cubicBezTo>
                  <a:cubicBezTo>
                    <a:pt x="20322" y="16504"/>
                    <a:pt x="20317" y="17083"/>
                    <a:pt x="20527" y="17510"/>
                  </a:cubicBezTo>
                  <a:lnTo>
                    <a:pt x="20551" y="17559"/>
                  </a:lnTo>
                  <a:cubicBezTo>
                    <a:pt x="20551" y="17559"/>
                    <a:pt x="21128" y="19724"/>
                    <a:pt x="21134" y="19746"/>
                  </a:cubicBezTo>
                  <a:cubicBezTo>
                    <a:pt x="21183" y="19930"/>
                    <a:pt x="21230" y="20145"/>
                    <a:pt x="21279" y="20372"/>
                  </a:cubicBezTo>
                  <a:cubicBezTo>
                    <a:pt x="21350" y="20701"/>
                    <a:pt x="21424" y="21042"/>
                    <a:pt x="21513" y="21326"/>
                  </a:cubicBezTo>
                  <a:lnTo>
                    <a:pt x="21600" y="21600"/>
                  </a:lnTo>
                  <a:cubicBezTo>
                    <a:pt x="21600" y="21600"/>
                    <a:pt x="4819" y="21600"/>
                    <a:pt x="4819"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4" name="Shape 3178">
              <a:extLst>
                <a:ext uri="{FF2B5EF4-FFF2-40B4-BE49-F238E27FC236}">
                  <a16:creationId xmlns:a16="http://schemas.microsoft.com/office/drawing/2014/main" id="{46B0ACF1-A4DA-9A40-A32E-99E10F21E5C6}"/>
                </a:ext>
              </a:extLst>
            </p:cNvPr>
            <p:cNvSpPr/>
            <p:nvPr/>
          </p:nvSpPr>
          <p:spPr>
            <a:xfrm>
              <a:off x="10907022" y="7574068"/>
              <a:ext cx="1761938" cy="888288"/>
            </a:xfrm>
            <a:custGeom>
              <a:avLst/>
              <a:gdLst/>
              <a:ahLst/>
              <a:cxnLst>
                <a:cxn ang="0">
                  <a:pos x="wd2" y="hd2"/>
                </a:cxn>
                <a:cxn ang="5400000">
                  <a:pos x="wd2" y="hd2"/>
                </a:cxn>
                <a:cxn ang="10800000">
                  <a:pos x="wd2" y="hd2"/>
                </a:cxn>
                <a:cxn ang="16200000">
                  <a:pos x="wd2" y="hd2"/>
                </a:cxn>
              </a:cxnLst>
              <a:rect l="0" t="0" r="r" b="b"/>
              <a:pathLst>
                <a:path w="21596" h="21600" extrusionOk="0">
                  <a:moveTo>
                    <a:pt x="20956" y="21513"/>
                  </a:moveTo>
                  <a:lnTo>
                    <a:pt x="20939" y="21492"/>
                  </a:lnTo>
                  <a:cubicBezTo>
                    <a:pt x="20479" y="20930"/>
                    <a:pt x="19706" y="19984"/>
                    <a:pt x="19693" y="19965"/>
                  </a:cubicBezTo>
                  <a:lnTo>
                    <a:pt x="19693" y="19965"/>
                  </a:lnTo>
                  <a:cubicBezTo>
                    <a:pt x="19693" y="19965"/>
                    <a:pt x="19680" y="19954"/>
                    <a:pt x="19643" y="19954"/>
                  </a:cubicBezTo>
                  <a:cubicBezTo>
                    <a:pt x="19537" y="19954"/>
                    <a:pt x="19355" y="20044"/>
                    <a:pt x="19208" y="20117"/>
                  </a:cubicBezTo>
                  <a:cubicBezTo>
                    <a:pt x="19097" y="20172"/>
                    <a:pt x="19001" y="20220"/>
                    <a:pt x="18942" y="20228"/>
                  </a:cubicBezTo>
                  <a:cubicBezTo>
                    <a:pt x="18753" y="20254"/>
                    <a:pt x="18560" y="20299"/>
                    <a:pt x="18374" y="20342"/>
                  </a:cubicBezTo>
                  <a:cubicBezTo>
                    <a:pt x="18173" y="20388"/>
                    <a:pt x="17966" y="20436"/>
                    <a:pt x="17761" y="20462"/>
                  </a:cubicBezTo>
                  <a:cubicBezTo>
                    <a:pt x="17341" y="20517"/>
                    <a:pt x="17067" y="20885"/>
                    <a:pt x="16784" y="21420"/>
                  </a:cubicBezTo>
                  <a:lnTo>
                    <a:pt x="16720" y="21541"/>
                  </a:lnTo>
                  <a:lnTo>
                    <a:pt x="16664" y="21404"/>
                  </a:lnTo>
                  <a:cubicBezTo>
                    <a:pt x="16618" y="21291"/>
                    <a:pt x="16577" y="21160"/>
                    <a:pt x="16532" y="21022"/>
                  </a:cubicBezTo>
                  <a:cubicBezTo>
                    <a:pt x="16445" y="20748"/>
                    <a:pt x="16354" y="20465"/>
                    <a:pt x="16238" y="20345"/>
                  </a:cubicBezTo>
                  <a:cubicBezTo>
                    <a:pt x="16189" y="20295"/>
                    <a:pt x="16140" y="20272"/>
                    <a:pt x="16083" y="20272"/>
                  </a:cubicBezTo>
                  <a:cubicBezTo>
                    <a:pt x="16016" y="20272"/>
                    <a:pt x="15947" y="20305"/>
                    <a:pt x="15873" y="20340"/>
                  </a:cubicBezTo>
                  <a:cubicBezTo>
                    <a:pt x="15794" y="20378"/>
                    <a:pt x="15712" y="20416"/>
                    <a:pt x="15625" y="20416"/>
                  </a:cubicBezTo>
                  <a:cubicBezTo>
                    <a:pt x="15584" y="20416"/>
                    <a:pt x="15545" y="20408"/>
                    <a:pt x="15507" y="20390"/>
                  </a:cubicBezTo>
                  <a:cubicBezTo>
                    <a:pt x="15397" y="20337"/>
                    <a:pt x="15324" y="20211"/>
                    <a:pt x="15266" y="20110"/>
                  </a:cubicBezTo>
                  <a:cubicBezTo>
                    <a:pt x="15213" y="20018"/>
                    <a:pt x="15181" y="19966"/>
                    <a:pt x="15144" y="19966"/>
                  </a:cubicBezTo>
                  <a:cubicBezTo>
                    <a:pt x="15122" y="19966"/>
                    <a:pt x="15094" y="19985"/>
                    <a:pt x="15062" y="20022"/>
                  </a:cubicBezTo>
                  <a:cubicBezTo>
                    <a:pt x="14992" y="20103"/>
                    <a:pt x="14960" y="20266"/>
                    <a:pt x="14923" y="20454"/>
                  </a:cubicBezTo>
                  <a:cubicBezTo>
                    <a:pt x="14870" y="20722"/>
                    <a:pt x="14804" y="21056"/>
                    <a:pt x="14593" y="21162"/>
                  </a:cubicBezTo>
                  <a:lnTo>
                    <a:pt x="14500" y="21209"/>
                  </a:lnTo>
                  <a:lnTo>
                    <a:pt x="14492" y="21020"/>
                  </a:lnTo>
                  <a:cubicBezTo>
                    <a:pt x="14473" y="20581"/>
                    <a:pt x="14404" y="20550"/>
                    <a:pt x="14201" y="20459"/>
                  </a:cubicBezTo>
                  <a:lnTo>
                    <a:pt x="14143" y="20433"/>
                  </a:lnTo>
                  <a:cubicBezTo>
                    <a:pt x="13933" y="20334"/>
                    <a:pt x="13819" y="20237"/>
                    <a:pt x="13647" y="20091"/>
                  </a:cubicBezTo>
                  <a:lnTo>
                    <a:pt x="13567" y="20023"/>
                  </a:lnTo>
                  <a:cubicBezTo>
                    <a:pt x="13511" y="19976"/>
                    <a:pt x="13459" y="19953"/>
                    <a:pt x="13407" y="19953"/>
                  </a:cubicBezTo>
                  <a:cubicBezTo>
                    <a:pt x="13314" y="19953"/>
                    <a:pt x="13232" y="20031"/>
                    <a:pt x="13147" y="20112"/>
                  </a:cubicBezTo>
                  <a:cubicBezTo>
                    <a:pt x="13055" y="20200"/>
                    <a:pt x="12959" y="20291"/>
                    <a:pt x="12844" y="20291"/>
                  </a:cubicBezTo>
                  <a:cubicBezTo>
                    <a:pt x="12782" y="20291"/>
                    <a:pt x="12722" y="20265"/>
                    <a:pt x="12660" y="20213"/>
                  </a:cubicBezTo>
                  <a:cubicBezTo>
                    <a:pt x="12469" y="20051"/>
                    <a:pt x="12356" y="19724"/>
                    <a:pt x="12256" y="19436"/>
                  </a:cubicBezTo>
                  <a:cubicBezTo>
                    <a:pt x="12146" y="19121"/>
                    <a:pt x="12052" y="18849"/>
                    <a:pt x="11882" y="18790"/>
                  </a:cubicBezTo>
                  <a:cubicBezTo>
                    <a:pt x="11865" y="18784"/>
                    <a:pt x="11849" y="18781"/>
                    <a:pt x="11833" y="18781"/>
                  </a:cubicBezTo>
                  <a:cubicBezTo>
                    <a:pt x="11756" y="18781"/>
                    <a:pt x="11684" y="18843"/>
                    <a:pt x="11607" y="18908"/>
                  </a:cubicBezTo>
                  <a:cubicBezTo>
                    <a:pt x="11523" y="18978"/>
                    <a:pt x="11437" y="19051"/>
                    <a:pt x="11337" y="19051"/>
                  </a:cubicBezTo>
                  <a:cubicBezTo>
                    <a:pt x="11162" y="19047"/>
                    <a:pt x="11085" y="18910"/>
                    <a:pt x="11016" y="18788"/>
                  </a:cubicBezTo>
                  <a:cubicBezTo>
                    <a:pt x="10973" y="18712"/>
                    <a:pt x="10933" y="18641"/>
                    <a:pt x="10865" y="18593"/>
                  </a:cubicBezTo>
                  <a:cubicBezTo>
                    <a:pt x="10758" y="18516"/>
                    <a:pt x="10609" y="18500"/>
                    <a:pt x="10465" y="18483"/>
                  </a:cubicBezTo>
                  <a:cubicBezTo>
                    <a:pt x="10356" y="18471"/>
                    <a:pt x="10243" y="18459"/>
                    <a:pt x="10146" y="18420"/>
                  </a:cubicBezTo>
                  <a:cubicBezTo>
                    <a:pt x="10005" y="18363"/>
                    <a:pt x="9868" y="18348"/>
                    <a:pt x="9722" y="18332"/>
                  </a:cubicBezTo>
                  <a:cubicBezTo>
                    <a:pt x="9633" y="18322"/>
                    <a:pt x="9543" y="18312"/>
                    <a:pt x="9450" y="18293"/>
                  </a:cubicBezTo>
                  <a:lnTo>
                    <a:pt x="9384" y="18279"/>
                  </a:lnTo>
                  <a:lnTo>
                    <a:pt x="9378" y="18148"/>
                  </a:lnTo>
                  <a:cubicBezTo>
                    <a:pt x="9353" y="17612"/>
                    <a:pt x="9186" y="16956"/>
                    <a:pt x="8961" y="16671"/>
                  </a:cubicBezTo>
                  <a:cubicBezTo>
                    <a:pt x="8881" y="16927"/>
                    <a:pt x="8663" y="17172"/>
                    <a:pt x="8648" y="17181"/>
                  </a:cubicBezTo>
                  <a:cubicBezTo>
                    <a:pt x="8609" y="17206"/>
                    <a:pt x="8558" y="17219"/>
                    <a:pt x="8499" y="17219"/>
                  </a:cubicBezTo>
                  <a:cubicBezTo>
                    <a:pt x="8373" y="17219"/>
                    <a:pt x="8190" y="17154"/>
                    <a:pt x="8086" y="17028"/>
                  </a:cubicBezTo>
                  <a:cubicBezTo>
                    <a:pt x="7937" y="16845"/>
                    <a:pt x="7824" y="16472"/>
                    <a:pt x="7725" y="16142"/>
                  </a:cubicBezTo>
                  <a:cubicBezTo>
                    <a:pt x="7694" y="16040"/>
                    <a:pt x="7665" y="15940"/>
                    <a:pt x="7635" y="15853"/>
                  </a:cubicBezTo>
                  <a:lnTo>
                    <a:pt x="7295" y="15853"/>
                  </a:lnTo>
                  <a:lnTo>
                    <a:pt x="7551" y="3759"/>
                  </a:lnTo>
                  <a:lnTo>
                    <a:pt x="0" y="3053"/>
                  </a:lnTo>
                  <a:lnTo>
                    <a:pt x="116" y="0"/>
                  </a:lnTo>
                  <a:lnTo>
                    <a:pt x="10167" y="867"/>
                  </a:lnTo>
                  <a:lnTo>
                    <a:pt x="20907" y="739"/>
                  </a:lnTo>
                  <a:lnTo>
                    <a:pt x="20977" y="778"/>
                  </a:lnTo>
                  <a:lnTo>
                    <a:pt x="20988" y="906"/>
                  </a:lnTo>
                  <a:lnTo>
                    <a:pt x="20991" y="3790"/>
                  </a:lnTo>
                  <a:lnTo>
                    <a:pt x="20987" y="3793"/>
                  </a:lnTo>
                  <a:cubicBezTo>
                    <a:pt x="21074" y="4775"/>
                    <a:pt x="21600" y="10790"/>
                    <a:pt x="21596" y="12165"/>
                  </a:cubicBezTo>
                  <a:lnTo>
                    <a:pt x="21568" y="21600"/>
                  </a:lnTo>
                  <a:cubicBezTo>
                    <a:pt x="21568" y="21600"/>
                    <a:pt x="20956" y="21513"/>
                    <a:pt x="20956" y="2151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5" name="Shape 3179">
              <a:extLst>
                <a:ext uri="{FF2B5EF4-FFF2-40B4-BE49-F238E27FC236}">
                  <a16:creationId xmlns:a16="http://schemas.microsoft.com/office/drawing/2014/main" id="{D9E33E31-BF95-0E4B-9E8C-AC47441E2F79}"/>
                </a:ext>
              </a:extLst>
            </p:cNvPr>
            <p:cNvSpPr/>
            <p:nvPr/>
          </p:nvSpPr>
          <p:spPr>
            <a:xfrm>
              <a:off x="10880516" y="4539933"/>
              <a:ext cx="1332396" cy="835671"/>
            </a:xfrm>
            <a:custGeom>
              <a:avLst/>
              <a:gdLst/>
              <a:ahLst/>
              <a:cxnLst>
                <a:cxn ang="0">
                  <a:pos x="wd2" y="hd2"/>
                </a:cxn>
                <a:cxn ang="5400000">
                  <a:pos x="wd2" y="hd2"/>
                </a:cxn>
                <a:cxn ang="10800000">
                  <a:pos x="wd2" y="hd2"/>
                </a:cxn>
                <a:cxn ang="16200000">
                  <a:pos x="wd2" y="hd2"/>
                </a:cxn>
              </a:cxnLst>
              <a:rect l="0" t="0" r="r" b="b"/>
              <a:pathLst>
                <a:path w="21500" h="21600" extrusionOk="0">
                  <a:moveTo>
                    <a:pt x="20941" y="21600"/>
                  </a:moveTo>
                  <a:cubicBezTo>
                    <a:pt x="17962" y="21600"/>
                    <a:pt x="291" y="20326"/>
                    <a:pt x="112" y="20313"/>
                  </a:cubicBezTo>
                  <a:lnTo>
                    <a:pt x="0" y="20305"/>
                  </a:lnTo>
                  <a:lnTo>
                    <a:pt x="1211" y="0"/>
                  </a:lnTo>
                  <a:lnTo>
                    <a:pt x="1316" y="13"/>
                  </a:lnTo>
                  <a:cubicBezTo>
                    <a:pt x="1790" y="71"/>
                    <a:pt x="2265" y="126"/>
                    <a:pt x="2740" y="174"/>
                  </a:cubicBezTo>
                  <a:cubicBezTo>
                    <a:pt x="9099" y="825"/>
                    <a:pt x="15391" y="1015"/>
                    <a:pt x="19551" y="1059"/>
                  </a:cubicBezTo>
                  <a:lnTo>
                    <a:pt x="19629" y="1060"/>
                  </a:lnTo>
                  <a:lnTo>
                    <a:pt x="19652" y="1180"/>
                  </a:lnTo>
                  <a:cubicBezTo>
                    <a:pt x="19680" y="1325"/>
                    <a:pt x="19709" y="1470"/>
                    <a:pt x="19739" y="1614"/>
                  </a:cubicBezTo>
                  <a:cubicBezTo>
                    <a:pt x="19885" y="2332"/>
                    <a:pt x="20036" y="3074"/>
                    <a:pt x="19989" y="3935"/>
                  </a:cubicBezTo>
                  <a:cubicBezTo>
                    <a:pt x="19933" y="4939"/>
                    <a:pt x="19878" y="6436"/>
                    <a:pt x="20041" y="7828"/>
                  </a:cubicBezTo>
                  <a:cubicBezTo>
                    <a:pt x="20099" y="8318"/>
                    <a:pt x="20215" y="8770"/>
                    <a:pt x="20338" y="9248"/>
                  </a:cubicBezTo>
                  <a:cubicBezTo>
                    <a:pt x="20468" y="9752"/>
                    <a:pt x="20602" y="10273"/>
                    <a:pt x="20659" y="10837"/>
                  </a:cubicBezTo>
                  <a:cubicBezTo>
                    <a:pt x="20730" y="11538"/>
                    <a:pt x="20736" y="12275"/>
                    <a:pt x="20741" y="12988"/>
                  </a:cubicBezTo>
                  <a:cubicBezTo>
                    <a:pt x="20744" y="13435"/>
                    <a:pt x="20747" y="13898"/>
                    <a:pt x="20767" y="14338"/>
                  </a:cubicBezTo>
                  <a:cubicBezTo>
                    <a:pt x="20838" y="15912"/>
                    <a:pt x="20870" y="16431"/>
                    <a:pt x="21125" y="17913"/>
                  </a:cubicBezTo>
                  <a:cubicBezTo>
                    <a:pt x="21159" y="18110"/>
                    <a:pt x="21205" y="18293"/>
                    <a:pt x="21254" y="18487"/>
                  </a:cubicBezTo>
                  <a:cubicBezTo>
                    <a:pt x="21416" y="19136"/>
                    <a:pt x="21600" y="19870"/>
                    <a:pt x="21435" y="21441"/>
                  </a:cubicBezTo>
                  <a:lnTo>
                    <a:pt x="21422" y="21568"/>
                  </a:lnTo>
                  <a:lnTo>
                    <a:pt x="21342" y="21582"/>
                  </a:lnTo>
                  <a:cubicBezTo>
                    <a:pt x="21276" y="21594"/>
                    <a:pt x="21145" y="21600"/>
                    <a:pt x="20941"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6" name="Shape 3180">
              <a:extLst>
                <a:ext uri="{FF2B5EF4-FFF2-40B4-BE49-F238E27FC236}">
                  <a16:creationId xmlns:a16="http://schemas.microsoft.com/office/drawing/2014/main" id="{23CB6D36-68A8-6740-9175-3B5EE4A32DFA}"/>
                </a:ext>
              </a:extLst>
            </p:cNvPr>
            <p:cNvSpPr/>
            <p:nvPr/>
          </p:nvSpPr>
          <p:spPr>
            <a:xfrm>
              <a:off x="8366778" y="7295829"/>
              <a:ext cx="1370258" cy="1602221"/>
            </a:xfrm>
            <a:custGeom>
              <a:avLst/>
              <a:gdLst/>
              <a:ahLst/>
              <a:cxnLst>
                <a:cxn ang="0">
                  <a:pos x="wd2" y="hd2"/>
                </a:cxn>
                <a:cxn ang="5400000">
                  <a:pos x="wd2" y="hd2"/>
                </a:cxn>
                <a:cxn ang="10800000">
                  <a:pos x="wd2" y="hd2"/>
                </a:cxn>
                <a:cxn ang="16200000">
                  <a:pos x="wd2" y="hd2"/>
                </a:cxn>
              </a:cxnLst>
              <a:rect l="0" t="0" r="r" b="b"/>
              <a:pathLst>
                <a:path w="21600" h="21600" extrusionOk="0">
                  <a:moveTo>
                    <a:pt x="12408" y="20980"/>
                  </a:moveTo>
                  <a:lnTo>
                    <a:pt x="0" y="14998"/>
                  </a:lnTo>
                  <a:lnTo>
                    <a:pt x="478" y="14238"/>
                  </a:lnTo>
                  <a:lnTo>
                    <a:pt x="524" y="14228"/>
                  </a:lnTo>
                  <a:cubicBezTo>
                    <a:pt x="960" y="14137"/>
                    <a:pt x="1202" y="14032"/>
                    <a:pt x="1284" y="13898"/>
                  </a:cubicBezTo>
                  <a:cubicBezTo>
                    <a:pt x="1375" y="13749"/>
                    <a:pt x="1280" y="13538"/>
                    <a:pt x="1149" y="13245"/>
                  </a:cubicBezTo>
                  <a:cubicBezTo>
                    <a:pt x="1086" y="13105"/>
                    <a:pt x="1014" y="12945"/>
                    <a:pt x="953" y="12766"/>
                  </a:cubicBezTo>
                  <a:cubicBezTo>
                    <a:pt x="795" y="12305"/>
                    <a:pt x="1105" y="12102"/>
                    <a:pt x="1378" y="11923"/>
                  </a:cubicBezTo>
                  <a:cubicBezTo>
                    <a:pt x="1541" y="11816"/>
                    <a:pt x="1710" y="11705"/>
                    <a:pt x="1795" y="11540"/>
                  </a:cubicBezTo>
                  <a:cubicBezTo>
                    <a:pt x="1895" y="11347"/>
                    <a:pt x="1904" y="11155"/>
                    <a:pt x="1914" y="10951"/>
                  </a:cubicBezTo>
                  <a:cubicBezTo>
                    <a:pt x="1931" y="10626"/>
                    <a:pt x="1948" y="10289"/>
                    <a:pt x="2361" y="9980"/>
                  </a:cubicBezTo>
                  <a:cubicBezTo>
                    <a:pt x="2484" y="9888"/>
                    <a:pt x="2649" y="9815"/>
                    <a:pt x="2825" y="9737"/>
                  </a:cubicBezTo>
                  <a:cubicBezTo>
                    <a:pt x="3127" y="9603"/>
                    <a:pt x="3439" y="9464"/>
                    <a:pt x="3498" y="9240"/>
                  </a:cubicBezTo>
                  <a:cubicBezTo>
                    <a:pt x="3562" y="9000"/>
                    <a:pt x="3305" y="8727"/>
                    <a:pt x="3078" y="8487"/>
                  </a:cubicBezTo>
                  <a:cubicBezTo>
                    <a:pt x="2976" y="8378"/>
                    <a:pt x="2879" y="8276"/>
                    <a:pt x="2815" y="8180"/>
                  </a:cubicBezTo>
                  <a:cubicBezTo>
                    <a:pt x="2435" y="7611"/>
                    <a:pt x="2723" y="6575"/>
                    <a:pt x="2735" y="6532"/>
                  </a:cubicBezTo>
                  <a:cubicBezTo>
                    <a:pt x="2808" y="5366"/>
                    <a:pt x="2946" y="3177"/>
                    <a:pt x="2962" y="2869"/>
                  </a:cubicBezTo>
                  <a:lnTo>
                    <a:pt x="2818" y="2744"/>
                  </a:lnTo>
                  <a:lnTo>
                    <a:pt x="4034" y="2744"/>
                  </a:lnTo>
                  <a:lnTo>
                    <a:pt x="4445" y="3377"/>
                  </a:lnTo>
                  <a:lnTo>
                    <a:pt x="5035" y="3377"/>
                  </a:lnTo>
                  <a:lnTo>
                    <a:pt x="5695" y="0"/>
                  </a:lnTo>
                  <a:lnTo>
                    <a:pt x="14334" y="1235"/>
                  </a:lnTo>
                  <a:lnTo>
                    <a:pt x="21600" y="2099"/>
                  </a:lnTo>
                  <a:lnTo>
                    <a:pt x="18610" y="21600"/>
                  </a:lnTo>
                  <a:cubicBezTo>
                    <a:pt x="18610" y="21600"/>
                    <a:pt x="12408" y="20980"/>
                    <a:pt x="12408" y="2098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7" name="Shape 3181">
              <a:extLst>
                <a:ext uri="{FF2B5EF4-FFF2-40B4-BE49-F238E27FC236}">
                  <a16:creationId xmlns:a16="http://schemas.microsoft.com/office/drawing/2014/main" id="{3D2BF1C1-190A-D548-A0EF-D6456903DF6C}"/>
                </a:ext>
              </a:extLst>
            </p:cNvPr>
            <p:cNvSpPr/>
            <p:nvPr/>
          </p:nvSpPr>
          <p:spPr>
            <a:xfrm>
              <a:off x="8932113" y="4235200"/>
              <a:ext cx="2041638" cy="1322621"/>
            </a:xfrm>
            <a:custGeom>
              <a:avLst/>
              <a:gdLst/>
              <a:ahLst/>
              <a:cxnLst>
                <a:cxn ang="0">
                  <a:pos x="wd2" y="hd2"/>
                </a:cxn>
                <a:cxn ang="5400000">
                  <a:pos x="wd2" y="hd2"/>
                </a:cxn>
                <a:cxn ang="10800000">
                  <a:pos x="wd2" y="hd2"/>
                </a:cxn>
                <a:cxn ang="16200000">
                  <a:pos x="wd2" y="hd2"/>
                </a:cxn>
              </a:cxnLst>
              <a:rect l="0" t="0" r="r" b="b"/>
              <a:pathLst>
                <a:path w="21564" h="21600" extrusionOk="0">
                  <a:moveTo>
                    <a:pt x="7421" y="19272"/>
                  </a:moveTo>
                  <a:lnTo>
                    <a:pt x="7202" y="21379"/>
                  </a:lnTo>
                  <a:lnTo>
                    <a:pt x="7109" y="21267"/>
                  </a:lnTo>
                  <a:cubicBezTo>
                    <a:pt x="7062" y="21211"/>
                    <a:pt x="7020" y="21149"/>
                    <a:pt x="6984" y="21084"/>
                  </a:cubicBezTo>
                  <a:cubicBezTo>
                    <a:pt x="6888" y="20911"/>
                    <a:pt x="6845" y="20655"/>
                    <a:pt x="6804" y="20409"/>
                  </a:cubicBezTo>
                  <a:cubicBezTo>
                    <a:pt x="6779" y="20258"/>
                    <a:pt x="6755" y="20115"/>
                    <a:pt x="6721" y="19998"/>
                  </a:cubicBezTo>
                  <a:cubicBezTo>
                    <a:pt x="6695" y="19993"/>
                    <a:pt x="6672" y="19990"/>
                    <a:pt x="6652" y="19990"/>
                  </a:cubicBezTo>
                  <a:cubicBezTo>
                    <a:pt x="6555" y="19990"/>
                    <a:pt x="6551" y="20027"/>
                    <a:pt x="6543" y="20204"/>
                  </a:cubicBezTo>
                  <a:cubicBezTo>
                    <a:pt x="6538" y="20330"/>
                    <a:pt x="6531" y="20486"/>
                    <a:pt x="6450" y="20600"/>
                  </a:cubicBezTo>
                  <a:cubicBezTo>
                    <a:pt x="6352" y="20739"/>
                    <a:pt x="6212" y="20806"/>
                    <a:pt x="6023" y="20806"/>
                  </a:cubicBezTo>
                  <a:cubicBezTo>
                    <a:pt x="5802" y="20806"/>
                    <a:pt x="5548" y="20714"/>
                    <a:pt x="5325" y="20632"/>
                  </a:cubicBezTo>
                  <a:cubicBezTo>
                    <a:pt x="5190" y="20583"/>
                    <a:pt x="5063" y="20536"/>
                    <a:pt x="4967" y="20520"/>
                  </a:cubicBezTo>
                  <a:cubicBezTo>
                    <a:pt x="4845" y="20500"/>
                    <a:pt x="4729" y="20489"/>
                    <a:pt x="4623" y="20489"/>
                  </a:cubicBezTo>
                  <a:cubicBezTo>
                    <a:pt x="4218" y="20489"/>
                    <a:pt x="3948" y="20635"/>
                    <a:pt x="3822" y="20923"/>
                  </a:cubicBezTo>
                  <a:lnTo>
                    <a:pt x="3766" y="21050"/>
                  </a:lnTo>
                  <a:lnTo>
                    <a:pt x="3707" y="20926"/>
                  </a:lnTo>
                  <a:cubicBezTo>
                    <a:pt x="3535" y="20558"/>
                    <a:pt x="3420" y="19712"/>
                    <a:pt x="3336" y="19093"/>
                  </a:cubicBezTo>
                  <a:cubicBezTo>
                    <a:pt x="3322" y="18988"/>
                    <a:pt x="3309" y="18892"/>
                    <a:pt x="3297" y="18809"/>
                  </a:cubicBezTo>
                  <a:cubicBezTo>
                    <a:pt x="2880" y="18749"/>
                    <a:pt x="2869" y="18335"/>
                    <a:pt x="2858" y="17934"/>
                  </a:cubicBezTo>
                  <a:cubicBezTo>
                    <a:pt x="2855" y="17799"/>
                    <a:pt x="2851" y="17659"/>
                    <a:pt x="2834" y="17520"/>
                  </a:cubicBezTo>
                  <a:cubicBezTo>
                    <a:pt x="2829" y="17480"/>
                    <a:pt x="2800" y="17328"/>
                    <a:pt x="2767" y="17152"/>
                  </a:cubicBezTo>
                  <a:cubicBezTo>
                    <a:pt x="2589" y="16203"/>
                    <a:pt x="2480" y="15550"/>
                    <a:pt x="2480" y="15227"/>
                  </a:cubicBezTo>
                  <a:cubicBezTo>
                    <a:pt x="2229" y="15321"/>
                    <a:pt x="2037" y="15365"/>
                    <a:pt x="1881" y="15365"/>
                  </a:cubicBezTo>
                  <a:cubicBezTo>
                    <a:pt x="1657" y="15365"/>
                    <a:pt x="1506" y="15272"/>
                    <a:pt x="1418" y="15081"/>
                  </a:cubicBezTo>
                  <a:cubicBezTo>
                    <a:pt x="1299" y="14823"/>
                    <a:pt x="1309" y="14394"/>
                    <a:pt x="1449" y="13772"/>
                  </a:cubicBezTo>
                  <a:cubicBezTo>
                    <a:pt x="1545" y="13345"/>
                    <a:pt x="1629" y="12906"/>
                    <a:pt x="1711" y="12481"/>
                  </a:cubicBezTo>
                  <a:cubicBezTo>
                    <a:pt x="1823" y="11895"/>
                    <a:pt x="1939" y="11289"/>
                    <a:pt x="2089" y="10704"/>
                  </a:cubicBezTo>
                  <a:cubicBezTo>
                    <a:pt x="1499" y="10405"/>
                    <a:pt x="1300" y="9666"/>
                    <a:pt x="1090" y="8886"/>
                  </a:cubicBezTo>
                  <a:cubicBezTo>
                    <a:pt x="1065" y="8791"/>
                    <a:pt x="1039" y="8695"/>
                    <a:pt x="1012" y="8598"/>
                  </a:cubicBezTo>
                  <a:cubicBezTo>
                    <a:pt x="931" y="8306"/>
                    <a:pt x="840" y="8009"/>
                    <a:pt x="745" y="7694"/>
                  </a:cubicBezTo>
                  <a:cubicBezTo>
                    <a:pt x="379" y="6487"/>
                    <a:pt x="-36" y="5118"/>
                    <a:pt x="2" y="3787"/>
                  </a:cubicBezTo>
                  <a:cubicBezTo>
                    <a:pt x="14" y="3377"/>
                    <a:pt x="372" y="847"/>
                    <a:pt x="578" y="84"/>
                  </a:cubicBezTo>
                  <a:lnTo>
                    <a:pt x="601" y="0"/>
                  </a:lnTo>
                  <a:lnTo>
                    <a:pt x="658" y="20"/>
                  </a:lnTo>
                  <a:cubicBezTo>
                    <a:pt x="4454" y="1356"/>
                    <a:pt x="6744" y="2163"/>
                    <a:pt x="10559" y="2907"/>
                  </a:cubicBezTo>
                  <a:cubicBezTo>
                    <a:pt x="11348" y="3061"/>
                    <a:pt x="12229" y="3249"/>
                    <a:pt x="13162" y="3449"/>
                  </a:cubicBezTo>
                  <a:cubicBezTo>
                    <a:pt x="15686" y="3990"/>
                    <a:pt x="18547" y="4602"/>
                    <a:pt x="21493" y="4955"/>
                  </a:cubicBezTo>
                  <a:lnTo>
                    <a:pt x="21564" y="4964"/>
                  </a:lnTo>
                  <a:lnTo>
                    <a:pt x="20536" y="21600"/>
                  </a:lnTo>
                  <a:cubicBezTo>
                    <a:pt x="20536" y="21600"/>
                    <a:pt x="7421" y="19272"/>
                    <a:pt x="7421" y="1927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8" name="Shape 3182">
              <a:extLst>
                <a:ext uri="{FF2B5EF4-FFF2-40B4-BE49-F238E27FC236}">
                  <a16:creationId xmlns:a16="http://schemas.microsoft.com/office/drawing/2014/main" id="{5CB6E3E5-F93F-8A45-B763-3AB2A7C1427D}"/>
                </a:ext>
              </a:extLst>
            </p:cNvPr>
            <p:cNvSpPr/>
            <p:nvPr/>
          </p:nvSpPr>
          <p:spPr>
            <a:xfrm>
              <a:off x="12585727" y="7693312"/>
              <a:ext cx="1018639" cy="935217"/>
            </a:xfrm>
            <a:custGeom>
              <a:avLst/>
              <a:gdLst/>
              <a:ahLst/>
              <a:cxnLst>
                <a:cxn ang="0">
                  <a:pos x="wd2" y="hd2"/>
                </a:cxn>
                <a:cxn ang="5400000">
                  <a:pos x="wd2" y="hd2"/>
                </a:cxn>
                <a:cxn ang="10800000">
                  <a:pos x="wd2" y="hd2"/>
                </a:cxn>
                <a:cxn ang="16200000">
                  <a:pos x="wd2" y="hd2"/>
                </a:cxn>
              </a:cxnLst>
              <a:rect l="0" t="0" r="r" b="b"/>
              <a:pathLst>
                <a:path w="21600" h="21600" extrusionOk="0">
                  <a:moveTo>
                    <a:pt x="2882" y="18462"/>
                  </a:moveTo>
                  <a:lnTo>
                    <a:pt x="1038" y="18134"/>
                  </a:lnTo>
                  <a:lnTo>
                    <a:pt x="1088" y="8954"/>
                  </a:lnTo>
                  <a:cubicBezTo>
                    <a:pt x="1095" y="7587"/>
                    <a:pt x="30" y="1003"/>
                    <a:pt x="19" y="936"/>
                  </a:cubicBezTo>
                  <a:lnTo>
                    <a:pt x="0" y="819"/>
                  </a:lnTo>
                  <a:lnTo>
                    <a:pt x="127" y="758"/>
                  </a:lnTo>
                  <a:lnTo>
                    <a:pt x="309" y="674"/>
                  </a:lnTo>
                  <a:lnTo>
                    <a:pt x="315" y="777"/>
                  </a:lnTo>
                  <a:lnTo>
                    <a:pt x="19316" y="0"/>
                  </a:lnTo>
                  <a:lnTo>
                    <a:pt x="20360" y="931"/>
                  </a:lnTo>
                  <a:lnTo>
                    <a:pt x="18991" y="2929"/>
                  </a:lnTo>
                  <a:lnTo>
                    <a:pt x="21600" y="2761"/>
                  </a:lnTo>
                  <a:lnTo>
                    <a:pt x="21581" y="2942"/>
                  </a:lnTo>
                  <a:cubicBezTo>
                    <a:pt x="21570" y="3045"/>
                    <a:pt x="21562" y="3150"/>
                    <a:pt x="21554" y="3256"/>
                  </a:cubicBezTo>
                  <a:cubicBezTo>
                    <a:pt x="21528" y="3578"/>
                    <a:pt x="21501" y="3912"/>
                    <a:pt x="21404" y="4218"/>
                  </a:cubicBezTo>
                  <a:cubicBezTo>
                    <a:pt x="21245" y="4717"/>
                    <a:pt x="21013" y="5062"/>
                    <a:pt x="20789" y="5395"/>
                  </a:cubicBezTo>
                  <a:cubicBezTo>
                    <a:pt x="20487" y="5845"/>
                    <a:pt x="20226" y="6234"/>
                    <a:pt x="20211" y="6922"/>
                  </a:cubicBezTo>
                  <a:cubicBezTo>
                    <a:pt x="20206" y="7112"/>
                    <a:pt x="20228" y="7208"/>
                    <a:pt x="20249" y="7302"/>
                  </a:cubicBezTo>
                  <a:cubicBezTo>
                    <a:pt x="20290" y="7487"/>
                    <a:pt x="20307" y="7625"/>
                    <a:pt x="20200" y="7985"/>
                  </a:cubicBezTo>
                  <a:cubicBezTo>
                    <a:pt x="20184" y="8043"/>
                    <a:pt x="20138" y="8105"/>
                    <a:pt x="20026" y="8253"/>
                  </a:cubicBezTo>
                  <a:cubicBezTo>
                    <a:pt x="19939" y="8368"/>
                    <a:pt x="19687" y="8700"/>
                    <a:pt x="19660" y="8842"/>
                  </a:cubicBezTo>
                  <a:lnTo>
                    <a:pt x="19701" y="8924"/>
                  </a:lnTo>
                  <a:cubicBezTo>
                    <a:pt x="19794" y="9135"/>
                    <a:pt x="19119" y="10128"/>
                    <a:pt x="19111" y="10138"/>
                  </a:cubicBezTo>
                  <a:cubicBezTo>
                    <a:pt x="18758" y="10636"/>
                    <a:pt x="18541" y="11059"/>
                    <a:pt x="18483" y="11738"/>
                  </a:cubicBezTo>
                  <a:cubicBezTo>
                    <a:pt x="18416" y="12511"/>
                    <a:pt x="18190" y="12797"/>
                    <a:pt x="17876" y="13194"/>
                  </a:cubicBezTo>
                  <a:cubicBezTo>
                    <a:pt x="17782" y="13312"/>
                    <a:pt x="17679" y="13443"/>
                    <a:pt x="17566" y="13603"/>
                  </a:cubicBezTo>
                  <a:cubicBezTo>
                    <a:pt x="16787" y="14714"/>
                    <a:pt x="16367" y="16540"/>
                    <a:pt x="16306" y="17767"/>
                  </a:cubicBezTo>
                  <a:cubicBezTo>
                    <a:pt x="16288" y="18129"/>
                    <a:pt x="16341" y="18481"/>
                    <a:pt x="16391" y="18822"/>
                  </a:cubicBezTo>
                  <a:cubicBezTo>
                    <a:pt x="16461" y="19297"/>
                    <a:pt x="16533" y="19788"/>
                    <a:pt x="16426" y="20324"/>
                  </a:cubicBezTo>
                  <a:cubicBezTo>
                    <a:pt x="16396" y="20472"/>
                    <a:pt x="16377" y="20615"/>
                    <a:pt x="16368" y="20764"/>
                  </a:cubicBezTo>
                  <a:lnTo>
                    <a:pt x="16360" y="20900"/>
                  </a:lnTo>
                  <a:lnTo>
                    <a:pt x="2882" y="21600"/>
                  </a:lnTo>
                  <a:cubicBezTo>
                    <a:pt x="2882" y="21600"/>
                    <a:pt x="2882" y="18462"/>
                    <a:pt x="2882" y="1846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9" name="Shape 3183">
              <a:extLst>
                <a:ext uri="{FF2B5EF4-FFF2-40B4-BE49-F238E27FC236}">
                  <a16:creationId xmlns:a16="http://schemas.microsoft.com/office/drawing/2014/main" id="{B87D8F31-0691-AE40-995D-3A3B9043B2B9}"/>
                </a:ext>
              </a:extLst>
            </p:cNvPr>
            <p:cNvSpPr/>
            <p:nvPr/>
          </p:nvSpPr>
          <p:spPr>
            <a:xfrm>
              <a:off x="13274960" y="8024550"/>
              <a:ext cx="720272" cy="1256426"/>
            </a:xfrm>
            <a:custGeom>
              <a:avLst/>
              <a:gdLst/>
              <a:ahLst/>
              <a:cxnLst>
                <a:cxn ang="0">
                  <a:pos x="wd2" y="hd2"/>
                </a:cxn>
                <a:cxn ang="5400000">
                  <a:pos x="wd2" y="hd2"/>
                </a:cxn>
                <a:cxn ang="10800000">
                  <a:pos x="wd2" y="hd2"/>
                </a:cxn>
                <a:cxn ang="16200000">
                  <a:pos x="wd2" y="hd2"/>
                </a:cxn>
              </a:cxnLst>
              <a:rect l="0" t="0" r="r" b="b"/>
              <a:pathLst>
                <a:path w="21600" h="21600" extrusionOk="0">
                  <a:moveTo>
                    <a:pt x="13899" y="21525"/>
                  </a:moveTo>
                  <a:cubicBezTo>
                    <a:pt x="13769" y="21389"/>
                    <a:pt x="13671" y="21251"/>
                    <a:pt x="13577" y="21117"/>
                  </a:cubicBezTo>
                  <a:cubicBezTo>
                    <a:pt x="13421" y="20895"/>
                    <a:pt x="13273" y="20686"/>
                    <a:pt x="12995" y="20504"/>
                  </a:cubicBezTo>
                  <a:cubicBezTo>
                    <a:pt x="12864" y="20420"/>
                    <a:pt x="12713" y="20344"/>
                    <a:pt x="12552" y="20264"/>
                  </a:cubicBezTo>
                  <a:cubicBezTo>
                    <a:pt x="12122" y="20048"/>
                    <a:pt x="11677" y="19825"/>
                    <a:pt x="11650" y="19426"/>
                  </a:cubicBezTo>
                  <a:cubicBezTo>
                    <a:pt x="11635" y="19203"/>
                    <a:pt x="11847" y="18983"/>
                    <a:pt x="12051" y="18770"/>
                  </a:cubicBezTo>
                  <a:cubicBezTo>
                    <a:pt x="12259" y="18553"/>
                    <a:pt x="12457" y="18347"/>
                    <a:pt x="12409" y="18164"/>
                  </a:cubicBezTo>
                  <a:cubicBezTo>
                    <a:pt x="12243" y="18161"/>
                    <a:pt x="12077" y="18160"/>
                    <a:pt x="11912" y="18160"/>
                  </a:cubicBezTo>
                  <a:cubicBezTo>
                    <a:pt x="10617" y="18160"/>
                    <a:pt x="9295" y="18247"/>
                    <a:pt x="8016" y="18331"/>
                  </a:cubicBezTo>
                  <a:cubicBezTo>
                    <a:pt x="7187" y="18385"/>
                    <a:pt x="6329" y="18441"/>
                    <a:pt x="5485" y="18474"/>
                  </a:cubicBezTo>
                  <a:cubicBezTo>
                    <a:pt x="5333" y="18480"/>
                    <a:pt x="4670" y="18482"/>
                    <a:pt x="3830" y="18486"/>
                  </a:cubicBezTo>
                  <a:cubicBezTo>
                    <a:pt x="2572" y="18491"/>
                    <a:pt x="467" y="18500"/>
                    <a:pt x="259" y="18527"/>
                  </a:cubicBezTo>
                  <a:lnTo>
                    <a:pt x="219" y="18427"/>
                  </a:lnTo>
                  <a:lnTo>
                    <a:pt x="0" y="18394"/>
                  </a:lnTo>
                  <a:cubicBezTo>
                    <a:pt x="192" y="17968"/>
                    <a:pt x="310" y="17550"/>
                    <a:pt x="424" y="17146"/>
                  </a:cubicBezTo>
                  <a:cubicBezTo>
                    <a:pt x="715" y="16115"/>
                    <a:pt x="991" y="15142"/>
                    <a:pt x="2410" y="14211"/>
                  </a:cubicBezTo>
                  <a:cubicBezTo>
                    <a:pt x="2494" y="14156"/>
                    <a:pt x="2605" y="14095"/>
                    <a:pt x="2722" y="14032"/>
                  </a:cubicBezTo>
                  <a:cubicBezTo>
                    <a:pt x="3011" y="13875"/>
                    <a:pt x="3371" y="13679"/>
                    <a:pt x="3358" y="13506"/>
                  </a:cubicBezTo>
                  <a:cubicBezTo>
                    <a:pt x="3352" y="13421"/>
                    <a:pt x="3258" y="13339"/>
                    <a:pt x="3072" y="13253"/>
                  </a:cubicBezTo>
                  <a:lnTo>
                    <a:pt x="2929" y="13188"/>
                  </a:lnTo>
                  <a:lnTo>
                    <a:pt x="3030" y="13101"/>
                  </a:lnTo>
                  <a:cubicBezTo>
                    <a:pt x="3277" y="12889"/>
                    <a:pt x="3530" y="12785"/>
                    <a:pt x="3714" y="12708"/>
                  </a:cubicBezTo>
                  <a:cubicBezTo>
                    <a:pt x="3999" y="12590"/>
                    <a:pt x="4058" y="12565"/>
                    <a:pt x="3648" y="12122"/>
                  </a:cubicBezTo>
                  <a:lnTo>
                    <a:pt x="3453" y="11912"/>
                  </a:lnTo>
                  <a:cubicBezTo>
                    <a:pt x="2687" y="11092"/>
                    <a:pt x="1895" y="10243"/>
                    <a:pt x="2279" y="9237"/>
                  </a:cubicBezTo>
                  <a:cubicBezTo>
                    <a:pt x="2414" y="8881"/>
                    <a:pt x="2322" y="8553"/>
                    <a:pt x="2225" y="8205"/>
                  </a:cubicBezTo>
                  <a:cubicBezTo>
                    <a:pt x="2150" y="7940"/>
                    <a:pt x="2074" y="7665"/>
                    <a:pt x="2102" y="7371"/>
                  </a:cubicBezTo>
                  <a:cubicBezTo>
                    <a:pt x="2189" y="6424"/>
                    <a:pt x="2809" y="5011"/>
                    <a:pt x="3963" y="4145"/>
                  </a:cubicBezTo>
                  <a:cubicBezTo>
                    <a:pt x="4129" y="4021"/>
                    <a:pt x="4280" y="3921"/>
                    <a:pt x="4416" y="3830"/>
                  </a:cubicBezTo>
                  <a:cubicBezTo>
                    <a:pt x="4856" y="3538"/>
                    <a:pt x="5098" y="3377"/>
                    <a:pt x="5180" y="2874"/>
                  </a:cubicBezTo>
                  <a:cubicBezTo>
                    <a:pt x="5272" y="2313"/>
                    <a:pt x="5606" y="1969"/>
                    <a:pt x="6153" y="1564"/>
                  </a:cubicBezTo>
                  <a:cubicBezTo>
                    <a:pt x="6251" y="1493"/>
                    <a:pt x="6882" y="937"/>
                    <a:pt x="6925" y="842"/>
                  </a:cubicBezTo>
                  <a:lnTo>
                    <a:pt x="7100" y="868"/>
                  </a:lnTo>
                  <a:lnTo>
                    <a:pt x="7089" y="733"/>
                  </a:lnTo>
                  <a:cubicBezTo>
                    <a:pt x="7355" y="718"/>
                    <a:pt x="20004" y="41"/>
                    <a:pt x="20542" y="12"/>
                  </a:cubicBezTo>
                  <a:lnTo>
                    <a:pt x="20768" y="0"/>
                  </a:lnTo>
                  <a:lnTo>
                    <a:pt x="20760" y="130"/>
                  </a:lnTo>
                  <a:cubicBezTo>
                    <a:pt x="20754" y="217"/>
                    <a:pt x="20177" y="8839"/>
                    <a:pt x="20081" y="11100"/>
                  </a:cubicBezTo>
                  <a:cubicBezTo>
                    <a:pt x="19991" y="13177"/>
                    <a:pt x="21300" y="19125"/>
                    <a:pt x="21564" y="20296"/>
                  </a:cubicBezTo>
                  <a:lnTo>
                    <a:pt x="21600" y="20462"/>
                  </a:lnTo>
                  <a:lnTo>
                    <a:pt x="21375" y="20462"/>
                  </a:lnTo>
                  <a:cubicBezTo>
                    <a:pt x="21325" y="20462"/>
                    <a:pt x="21277" y="20463"/>
                    <a:pt x="21229" y="20465"/>
                  </a:cubicBezTo>
                  <a:cubicBezTo>
                    <a:pt x="20649" y="20476"/>
                    <a:pt x="20128" y="20541"/>
                    <a:pt x="19628" y="20664"/>
                  </a:cubicBezTo>
                  <a:cubicBezTo>
                    <a:pt x="19120" y="20729"/>
                    <a:pt x="18662" y="20768"/>
                    <a:pt x="18218" y="20805"/>
                  </a:cubicBezTo>
                  <a:cubicBezTo>
                    <a:pt x="17094" y="20901"/>
                    <a:pt x="16033" y="20992"/>
                    <a:pt x="14894" y="21385"/>
                  </a:cubicBezTo>
                  <a:cubicBezTo>
                    <a:pt x="14580" y="21493"/>
                    <a:pt x="14348" y="21552"/>
                    <a:pt x="14117" y="21581"/>
                  </a:cubicBezTo>
                  <a:lnTo>
                    <a:pt x="13971" y="21600"/>
                  </a:lnTo>
                  <a:cubicBezTo>
                    <a:pt x="13971" y="21600"/>
                    <a:pt x="13899" y="21525"/>
                    <a:pt x="13899" y="21525"/>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50" name="Shape 3184">
              <a:extLst>
                <a:ext uri="{FF2B5EF4-FFF2-40B4-BE49-F238E27FC236}">
                  <a16:creationId xmlns:a16="http://schemas.microsoft.com/office/drawing/2014/main" id="{A7B94502-DF46-E24F-8883-1B2977130B51}"/>
                </a:ext>
              </a:extLst>
            </p:cNvPr>
            <p:cNvSpPr/>
            <p:nvPr/>
          </p:nvSpPr>
          <p:spPr>
            <a:xfrm>
              <a:off x="7690801" y="5811888"/>
              <a:ext cx="1265535" cy="2024897"/>
            </a:xfrm>
            <a:custGeom>
              <a:avLst/>
              <a:gdLst/>
              <a:ahLst/>
              <a:cxnLst>
                <a:cxn ang="0">
                  <a:pos x="wd2" y="hd2"/>
                </a:cxn>
                <a:cxn ang="5400000">
                  <a:pos x="wd2" y="hd2"/>
                </a:cxn>
                <a:cxn ang="10800000">
                  <a:pos x="wd2" y="hd2"/>
                </a:cxn>
                <a:cxn ang="16200000">
                  <a:pos x="wd2" y="hd2"/>
                </a:cxn>
              </a:cxnLst>
              <a:rect l="0" t="0" r="r" b="b"/>
              <a:pathLst>
                <a:path w="21600" h="21600" extrusionOk="0">
                  <a:moveTo>
                    <a:pt x="0" y="7849"/>
                  </a:moveTo>
                  <a:lnTo>
                    <a:pt x="3244" y="0"/>
                  </a:lnTo>
                  <a:lnTo>
                    <a:pt x="21600" y="2484"/>
                  </a:lnTo>
                  <a:lnTo>
                    <a:pt x="17948" y="15897"/>
                  </a:lnTo>
                  <a:lnTo>
                    <a:pt x="17220" y="18617"/>
                  </a:lnTo>
                  <a:lnTo>
                    <a:pt x="16257" y="18617"/>
                  </a:lnTo>
                  <a:lnTo>
                    <a:pt x="15812" y="18117"/>
                  </a:lnTo>
                  <a:lnTo>
                    <a:pt x="14999" y="18117"/>
                  </a:lnTo>
                  <a:cubicBezTo>
                    <a:pt x="14992" y="18336"/>
                    <a:pt x="14936" y="18988"/>
                    <a:pt x="14761" y="20993"/>
                  </a:cubicBezTo>
                  <a:cubicBezTo>
                    <a:pt x="14758" y="21008"/>
                    <a:pt x="14692" y="21179"/>
                    <a:pt x="14658" y="21401"/>
                  </a:cubicBezTo>
                  <a:lnTo>
                    <a:pt x="14629" y="21600"/>
                  </a:lnTo>
                  <a:cubicBezTo>
                    <a:pt x="14629" y="21600"/>
                    <a:pt x="0" y="7849"/>
                    <a:pt x="0" y="784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51" name="Shape 3185">
              <a:extLst>
                <a:ext uri="{FF2B5EF4-FFF2-40B4-BE49-F238E27FC236}">
                  <a16:creationId xmlns:a16="http://schemas.microsoft.com/office/drawing/2014/main" id="{8BDFC7B4-8B1D-2E40-B918-42194815B532}"/>
                </a:ext>
              </a:extLst>
            </p:cNvPr>
            <p:cNvSpPr/>
            <p:nvPr/>
          </p:nvSpPr>
          <p:spPr>
            <a:xfrm>
              <a:off x="15183598" y="5878133"/>
              <a:ext cx="1177680" cy="775498"/>
            </a:xfrm>
            <a:custGeom>
              <a:avLst/>
              <a:gdLst/>
              <a:ahLst/>
              <a:cxnLst>
                <a:cxn ang="0">
                  <a:pos x="wd2" y="hd2"/>
                </a:cxn>
                <a:cxn ang="5400000">
                  <a:pos x="wd2" y="hd2"/>
                </a:cxn>
                <a:cxn ang="10800000">
                  <a:pos x="wd2" y="hd2"/>
                </a:cxn>
                <a:cxn ang="16200000">
                  <a:pos x="wd2" y="hd2"/>
                </a:cxn>
              </a:cxnLst>
              <a:rect l="0" t="0" r="r" b="b"/>
              <a:pathLst>
                <a:path w="21600" h="21600" extrusionOk="0">
                  <a:moveTo>
                    <a:pt x="0" y="5628"/>
                  </a:moveTo>
                  <a:lnTo>
                    <a:pt x="0" y="5531"/>
                  </a:lnTo>
                  <a:lnTo>
                    <a:pt x="51" y="5442"/>
                  </a:lnTo>
                  <a:cubicBezTo>
                    <a:pt x="925" y="4532"/>
                    <a:pt x="1616" y="3741"/>
                    <a:pt x="2226" y="2951"/>
                  </a:cubicBezTo>
                  <a:lnTo>
                    <a:pt x="2445" y="2669"/>
                  </a:lnTo>
                  <a:lnTo>
                    <a:pt x="2679" y="4766"/>
                  </a:lnTo>
                  <a:cubicBezTo>
                    <a:pt x="3465" y="4583"/>
                    <a:pt x="7927" y="3537"/>
                    <a:pt x="9078" y="3110"/>
                  </a:cubicBezTo>
                  <a:cubicBezTo>
                    <a:pt x="10356" y="2635"/>
                    <a:pt x="17455" y="0"/>
                    <a:pt x="17455" y="0"/>
                  </a:cubicBezTo>
                  <a:lnTo>
                    <a:pt x="17920" y="849"/>
                  </a:lnTo>
                  <a:lnTo>
                    <a:pt x="18545" y="884"/>
                  </a:lnTo>
                  <a:lnTo>
                    <a:pt x="18568" y="1016"/>
                  </a:lnTo>
                  <a:cubicBezTo>
                    <a:pt x="18664" y="1558"/>
                    <a:pt x="19011" y="2999"/>
                    <a:pt x="19470" y="3148"/>
                  </a:cubicBezTo>
                  <a:cubicBezTo>
                    <a:pt x="19581" y="3183"/>
                    <a:pt x="19768" y="3267"/>
                    <a:pt x="20059" y="3413"/>
                  </a:cubicBezTo>
                  <a:lnTo>
                    <a:pt x="20148" y="3457"/>
                  </a:lnTo>
                  <a:lnTo>
                    <a:pt x="20143" y="3598"/>
                  </a:lnTo>
                  <a:cubicBezTo>
                    <a:pt x="20121" y="4178"/>
                    <a:pt x="19975" y="4839"/>
                    <a:pt x="19828" y="5466"/>
                  </a:cubicBezTo>
                  <a:cubicBezTo>
                    <a:pt x="19789" y="5636"/>
                    <a:pt x="19716" y="5817"/>
                    <a:pt x="19640" y="6007"/>
                  </a:cubicBezTo>
                  <a:cubicBezTo>
                    <a:pt x="19548" y="6237"/>
                    <a:pt x="19454" y="6474"/>
                    <a:pt x="19440" y="6644"/>
                  </a:cubicBezTo>
                  <a:cubicBezTo>
                    <a:pt x="19430" y="6751"/>
                    <a:pt x="19470" y="6860"/>
                    <a:pt x="19516" y="6986"/>
                  </a:cubicBezTo>
                  <a:cubicBezTo>
                    <a:pt x="19550" y="7081"/>
                    <a:pt x="19586" y="7180"/>
                    <a:pt x="19606" y="7292"/>
                  </a:cubicBezTo>
                  <a:cubicBezTo>
                    <a:pt x="19665" y="7630"/>
                    <a:pt x="19649" y="7737"/>
                    <a:pt x="19609" y="7929"/>
                  </a:cubicBezTo>
                  <a:cubicBezTo>
                    <a:pt x="19598" y="7983"/>
                    <a:pt x="19585" y="8047"/>
                    <a:pt x="19572" y="8135"/>
                  </a:cubicBezTo>
                  <a:cubicBezTo>
                    <a:pt x="19463" y="8867"/>
                    <a:pt x="19447" y="9270"/>
                    <a:pt x="19761" y="9794"/>
                  </a:cubicBezTo>
                  <a:lnTo>
                    <a:pt x="21600" y="11937"/>
                  </a:lnTo>
                  <a:lnTo>
                    <a:pt x="21536" y="12081"/>
                  </a:lnTo>
                  <a:cubicBezTo>
                    <a:pt x="21493" y="12177"/>
                    <a:pt x="20482" y="14443"/>
                    <a:pt x="20100" y="14933"/>
                  </a:cubicBezTo>
                  <a:cubicBezTo>
                    <a:pt x="19651" y="15510"/>
                    <a:pt x="18978" y="15527"/>
                    <a:pt x="18903" y="15527"/>
                  </a:cubicBezTo>
                  <a:cubicBezTo>
                    <a:pt x="18832" y="15563"/>
                    <a:pt x="18579" y="16036"/>
                    <a:pt x="18372" y="16538"/>
                  </a:cubicBezTo>
                  <a:lnTo>
                    <a:pt x="18344" y="16606"/>
                  </a:lnTo>
                  <a:lnTo>
                    <a:pt x="1847" y="21600"/>
                  </a:lnTo>
                  <a:cubicBezTo>
                    <a:pt x="1847" y="21600"/>
                    <a:pt x="0" y="5628"/>
                    <a:pt x="0" y="562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52" name="Shape 3186">
              <a:extLst>
                <a:ext uri="{FF2B5EF4-FFF2-40B4-BE49-F238E27FC236}">
                  <a16:creationId xmlns:a16="http://schemas.microsoft.com/office/drawing/2014/main" id="{A0F8A1AE-D9A5-404A-A3E3-6784D012041D}"/>
                </a:ext>
              </a:extLst>
            </p:cNvPr>
            <p:cNvSpPr/>
            <p:nvPr/>
          </p:nvSpPr>
          <p:spPr>
            <a:xfrm>
              <a:off x="16743015" y="5679391"/>
              <a:ext cx="192438" cy="248345"/>
            </a:xfrm>
            <a:custGeom>
              <a:avLst/>
              <a:gdLst/>
              <a:ahLst/>
              <a:cxnLst>
                <a:cxn ang="0">
                  <a:pos x="wd2" y="hd2"/>
                </a:cxn>
                <a:cxn ang="5400000">
                  <a:pos x="wd2" y="hd2"/>
                </a:cxn>
                <a:cxn ang="10800000">
                  <a:pos x="wd2" y="hd2"/>
                </a:cxn>
                <a:cxn ang="16200000">
                  <a:pos x="wd2" y="hd2"/>
                </a:cxn>
              </a:cxnLst>
              <a:rect l="0" t="0" r="r" b="b"/>
              <a:pathLst>
                <a:path w="21600" h="21600" extrusionOk="0">
                  <a:moveTo>
                    <a:pt x="12464" y="21600"/>
                  </a:moveTo>
                  <a:cubicBezTo>
                    <a:pt x="12268" y="21600"/>
                    <a:pt x="12044" y="21583"/>
                    <a:pt x="11793" y="21544"/>
                  </a:cubicBezTo>
                  <a:cubicBezTo>
                    <a:pt x="10557" y="21354"/>
                    <a:pt x="10037" y="20428"/>
                    <a:pt x="9577" y="19610"/>
                  </a:cubicBezTo>
                  <a:cubicBezTo>
                    <a:pt x="9328" y="19165"/>
                    <a:pt x="9069" y="18706"/>
                    <a:pt x="8773" y="18526"/>
                  </a:cubicBezTo>
                  <a:cubicBezTo>
                    <a:pt x="8464" y="18341"/>
                    <a:pt x="8138" y="18229"/>
                    <a:pt x="7776" y="18184"/>
                  </a:cubicBezTo>
                  <a:lnTo>
                    <a:pt x="7524" y="18153"/>
                  </a:lnTo>
                  <a:lnTo>
                    <a:pt x="7350" y="18008"/>
                  </a:lnTo>
                  <a:cubicBezTo>
                    <a:pt x="3207" y="14570"/>
                    <a:pt x="254" y="2704"/>
                    <a:pt x="131" y="2200"/>
                  </a:cubicBezTo>
                  <a:lnTo>
                    <a:pt x="0" y="1667"/>
                  </a:lnTo>
                  <a:lnTo>
                    <a:pt x="8494" y="0"/>
                  </a:lnTo>
                  <a:lnTo>
                    <a:pt x="21600" y="11647"/>
                  </a:lnTo>
                  <a:lnTo>
                    <a:pt x="20227" y="11788"/>
                  </a:lnTo>
                  <a:cubicBezTo>
                    <a:pt x="19838" y="11828"/>
                    <a:pt x="19316" y="11988"/>
                    <a:pt x="18588" y="12291"/>
                  </a:cubicBezTo>
                  <a:cubicBezTo>
                    <a:pt x="17616" y="12699"/>
                    <a:pt x="16794" y="13366"/>
                    <a:pt x="15922" y="14073"/>
                  </a:cubicBezTo>
                  <a:cubicBezTo>
                    <a:pt x="14959" y="14856"/>
                    <a:pt x="13962" y="15664"/>
                    <a:pt x="12692" y="16146"/>
                  </a:cubicBezTo>
                  <a:cubicBezTo>
                    <a:pt x="12749" y="16468"/>
                    <a:pt x="13076" y="17150"/>
                    <a:pt x="13304" y="17622"/>
                  </a:cubicBezTo>
                  <a:cubicBezTo>
                    <a:pt x="13965" y="18999"/>
                    <a:pt x="14590" y="20301"/>
                    <a:pt x="13885" y="21086"/>
                  </a:cubicBezTo>
                  <a:cubicBezTo>
                    <a:pt x="13676" y="21320"/>
                    <a:pt x="13259" y="21600"/>
                    <a:pt x="12464"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53" name="Shape 3187">
              <a:extLst>
                <a:ext uri="{FF2B5EF4-FFF2-40B4-BE49-F238E27FC236}">
                  <a16:creationId xmlns:a16="http://schemas.microsoft.com/office/drawing/2014/main" id="{8D47C8E2-19D9-874A-BA12-70978A07EBEB}"/>
                </a:ext>
              </a:extLst>
            </p:cNvPr>
            <p:cNvSpPr/>
            <p:nvPr/>
          </p:nvSpPr>
          <p:spPr>
            <a:xfrm>
              <a:off x="16177685" y="6408115"/>
              <a:ext cx="230854" cy="366174"/>
            </a:xfrm>
            <a:custGeom>
              <a:avLst/>
              <a:gdLst/>
              <a:ahLst/>
              <a:cxnLst>
                <a:cxn ang="0">
                  <a:pos x="wd2" y="hd2"/>
                </a:cxn>
                <a:cxn ang="5400000">
                  <a:pos x="wd2" y="hd2"/>
                </a:cxn>
                <a:cxn ang="10800000">
                  <a:pos x="wd2" y="hd2"/>
                </a:cxn>
                <a:cxn ang="16200000">
                  <a:pos x="wd2" y="hd2"/>
                </a:cxn>
              </a:cxnLst>
              <a:rect l="0" t="0" r="r" b="b"/>
              <a:pathLst>
                <a:path w="21600" h="21600" extrusionOk="0">
                  <a:moveTo>
                    <a:pt x="0" y="3451"/>
                  </a:moveTo>
                  <a:lnTo>
                    <a:pt x="151" y="3298"/>
                  </a:lnTo>
                  <a:cubicBezTo>
                    <a:pt x="1289" y="2154"/>
                    <a:pt x="2864" y="790"/>
                    <a:pt x="3909" y="790"/>
                  </a:cubicBezTo>
                  <a:cubicBezTo>
                    <a:pt x="4107" y="790"/>
                    <a:pt x="5886" y="777"/>
                    <a:pt x="7614" y="319"/>
                  </a:cubicBezTo>
                  <a:lnTo>
                    <a:pt x="8820" y="0"/>
                  </a:lnTo>
                  <a:lnTo>
                    <a:pt x="8449" y="791"/>
                  </a:lnTo>
                  <a:cubicBezTo>
                    <a:pt x="8424" y="842"/>
                    <a:pt x="6068" y="5948"/>
                    <a:pt x="9236" y="7535"/>
                  </a:cubicBezTo>
                  <a:lnTo>
                    <a:pt x="11527" y="8683"/>
                  </a:lnTo>
                  <a:lnTo>
                    <a:pt x="11589" y="8765"/>
                  </a:lnTo>
                  <a:cubicBezTo>
                    <a:pt x="11940" y="9235"/>
                    <a:pt x="12190" y="9773"/>
                    <a:pt x="12430" y="10293"/>
                  </a:cubicBezTo>
                  <a:cubicBezTo>
                    <a:pt x="12666" y="10805"/>
                    <a:pt x="12889" y="11289"/>
                    <a:pt x="13173" y="11619"/>
                  </a:cubicBezTo>
                  <a:cubicBezTo>
                    <a:pt x="14548" y="13222"/>
                    <a:pt x="15649" y="13561"/>
                    <a:pt x="18059" y="14305"/>
                  </a:cubicBezTo>
                  <a:lnTo>
                    <a:pt x="18674" y="14495"/>
                  </a:lnTo>
                  <a:cubicBezTo>
                    <a:pt x="20279" y="14994"/>
                    <a:pt x="20860" y="17182"/>
                    <a:pt x="21318" y="19379"/>
                  </a:cubicBezTo>
                  <a:cubicBezTo>
                    <a:pt x="21383" y="19693"/>
                    <a:pt x="21438" y="19954"/>
                    <a:pt x="21487" y="20133"/>
                  </a:cubicBezTo>
                  <a:lnTo>
                    <a:pt x="21600" y="20534"/>
                  </a:lnTo>
                  <a:lnTo>
                    <a:pt x="9008" y="21600"/>
                  </a:lnTo>
                  <a:cubicBezTo>
                    <a:pt x="9008" y="21600"/>
                    <a:pt x="0" y="3451"/>
                    <a:pt x="0" y="345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54" name="Shape 3188">
              <a:extLst>
                <a:ext uri="{FF2B5EF4-FFF2-40B4-BE49-F238E27FC236}">
                  <a16:creationId xmlns:a16="http://schemas.microsoft.com/office/drawing/2014/main" id="{1A9F8A26-B48A-C047-A190-B37BA78601E6}"/>
                </a:ext>
              </a:extLst>
            </p:cNvPr>
            <p:cNvSpPr/>
            <p:nvPr/>
          </p:nvSpPr>
          <p:spPr>
            <a:xfrm>
              <a:off x="14799221" y="6633355"/>
              <a:ext cx="1579076" cy="902461"/>
            </a:xfrm>
            <a:custGeom>
              <a:avLst/>
              <a:gdLst/>
              <a:ahLst/>
              <a:cxnLst>
                <a:cxn ang="0">
                  <a:pos x="wd2" y="hd2"/>
                </a:cxn>
                <a:cxn ang="5400000">
                  <a:pos x="wd2" y="hd2"/>
                </a:cxn>
                <a:cxn ang="10800000">
                  <a:pos x="wd2" y="hd2"/>
                </a:cxn>
                <a:cxn ang="16200000">
                  <a:pos x="wd2" y="hd2"/>
                </a:cxn>
              </a:cxnLst>
              <a:rect l="0" t="0" r="r" b="b"/>
              <a:pathLst>
                <a:path w="21579" h="21600" extrusionOk="0">
                  <a:moveTo>
                    <a:pt x="210" y="21256"/>
                  </a:moveTo>
                  <a:cubicBezTo>
                    <a:pt x="432" y="20890"/>
                    <a:pt x="680" y="20679"/>
                    <a:pt x="920" y="20475"/>
                  </a:cubicBezTo>
                  <a:cubicBezTo>
                    <a:pt x="1176" y="20257"/>
                    <a:pt x="1417" y="20052"/>
                    <a:pt x="1623" y="19673"/>
                  </a:cubicBezTo>
                  <a:cubicBezTo>
                    <a:pt x="1817" y="19317"/>
                    <a:pt x="1973" y="18890"/>
                    <a:pt x="2124" y="18477"/>
                  </a:cubicBezTo>
                  <a:cubicBezTo>
                    <a:pt x="2292" y="18018"/>
                    <a:pt x="2466" y="17543"/>
                    <a:pt x="2696" y="17146"/>
                  </a:cubicBezTo>
                  <a:cubicBezTo>
                    <a:pt x="3000" y="16620"/>
                    <a:pt x="3327" y="16111"/>
                    <a:pt x="3643" y="15619"/>
                  </a:cubicBezTo>
                  <a:cubicBezTo>
                    <a:pt x="3837" y="15316"/>
                    <a:pt x="4031" y="15014"/>
                    <a:pt x="4220" y="14708"/>
                  </a:cubicBezTo>
                  <a:lnTo>
                    <a:pt x="4311" y="14560"/>
                  </a:lnTo>
                  <a:lnTo>
                    <a:pt x="4407" y="14919"/>
                  </a:lnTo>
                  <a:cubicBezTo>
                    <a:pt x="4552" y="15471"/>
                    <a:pt x="4666" y="15906"/>
                    <a:pt x="5016" y="16052"/>
                  </a:cubicBezTo>
                  <a:cubicBezTo>
                    <a:pt x="5016" y="16052"/>
                    <a:pt x="5017" y="16052"/>
                    <a:pt x="5018" y="16052"/>
                  </a:cubicBezTo>
                  <a:cubicBezTo>
                    <a:pt x="5209" y="16052"/>
                    <a:pt x="5712" y="15732"/>
                    <a:pt x="5783" y="15453"/>
                  </a:cubicBezTo>
                  <a:cubicBezTo>
                    <a:pt x="5791" y="15425"/>
                    <a:pt x="5795" y="15397"/>
                    <a:pt x="5771" y="15349"/>
                  </a:cubicBezTo>
                  <a:lnTo>
                    <a:pt x="5906" y="15138"/>
                  </a:lnTo>
                  <a:cubicBezTo>
                    <a:pt x="6016" y="15353"/>
                    <a:pt x="6191" y="15472"/>
                    <a:pt x="6399" y="15472"/>
                  </a:cubicBezTo>
                  <a:cubicBezTo>
                    <a:pt x="6766" y="15472"/>
                    <a:pt x="7151" y="15099"/>
                    <a:pt x="7160" y="14475"/>
                  </a:cubicBezTo>
                  <a:lnTo>
                    <a:pt x="7163" y="14324"/>
                  </a:lnTo>
                  <a:lnTo>
                    <a:pt x="7248" y="14320"/>
                  </a:lnTo>
                  <a:cubicBezTo>
                    <a:pt x="7682" y="14299"/>
                    <a:pt x="8253" y="14102"/>
                    <a:pt x="8508" y="13286"/>
                  </a:cubicBezTo>
                  <a:cubicBezTo>
                    <a:pt x="8606" y="12972"/>
                    <a:pt x="8605" y="12657"/>
                    <a:pt x="8605" y="12325"/>
                  </a:cubicBezTo>
                  <a:cubicBezTo>
                    <a:pt x="8604" y="12111"/>
                    <a:pt x="8604" y="11891"/>
                    <a:pt x="8629" y="11657"/>
                  </a:cubicBezTo>
                  <a:cubicBezTo>
                    <a:pt x="8675" y="11228"/>
                    <a:pt x="8795" y="10830"/>
                    <a:pt x="8912" y="10446"/>
                  </a:cubicBezTo>
                  <a:cubicBezTo>
                    <a:pt x="8978" y="10227"/>
                    <a:pt x="9040" y="10021"/>
                    <a:pt x="9090" y="9811"/>
                  </a:cubicBezTo>
                  <a:lnTo>
                    <a:pt x="9113" y="9711"/>
                  </a:lnTo>
                  <a:cubicBezTo>
                    <a:pt x="9341" y="8737"/>
                    <a:pt x="9654" y="7402"/>
                    <a:pt x="9688" y="6388"/>
                  </a:cubicBezTo>
                  <a:lnTo>
                    <a:pt x="9696" y="6158"/>
                  </a:lnTo>
                  <a:lnTo>
                    <a:pt x="9816" y="6253"/>
                  </a:lnTo>
                  <a:cubicBezTo>
                    <a:pt x="9897" y="6317"/>
                    <a:pt x="9969" y="6392"/>
                    <a:pt x="10037" y="6465"/>
                  </a:cubicBezTo>
                  <a:cubicBezTo>
                    <a:pt x="10152" y="6586"/>
                    <a:pt x="10252" y="6691"/>
                    <a:pt x="10353" y="6691"/>
                  </a:cubicBezTo>
                  <a:cubicBezTo>
                    <a:pt x="10418" y="6691"/>
                    <a:pt x="10487" y="6646"/>
                    <a:pt x="10562" y="6554"/>
                  </a:cubicBezTo>
                  <a:cubicBezTo>
                    <a:pt x="10713" y="6368"/>
                    <a:pt x="10817" y="5933"/>
                    <a:pt x="10909" y="5550"/>
                  </a:cubicBezTo>
                  <a:cubicBezTo>
                    <a:pt x="10947" y="5390"/>
                    <a:pt x="10984" y="5240"/>
                    <a:pt x="11020" y="5115"/>
                  </a:cubicBezTo>
                  <a:cubicBezTo>
                    <a:pt x="11164" y="4631"/>
                    <a:pt x="11343" y="4425"/>
                    <a:pt x="11533" y="4207"/>
                  </a:cubicBezTo>
                  <a:cubicBezTo>
                    <a:pt x="11623" y="4104"/>
                    <a:pt x="11716" y="3997"/>
                    <a:pt x="11813" y="3852"/>
                  </a:cubicBezTo>
                  <a:cubicBezTo>
                    <a:pt x="12130" y="3382"/>
                    <a:pt x="12269" y="2692"/>
                    <a:pt x="12365" y="2078"/>
                  </a:cubicBezTo>
                  <a:cubicBezTo>
                    <a:pt x="12439" y="1598"/>
                    <a:pt x="12591" y="397"/>
                    <a:pt x="12563" y="217"/>
                  </a:cubicBezTo>
                  <a:cubicBezTo>
                    <a:pt x="12564" y="225"/>
                    <a:pt x="12571" y="247"/>
                    <a:pt x="12585" y="266"/>
                  </a:cubicBezTo>
                  <a:lnTo>
                    <a:pt x="12684" y="0"/>
                  </a:lnTo>
                  <a:lnTo>
                    <a:pt x="12659" y="72"/>
                  </a:lnTo>
                  <a:lnTo>
                    <a:pt x="12685" y="1"/>
                  </a:lnTo>
                  <a:cubicBezTo>
                    <a:pt x="12706" y="24"/>
                    <a:pt x="13625" y="980"/>
                    <a:pt x="13951" y="1319"/>
                  </a:cubicBezTo>
                  <a:lnTo>
                    <a:pt x="14063" y="178"/>
                  </a:lnTo>
                  <a:lnTo>
                    <a:pt x="14150" y="201"/>
                  </a:lnTo>
                  <a:cubicBezTo>
                    <a:pt x="14185" y="210"/>
                    <a:pt x="14963" y="390"/>
                    <a:pt x="14963" y="390"/>
                  </a:cubicBezTo>
                  <a:lnTo>
                    <a:pt x="14980" y="486"/>
                  </a:lnTo>
                  <a:cubicBezTo>
                    <a:pt x="14994" y="562"/>
                    <a:pt x="15006" y="648"/>
                    <a:pt x="15018" y="736"/>
                  </a:cubicBezTo>
                  <a:cubicBezTo>
                    <a:pt x="15049" y="972"/>
                    <a:pt x="15082" y="1216"/>
                    <a:pt x="15174" y="1311"/>
                  </a:cubicBezTo>
                  <a:cubicBezTo>
                    <a:pt x="15223" y="1362"/>
                    <a:pt x="15298" y="1369"/>
                    <a:pt x="15372" y="1369"/>
                  </a:cubicBezTo>
                  <a:lnTo>
                    <a:pt x="15512" y="1366"/>
                  </a:lnTo>
                  <a:cubicBezTo>
                    <a:pt x="15595" y="1366"/>
                    <a:pt x="15692" y="1375"/>
                    <a:pt x="15779" y="1437"/>
                  </a:cubicBezTo>
                  <a:cubicBezTo>
                    <a:pt x="16311" y="1819"/>
                    <a:pt x="16336" y="2965"/>
                    <a:pt x="16349" y="3581"/>
                  </a:cubicBezTo>
                  <a:lnTo>
                    <a:pt x="16350" y="3621"/>
                  </a:lnTo>
                  <a:lnTo>
                    <a:pt x="16062" y="4631"/>
                  </a:lnTo>
                  <a:cubicBezTo>
                    <a:pt x="16031" y="4769"/>
                    <a:pt x="16155" y="5421"/>
                    <a:pt x="16229" y="5503"/>
                  </a:cubicBezTo>
                  <a:cubicBezTo>
                    <a:pt x="16255" y="5524"/>
                    <a:pt x="16282" y="5535"/>
                    <a:pt x="16312" y="5535"/>
                  </a:cubicBezTo>
                  <a:cubicBezTo>
                    <a:pt x="16382" y="5535"/>
                    <a:pt x="16456" y="5473"/>
                    <a:pt x="16534" y="5408"/>
                  </a:cubicBezTo>
                  <a:cubicBezTo>
                    <a:pt x="16623" y="5334"/>
                    <a:pt x="16716" y="5258"/>
                    <a:pt x="16818" y="5258"/>
                  </a:cubicBezTo>
                  <a:cubicBezTo>
                    <a:pt x="16881" y="5258"/>
                    <a:pt x="16941" y="5288"/>
                    <a:pt x="16997" y="5346"/>
                  </a:cubicBezTo>
                  <a:cubicBezTo>
                    <a:pt x="17064" y="5418"/>
                    <a:pt x="17101" y="5541"/>
                    <a:pt x="17136" y="5661"/>
                  </a:cubicBezTo>
                  <a:cubicBezTo>
                    <a:pt x="17165" y="5758"/>
                    <a:pt x="17194" y="5858"/>
                    <a:pt x="17234" y="5901"/>
                  </a:cubicBezTo>
                  <a:cubicBezTo>
                    <a:pt x="17299" y="5972"/>
                    <a:pt x="17433" y="6023"/>
                    <a:pt x="17553" y="6023"/>
                  </a:cubicBezTo>
                  <a:cubicBezTo>
                    <a:pt x="17570" y="6023"/>
                    <a:pt x="17587" y="6022"/>
                    <a:pt x="17602" y="6020"/>
                  </a:cubicBezTo>
                  <a:cubicBezTo>
                    <a:pt x="17639" y="6014"/>
                    <a:pt x="17675" y="6011"/>
                    <a:pt x="17710" y="6011"/>
                  </a:cubicBezTo>
                  <a:cubicBezTo>
                    <a:pt x="18085" y="6011"/>
                    <a:pt x="18353" y="6329"/>
                    <a:pt x="18636" y="6666"/>
                  </a:cubicBezTo>
                  <a:cubicBezTo>
                    <a:pt x="18756" y="6809"/>
                    <a:pt x="18880" y="6956"/>
                    <a:pt x="19017" y="7084"/>
                  </a:cubicBezTo>
                  <a:cubicBezTo>
                    <a:pt x="19208" y="6946"/>
                    <a:pt x="20011" y="6366"/>
                    <a:pt x="20187" y="6260"/>
                  </a:cubicBezTo>
                  <a:cubicBezTo>
                    <a:pt x="20376" y="6145"/>
                    <a:pt x="20951" y="6022"/>
                    <a:pt x="21468" y="5984"/>
                  </a:cubicBezTo>
                  <a:lnTo>
                    <a:pt x="21556" y="5978"/>
                  </a:lnTo>
                  <a:lnTo>
                    <a:pt x="21568" y="6276"/>
                  </a:lnTo>
                  <a:cubicBezTo>
                    <a:pt x="21585" y="6654"/>
                    <a:pt x="21600" y="7012"/>
                    <a:pt x="21474" y="7267"/>
                  </a:cubicBezTo>
                  <a:cubicBezTo>
                    <a:pt x="21406" y="7405"/>
                    <a:pt x="21304" y="7492"/>
                    <a:pt x="21166" y="7530"/>
                  </a:cubicBezTo>
                  <a:cubicBezTo>
                    <a:pt x="21136" y="7664"/>
                    <a:pt x="21053" y="7896"/>
                    <a:pt x="20849" y="8343"/>
                  </a:cubicBezTo>
                  <a:cubicBezTo>
                    <a:pt x="20940" y="8395"/>
                    <a:pt x="21012" y="8478"/>
                    <a:pt x="21063" y="8593"/>
                  </a:cubicBezTo>
                  <a:cubicBezTo>
                    <a:pt x="21191" y="8884"/>
                    <a:pt x="21164" y="9308"/>
                    <a:pt x="21122" y="9755"/>
                  </a:cubicBezTo>
                  <a:lnTo>
                    <a:pt x="21111" y="9880"/>
                  </a:lnTo>
                  <a:cubicBezTo>
                    <a:pt x="21092" y="10103"/>
                    <a:pt x="21068" y="10382"/>
                    <a:pt x="21006" y="10571"/>
                  </a:cubicBezTo>
                  <a:cubicBezTo>
                    <a:pt x="20961" y="10705"/>
                    <a:pt x="20884" y="10799"/>
                    <a:pt x="20817" y="10882"/>
                  </a:cubicBezTo>
                  <a:cubicBezTo>
                    <a:pt x="20763" y="10948"/>
                    <a:pt x="20707" y="11017"/>
                    <a:pt x="20693" y="11077"/>
                  </a:cubicBezTo>
                  <a:cubicBezTo>
                    <a:pt x="20624" y="11362"/>
                    <a:pt x="20685" y="11495"/>
                    <a:pt x="20778" y="11696"/>
                  </a:cubicBezTo>
                  <a:cubicBezTo>
                    <a:pt x="20834" y="11818"/>
                    <a:pt x="20898" y="11957"/>
                    <a:pt x="20931" y="12142"/>
                  </a:cubicBezTo>
                  <a:cubicBezTo>
                    <a:pt x="21004" y="12553"/>
                    <a:pt x="20974" y="13021"/>
                    <a:pt x="20945" y="13473"/>
                  </a:cubicBezTo>
                  <a:cubicBezTo>
                    <a:pt x="20929" y="13726"/>
                    <a:pt x="20914" y="13968"/>
                    <a:pt x="20916" y="14193"/>
                  </a:cubicBezTo>
                  <a:cubicBezTo>
                    <a:pt x="21248" y="14281"/>
                    <a:pt x="21318" y="14406"/>
                    <a:pt x="21300" y="14813"/>
                  </a:cubicBezTo>
                  <a:lnTo>
                    <a:pt x="21291" y="15042"/>
                  </a:lnTo>
                  <a:lnTo>
                    <a:pt x="21217" y="15042"/>
                  </a:lnTo>
                  <a:cubicBezTo>
                    <a:pt x="14790" y="17845"/>
                    <a:pt x="429" y="21492"/>
                    <a:pt x="285" y="21528"/>
                  </a:cubicBezTo>
                  <a:lnTo>
                    <a:pt x="0" y="21600"/>
                  </a:lnTo>
                  <a:cubicBezTo>
                    <a:pt x="0" y="21600"/>
                    <a:pt x="210" y="21256"/>
                    <a:pt x="210" y="2125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55" name="Shape 3189">
              <a:extLst>
                <a:ext uri="{FF2B5EF4-FFF2-40B4-BE49-F238E27FC236}">
                  <a16:creationId xmlns:a16="http://schemas.microsoft.com/office/drawing/2014/main" id="{07AD838C-DB74-394C-9191-66B11D233437}"/>
                </a:ext>
              </a:extLst>
            </p:cNvPr>
            <p:cNvSpPr/>
            <p:nvPr/>
          </p:nvSpPr>
          <p:spPr>
            <a:xfrm>
              <a:off x="14017212" y="5255408"/>
              <a:ext cx="788919" cy="1056811"/>
            </a:xfrm>
            <a:custGeom>
              <a:avLst/>
              <a:gdLst/>
              <a:ahLst/>
              <a:cxnLst>
                <a:cxn ang="0">
                  <a:pos x="wd2" y="hd2"/>
                </a:cxn>
                <a:cxn ang="5400000">
                  <a:pos x="wd2" y="hd2"/>
                </a:cxn>
                <a:cxn ang="10800000">
                  <a:pos x="wd2" y="hd2"/>
                </a:cxn>
                <a:cxn ang="16200000">
                  <a:pos x="wd2" y="hd2"/>
                </a:cxn>
              </a:cxnLst>
              <a:rect l="0" t="0" r="r" b="b"/>
              <a:pathLst>
                <a:path w="21537" h="21600" extrusionOk="0">
                  <a:moveTo>
                    <a:pt x="461" y="21378"/>
                  </a:moveTo>
                  <a:cubicBezTo>
                    <a:pt x="632" y="21122"/>
                    <a:pt x="799" y="20867"/>
                    <a:pt x="955" y="20611"/>
                  </a:cubicBezTo>
                  <a:cubicBezTo>
                    <a:pt x="2288" y="18455"/>
                    <a:pt x="3230" y="16129"/>
                    <a:pt x="1117" y="13732"/>
                  </a:cubicBezTo>
                  <a:cubicBezTo>
                    <a:pt x="1084" y="13693"/>
                    <a:pt x="1050" y="13655"/>
                    <a:pt x="1017" y="13619"/>
                  </a:cubicBezTo>
                  <a:cubicBezTo>
                    <a:pt x="854" y="13441"/>
                    <a:pt x="777" y="13251"/>
                    <a:pt x="703" y="13066"/>
                  </a:cubicBezTo>
                  <a:cubicBezTo>
                    <a:pt x="651" y="12938"/>
                    <a:pt x="602" y="12816"/>
                    <a:pt x="526" y="12703"/>
                  </a:cubicBezTo>
                  <a:cubicBezTo>
                    <a:pt x="478" y="12632"/>
                    <a:pt x="420" y="12570"/>
                    <a:pt x="365" y="12510"/>
                  </a:cubicBezTo>
                  <a:cubicBezTo>
                    <a:pt x="227" y="12362"/>
                    <a:pt x="71" y="12195"/>
                    <a:pt x="89" y="11935"/>
                  </a:cubicBezTo>
                  <a:cubicBezTo>
                    <a:pt x="102" y="11748"/>
                    <a:pt x="214" y="11628"/>
                    <a:pt x="312" y="11523"/>
                  </a:cubicBezTo>
                  <a:cubicBezTo>
                    <a:pt x="371" y="11459"/>
                    <a:pt x="427" y="11399"/>
                    <a:pt x="459" y="11327"/>
                  </a:cubicBezTo>
                  <a:cubicBezTo>
                    <a:pt x="528" y="11168"/>
                    <a:pt x="492" y="10883"/>
                    <a:pt x="423" y="10697"/>
                  </a:cubicBezTo>
                  <a:cubicBezTo>
                    <a:pt x="387" y="10604"/>
                    <a:pt x="318" y="10511"/>
                    <a:pt x="245" y="10413"/>
                  </a:cubicBezTo>
                  <a:cubicBezTo>
                    <a:pt x="153" y="10291"/>
                    <a:pt x="59" y="10164"/>
                    <a:pt x="20" y="10021"/>
                  </a:cubicBezTo>
                  <a:cubicBezTo>
                    <a:pt x="-47" y="9776"/>
                    <a:pt x="69" y="9588"/>
                    <a:pt x="182" y="9406"/>
                  </a:cubicBezTo>
                  <a:cubicBezTo>
                    <a:pt x="211" y="9359"/>
                    <a:pt x="241" y="9311"/>
                    <a:pt x="267" y="9261"/>
                  </a:cubicBezTo>
                  <a:cubicBezTo>
                    <a:pt x="519" y="8791"/>
                    <a:pt x="763" y="8288"/>
                    <a:pt x="747" y="7776"/>
                  </a:cubicBezTo>
                  <a:cubicBezTo>
                    <a:pt x="743" y="7647"/>
                    <a:pt x="731" y="7519"/>
                    <a:pt x="718" y="7390"/>
                  </a:cubicBezTo>
                  <a:cubicBezTo>
                    <a:pt x="691" y="7109"/>
                    <a:pt x="663" y="6819"/>
                    <a:pt x="725" y="6523"/>
                  </a:cubicBezTo>
                  <a:cubicBezTo>
                    <a:pt x="790" y="6226"/>
                    <a:pt x="1039" y="6044"/>
                    <a:pt x="1279" y="5868"/>
                  </a:cubicBezTo>
                  <a:cubicBezTo>
                    <a:pt x="1402" y="5779"/>
                    <a:pt x="1518" y="5694"/>
                    <a:pt x="1607" y="5596"/>
                  </a:cubicBezTo>
                  <a:cubicBezTo>
                    <a:pt x="2006" y="5156"/>
                    <a:pt x="2362" y="4716"/>
                    <a:pt x="2634" y="4324"/>
                  </a:cubicBezTo>
                  <a:cubicBezTo>
                    <a:pt x="2671" y="4271"/>
                    <a:pt x="2708" y="4191"/>
                    <a:pt x="2751" y="4102"/>
                  </a:cubicBezTo>
                  <a:cubicBezTo>
                    <a:pt x="2904" y="3784"/>
                    <a:pt x="3113" y="3348"/>
                    <a:pt x="3567" y="3348"/>
                  </a:cubicBezTo>
                  <a:cubicBezTo>
                    <a:pt x="3589" y="3348"/>
                    <a:pt x="3611" y="3349"/>
                    <a:pt x="3633" y="3352"/>
                  </a:cubicBezTo>
                  <a:lnTo>
                    <a:pt x="3799" y="3368"/>
                  </a:lnTo>
                  <a:lnTo>
                    <a:pt x="3790" y="3493"/>
                  </a:lnTo>
                  <a:cubicBezTo>
                    <a:pt x="3786" y="3554"/>
                    <a:pt x="3767" y="3655"/>
                    <a:pt x="3743" y="3779"/>
                  </a:cubicBezTo>
                  <a:cubicBezTo>
                    <a:pt x="3670" y="4163"/>
                    <a:pt x="3518" y="4962"/>
                    <a:pt x="3785" y="5192"/>
                  </a:cubicBezTo>
                  <a:cubicBezTo>
                    <a:pt x="3827" y="5228"/>
                    <a:pt x="3876" y="5244"/>
                    <a:pt x="3946" y="5244"/>
                  </a:cubicBezTo>
                  <a:cubicBezTo>
                    <a:pt x="3997" y="5244"/>
                    <a:pt x="4058" y="5235"/>
                    <a:pt x="4127" y="5217"/>
                  </a:cubicBezTo>
                  <a:cubicBezTo>
                    <a:pt x="4555" y="5102"/>
                    <a:pt x="4398" y="4477"/>
                    <a:pt x="4271" y="3975"/>
                  </a:cubicBezTo>
                  <a:cubicBezTo>
                    <a:pt x="4199" y="3689"/>
                    <a:pt x="4136" y="3442"/>
                    <a:pt x="4169" y="3272"/>
                  </a:cubicBezTo>
                  <a:cubicBezTo>
                    <a:pt x="4254" y="2843"/>
                    <a:pt x="4640" y="2639"/>
                    <a:pt x="5062" y="2452"/>
                  </a:cubicBezTo>
                  <a:cubicBezTo>
                    <a:pt x="5166" y="2407"/>
                    <a:pt x="5336" y="2381"/>
                    <a:pt x="5550" y="2349"/>
                  </a:cubicBezTo>
                  <a:cubicBezTo>
                    <a:pt x="5750" y="2319"/>
                    <a:pt x="6216" y="2249"/>
                    <a:pt x="6259" y="2168"/>
                  </a:cubicBezTo>
                  <a:cubicBezTo>
                    <a:pt x="6261" y="2165"/>
                    <a:pt x="6259" y="2145"/>
                    <a:pt x="6221" y="2105"/>
                  </a:cubicBezTo>
                  <a:cubicBezTo>
                    <a:pt x="6182" y="2065"/>
                    <a:pt x="6084" y="2040"/>
                    <a:pt x="5980" y="2013"/>
                  </a:cubicBezTo>
                  <a:cubicBezTo>
                    <a:pt x="5847" y="1979"/>
                    <a:pt x="5695" y="1941"/>
                    <a:pt x="5587" y="1848"/>
                  </a:cubicBezTo>
                  <a:cubicBezTo>
                    <a:pt x="5228" y="1538"/>
                    <a:pt x="5290" y="774"/>
                    <a:pt x="5605" y="470"/>
                  </a:cubicBezTo>
                  <a:cubicBezTo>
                    <a:pt x="5925" y="163"/>
                    <a:pt x="6364" y="0"/>
                    <a:pt x="6877" y="0"/>
                  </a:cubicBezTo>
                  <a:cubicBezTo>
                    <a:pt x="7192" y="0"/>
                    <a:pt x="7522" y="60"/>
                    <a:pt x="7858" y="178"/>
                  </a:cubicBezTo>
                  <a:cubicBezTo>
                    <a:pt x="8210" y="302"/>
                    <a:pt x="8394" y="362"/>
                    <a:pt x="8728" y="362"/>
                  </a:cubicBezTo>
                  <a:lnTo>
                    <a:pt x="8912" y="358"/>
                  </a:lnTo>
                  <a:cubicBezTo>
                    <a:pt x="8994" y="356"/>
                    <a:pt x="9080" y="353"/>
                    <a:pt x="9165" y="353"/>
                  </a:cubicBezTo>
                  <a:cubicBezTo>
                    <a:pt x="9445" y="353"/>
                    <a:pt x="9801" y="378"/>
                    <a:pt x="10064" y="577"/>
                  </a:cubicBezTo>
                  <a:cubicBezTo>
                    <a:pt x="10209" y="685"/>
                    <a:pt x="10294" y="789"/>
                    <a:pt x="10368" y="880"/>
                  </a:cubicBezTo>
                  <a:cubicBezTo>
                    <a:pt x="10487" y="1025"/>
                    <a:pt x="10566" y="1121"/>
                    <a:pt x="10854" y="1185"/>
                  </a:cubicBezTo>
                  <a:cubicBezTo>
                    <a:pt x="11011" y="1220"/>
                    <a:pt x="11177" y="1236"/>
                    <a:pt x="11353" y="1252"/>
                  </a:cubicBezTo>
                  <a:cubicBezTo>
                    <a:pt x="11575" y="1273"/>
                    <a:pt x="11805" y="1295"/>
                    <a:pt x="12029" y="1359"/>
                  </a:cubicBezTo>
                  <a:cubicBezTo>
                    <a:pt x="12214" y="1412"/>
                    <a:pt x="12441" y="1438"/>
                    <a:pt x="12681" y="1466"/>
                  </a:cubicBezTo>
                  <a:cubicBezTo>
                    <a:pt x="13191" y="1525"/>
                    <a:pt x="13770" y="1592"/>
                    <a:pt x="14078" y="1959"/>
                  </a:cubicBezTo>
                  <a:cubicBezTo>
                    <a:pt x="14384" y="2320"/>
                    <a:pt x="14619" y="2715"/>
                    <a:pt x="14725" y="3042"/>
                  </a:cubicBezTo>
                  <a:lnTo>
                    <a:pt x="14776" y="3199"/>
                  </a:lnTo>
                  <a:lnTo>
                    <a:pt x="14560" y="3209"/>
                  </a:lnTo>
                  <a:cubicBezTo>
                    <a:pt x="14297" y="3221"/>
                    <a:pt x="14216" y="3265"/>
                    <a:pt x="14207" y="3281"/>
                  </a:cubicBezTo>
                  <a:cubicBezTo>
                    <a:pt x="14205" y="3284"/>
                    <a:pt x="14168" y="3359"/>
                    <a:pt x="14470" y="3618"/>
                  </a:cubicBezTo>
                  <a:cubicBezTo>
                    <a:pt x="14935" y="4015"/>
                    <a:pt x="15254" y="4549"/>
                    <a:pt x="15418" y="5203"/>
                  </a:cubicBezTo>
                  <a:cubicBezTo>
                    <a:pt x="15421" y="5215"/>
                    <a:pt x="15705" y="6442"/>
                    <a:pt x="15370" y="6848"/>
                  </a:cubicBezTo>
                  <a:cubicBezTo>
                    <a:pt x="15261" y="6978"/>
                    <a:pt x="15070" y="7057"/>
                    <a:pt x="14901" y="7126"/>
                  </a:cubicBezTo>
                  <a:cubicBezTo>
                    <a:pt x="14810" y="7163"/>
                    <a:pt x="14725" y="7198"/>
                    <a:pt x="14669" y="7234"/>
                  </a:cubicBezTo>
                  <a:cubicBezTo>
                    <a:pt x="14523" y="7327"/>
                    <a:pt x="14527" y="7448"/>
                    <a:pt x="14549" y="7652"/>
                  </a:cubicBezTo>
                  <a:cubicBezTo>
                    <a:pt x="14561" y="7774"/>
                    <a:pt x="14574" y="7901"/>
                    <a:pt x="14534" y="8030"/>
                  </a:cubicBezTo>
                  <a:cubicBezTo>
                    <a:pt x="14393" y="8475"/>
                    <a:pt x="14010" y="8661"/>
                    <a:pt x="13605" y="8857"/>
                  </a:cubicBezTo>
                  <a:lnTo>
                    <a:pt x="13478" y="8920"/>
                  </a:lnTo>
                  <a:cubicBezTo>
                    <a:pt x="13291" y="9012"/>
                    <a:pt x="13169" y="9185"/>
                    <a:pt x="13040" y="9369"/>
                  </a:cubicBezTo>
                  <a:cubicBezTo>
                    <a:pt x="13007" y="9416"/>
                    <a:pt x="12973" y="9464"/>
                    <a:pt x="12938" y="9511"/>
                  </a:cubicBezTo>
                  <a:cubicBezTo>
                    <a:pt x="13083" y="9783"/>
                    <a:pt x="13228" y="10024"/>
                    <a:pt x="13383" y="10246"/>
                  </a:cubicBezTo>
                  <a:lnTo>
                    <a:pt x="13427" y="10311"/>
                  </a:lnTo>
                  <a:cubicBezTo>
                    <a:pt x="13493" y="10409"/>
                    <a:pt x="13526" y="10455"/>
                    <a:pt x="13601" y="10486"/>
                  </a:cubicBezTo>
                  <a:cubicBezTo>
                    <a:pt x="13612" y="10483"/>
                    <a:pt x="13627" y="10479"/>
                    <a:pt x="13638" y="10475"/>
                  </a:cubicBezTo>
                  <a:cubicBezTo>
                    <a:pt x="13691" y="10459"/>
                    <a:pt x="13757" y="10440"/>
                    <a:pt x="13831" y="10440"/>
                  </a:cubicBezTo>
                  <a:cubicBezTo>
                    <a:pt x="13879" y="10440"/>
                    <a:pt x="13924" y="10448"/>
                    <a:pt x="13964" y="10464"/>
                  </a:cubicBezTo>
                  <a:cubicBezTo>
                    <a:pt x="13974" y="10468"/>
                    <a:pt x="14079" y="10527"/>
                    <a:pt x="14159" y="10604"/>
                  </a:cubicBezTo>
                  <a:cubicBezTo>
                    <a:pt x="14641" y="10425"/>
                    <a:pt x="14978" y="9975"/>
                    <a:pt x="15144" y="9706"/>
                  </a:cubicBezTo>
                  <a:cubicBezTo>
                    <a:pt x="15216" y="9589"/>
                    <a:pt x="15262" y="9460"/>
                    <a:pt x="15311" y="9324"/>
                  </a:cubicBezTo>
                  <a:cubicBezTo>
                    <a:pt x="15416" y="9030"/>
                    <a:pt x="15535" y="8696"/>
                    <a:pt x="15967" y="8491"/>
                  </a:cubicBezTo>
                  <a:lnTo>
                    <a:pt x="16155" y="8401"/>
                  </a:lnTo>
                  <a:cubicBezTo>
                    <a:pt x="16526" y="8220"/>
                    <a:pt x="16948" y="8014"/>
                    <a:pt x="17369" y="7928"/>
                  </a:cubicBezTo>
                  <a:cubicBezTo>
                    <a:pt x="17466" y="7908"/>
                    <a:pt x="17566" y="7898"/>
                    <a:pt x="17667" y="7898"/>
                  </a:cubicBezTo>
                  <a:cubicBezTo>
                    <a:pt x="18470" y="7898"/>
                    <a:pt x="19120" y="8512"/>
                    <a:pt x="19377" y="8874"/>
                  </a:cubicBezTo>
                  <a:cubicBezTo>
                    <a:pt x="19653" y="9265"/>
                    <a:pt x="19834" y="9684"/>
                    <a:pt x="20009" y="10090"/>
                  </a:cubicBezTo>
                  <a:cubicBezTo>
                    <a:pt x="20078" y="10249"/>
                    <a:pt x="20146" y="10407"/>
                    <a:pt x="20220" y="10564"/>
                  </a:cubicBezTo>
                  <a:cubicBezTo>
                    <a:pt x="20327" y="10794"/>
                    <a:pt x="20393" y="11040"/>
                    <a:pt x="20456" y="11278"/>
                  </a:cubicBezTo>
                  <a:cubicBezTo>
                    <a:pt x="20551" y="11639"/>
                    <a:pt x="20642" y="11979"/>
                    <a:pt x="20863" y="12270"/>
                  </a:cubicBezTo>
                  <a:cubicBezTo>
                    <a:pt x="21048" y="12517"/>
                    <a:pt x="21485" y="13059"/>
                    <a:pt x="21485" y="13059"/>
                  </a:cubicBezTo>
                  <a:lnTo>
                    <a:pt x="21510" y="13090"/>
                  </a:lnTo>
                  <a:lnTo>
                    <a:pt x="21511" y="13127"/>
                  </a:lnTo>
                  <a:cubicBezTo>
                    <a:pt x="21513" y="13266"/>
                    <a:pt x="21518" y="13405"/>
                    <a:pt x="21523" y="13543"/>
                  </a:cubicBezTo>
                  <a:cubicBezTo>
                    <a:pt x="21538" y="13944"/>
                    <a:pt x="21553" y="14360"/>
                    <a:pt x="21504" y="14780"/>
                  </a:cubicBezTo>
                  <a:cubicBezTo>
                    <a:pt x="21475" y="15018"/>
                    <a:pt x="21359" y="15570"/>
                    <a:pt x="20913" y="15570"/>
                  </a:cubicBezTo>
                  <a:cubicBezTo>
                    <a:pt x="20861" y="15570"/>
                    <a:pt x="20808" y="15562"/>
                    <a:pt x="20756" y="15546"/>
                  </a:cubicBezTo>
                  <a:cubicBezTo>
                    <a:pt x="20587" y="15494"/>
                    <a:pt x="20524" y="15366"/>
                    <a:pt x="20469" y="15254"/>
                  </a:cubicBezTo>
                  <a:cubicBezTo>
                    <a:pt x="20417" y="15148"/>
                    <a:pt x="20378" y="15078"/>
                    <a:pt x="20308" y="15062"/>
                  </a:cubicBezTo>
                  <a:cubicBezTo>
                    <a:pt x="20279" y="15056"/>
                    <a:pt x="20253" y="15053"/>
                    <a:pt x="20231" y="15053"/>
                  </a:cubicBezTo>
                  <a:cubicBezTo>
                    <a:pt x="20134" y="15053"/>
                    <a:pt x="20079" y="15136"/>
                    <a:pt x="19992" y="15323"/>
                  </a:cubicBezTo>
                  <a:cubicBezTo>
                    <a:pt x="19908" y="15502"/>
                    <a:pt x="19883" y="15673"/>
                    <a:pt x="19857" y="15854"/>
                  </a:cubicBezTo>
                  <a:cubicBezTo>
                    <a:pt x="19825" y="16067"/>
                    <a:pt x="19793" y="16288"/>
                    <a:pt x="19673" y="16503"/>
                  </a:cubicBezTo>
                  <a:cubicBezTo>
                    <a:pt x="19541" y="16740"/>
                    <a:pt x="19318" y="16893"/>
                    <a:pt x="19104" y="17040"/>
                  </a:cubicBezTo>
                  <a:cubicBezTo>
                    <a:pt x="18946" y="17148"/>
                    <a:pt x="18798" y="17250"/>
                    <a:pt x="18689" y="17381"/>
                  </a:cubicBezTo>
                  <a:cubicBezTo>
                    <a:pt x="18541" y="17559"/>
                    <a:pt x="18552" y="17782"/>
                    <a:pt x="18565" y="18018"/>
                  </a:cubicBezTo>
                  <a:cubicBezTo>
                    <a:pt x="18573" y="18173"/>
                    <a:pt x="18581" y="18334"/>
                    <a:pt x="18543" y="18491"/>
                  </a:cubicBezTo>
                  <a:cubicBezTo>
                    <a:pt x="18453" y="18876"/>
                    <a:pt x="18182" y="19270"/>
                    <a:pt x="17920" y="19652"/>
                  </a:cubicBezTo>
                  <a:cubicBezTo>
                    <a:pt x="17780" y="19854"/>
                    <a:pt x="17649" y="20045"/>
                    <a:pt x="17549" y="20228"/>
                  </a:cubicBezTo>
                  <a:lnTo>
                    <a:pt x="17512" y="20296"/>
                  </a:lnTo>
                  <a:lnTo>
                    <a:pt x="10509" y="21264"/>
                  </a:lnTo>
                  <a:lnTo>
                    <a:pt x="9819" y="20819"/>
                  </a:lnTo>
                  <a:lnTo>
                    <a:pt x="313" y="21600"/>
                  </a:lnTo>
                  <a:cubicBezTo>
                    <a:pt x="313" y="21600"/>
                    <a:pt x="461" y="21378"/>
                    <a:pt x="461" y="2137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grpSp>
      <p:sp>
        <p:nvSpPr>
          <p:cNvPr id="56" name="TextBox 55">
            <a:extLst>
              <a:ext uri="{FF2B5EF4-FFF2-40B4-BE49-F238E27FC236}">
                <a16:creationId xmlns:a16="http://schemas.microsoft.com/office/drawing/2014/main" id="{C10CE6D3-765C-BA4E-9E8A-6CFA0180846D}"/>
              </a:ext>
            </a:extLst>
          </p:cNvPr>
          <p:cNvSpPr txBox="1"/>
          <p:nvPr/>
        </p:nvSpPr>
        <p:spPr>
          <a:xfrm>
            <a:off x="1429046" y="11459356"/>
            <a:ext cx="2775119" cy="1446550"/>
          </a:xfrm>
          <a:prstGeom prst="rect">
            <a:avLst/>
          </a:prstGeom>
          <a:noFill/>
        </p:spPr>
        <p:txBody>
          <a:bodyPr wrap="none" rtlCol="0">
            <a:spAutoFit/>
          </a:bodyPr>
          <a:lstStyle/>
          <a:p>
            <a:pPr algn="r"/>
            <a:r>
              <a:rPr lang="en-US" sz="8800" b="1" spc="600" dirty="0">
                <a:solidFill>
                  <a:schemeClr val="tx2"/>
                </a:solidFill>
                <a:latin typeface="Poppins" pitchFamily="2" charset="77"/>
                <a:cs typeface="Poppins" pitchFamily="2" charset="77"/>
              </a:rPr>
              <a:t>25%</a:t>
            </a:r>
          </a:p>
        </p:txBody>
      </p:sp>
      <p:sp>
        <p:nvSpPr>
          <p:cNvPr id="57" name="Subtitle 2">
            <a:extLst>
              <a:ext uri="{FF2B5EF4-FFF2-40B4-BE49-F238E27FC236}">
                <a16:creationId xmlns:a16="http://schemas.microsoft.com/office/drawing/2014/main" id="{990E3C7B-B8E5-3A45-96CC-C6B50DF0205D}"/>
              </a:ext>
            </a:extLst>
          </p:cNvPr>
          <p:cNvSpPr txBox="1">
            <a:spLocks/>
          </p:cNvSpPr>
          <p:nvPr/>
        </p:nvSpPr>
        <p:spPr>
          <a:xfrm>
            <a:off x="4421381" y="11647322"/>
            <a:ext cx="5563554" cy="1070616"/>
          </a:xfrm>
          <a:prstGeom prst="rect">
            <a:avLst/>
          </a:prstGeom>
        </p:spPr>
        <p:txBody>
          <a:bodyPr vert="horz" wrap="square" lIns="91440" tIns="108745" rIns="9144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58" name="Freeform 1016">
            <a:extLst>
              <a:ext uri="{FF2B5EF4-FFF2-40B4-BE49-F238E27FC236}">
                <a16:creationId xmlns:a16="http://schemas.microsoft.com/office/drawing/2014/main" id="{6BA10A4C-D73A-AF4C-AFFE-AD4C2AFA3331}"/>
              </a:ext>
            </a:extLst>
          </p:cNvPr>
          <p:cNvSpPr>
            <a:spLocks noChangeAspect="1" noChangeArrowheads="1"/>
          </p:cNvSpPr>
          <p:nvPr/>
        </p:nvSpPr>
        <p:spPr bwMode="auto">
          <a:xfrm>
            <a:off x="11152012" y="11784800"/>
            <a:ext cx="922503" cy="922503"/>
          </a:xfrm>
          <a:custGeom>
            <a:avLst/>
            <a:gdLst>
              <a:gd name="T0" fmla="*/ 285657 w 288565"/>
              <a:gd name="T1" fmla="*/ 393658 h 288565"/>
              <a:gd name="T2" fmla="*/ 229024 w 288565"/>
              <a:gd name="T3" fmla="*/ 432513 h 288565"/>
              <a:gd name="T4" fmla="*/ 333072 w 288565"/>
              <a:gd name="T5" fmla="*/ 472024 h 288565"/>
              <a:gd name="T6" fmla="*/ 348876 w 288565"/>
              <a:gd name="T7" fmla="*/ 487830 h 288565"/>
              <a:gd name="T8" fmla="*/ 434487 w 288565"/>
              <a:gd name="T9" fmla="*/ 406171 h 288565"/>
              <a:gd name="T10" fmla="*/ 317926 w 288565"/>
              <a:gd name="T11" fmla="*/ 365341 h 288565"/>
              <a:gd name="T12" fmla="*/ 381806 w 288565"/>
              <a:gd name="T13" fmla="*/ 387074 h 288565"/>
              <a:gd name="T14" fmla="*/ 317926 w 288565"/>
              <a:gd name="T15" fmla="*/ 365341 h 288565"/>
              <a:gd name="T16" fmla="*/ 340315 w 288565"/>
              <a:gd name="T17" fmla="*/ 354804 h 288565"/>
              <a:gd name="T18" fmla="*/ 333072 w 288565"/>
              <a:gd name="T19" fmla="*/ 194122 h 288565"/>
              <a:gd name="T20" fmla="*/ 217168 w 288565"/>
              <a:gd name="T21" fmla="*/ 340974 h 288565"/>
              <a:gd name="T22" fmla="*/ 215853 w 288565"/>
              <a:gd name="T23" fmla="*/ 418024 h 288565"/>
              <a:gd name="T24" fmla="*/ 282365 w 288565"/>
              <a:gd name="T25" fmla="*/ 377193 h 288565"/>
              <a:gd name="T26" fmla="*/ 281048 w 288565"/>
              <a:gd name="T27" fmla="*/ 300146 h 288565"/>
              <a:gd name="T28" fmla="*/ 377854 w 288565"/>
              <a:gd name="T29" fmla="*/ 355463 h 288565"/>
              <a:gd name="T30" fmla="*/ 412097 w 288565"/>
              <a:gd name="T31" fmla="*/ 381146 h 288565"/>
              <a:gd name="T32" fmla="*/ 487830 w 288565"/>
              <a:gd name="T33" fmla="*/ 348876 h 288565"/>
              <a:gd name="T34" fmla="*/ 472024 w 288565"/>
              <a:gd name="T35" fmla="*/ 332413 h 288565"/>
              <a:gd name="T36" fmla="*/ 348876 w 288565"/>
              <a:gd name="T37" fmla="*/ 209268 h 288565"/>
              <a:gd name="T38" fmla="*/ 333072 w 288565"/>
              <a:gd name="T39" fmla="*/ 194122 h 288565"/>
              <a:gd name="T40" fmla="*/ 348876 w 288565"/>
              <a:gd name="T41" fmla="*/ 177657 h 288565"/>
              <a:gd name="T42" fmla="*/ 527999 w 288565"/>
              <a:gd name="T43" fmla="*/ 340974 h 288565"/>
              <a:gd name="T44" fmla="*/ 348876 w 288565"/>
              <a:gd name="T45" fmla="*/ 503636 h 288565"/>
              <a:gd name="T46" fmla="*/ 333072 w 288565"/>
              <a:gd name="T47" fmla="*/ 520097 h 288565"/>
              <a:gd name="T48" fmla="*/ 161851 w 288565"/>
              <a:gd name="T49" fmla="*/ 348876 h 288565"/>
              <a:gd name="T50" fmla="*/ 177657 w 288565"/>
              <a:gd name="T51" fmla="*/ 332413 h 288565"/>
              <a:gd name="T52" fmla="*/ 340315 w 288565"/>
              <a:gd name="T53" fmla="*/ 153948 h 288565"/>
              <a:gd name="T54" fmla="*/ 187778 w 288565"/>
              <a:gd name="T55" fmla="*/ 200722 h 288565"/>
              <a:gd name="T56" fmla="*/ 187778 w 288565"/>
              <a:gd name="T57" fmla="*/ 0 h 288565"/>
              <a:gd name="T58" fmla="*/ 336545 w 288565"/>
              <a:gd name="T59" fmla="*/ 119117 h 288565"/>
              <a:gd name="T60" fmla="*/ 195713 w 288565"/>
              <a:gd name="T61" fmla="*/ 40141 h 288565"/>
              <a:gd name="T62" fmla="*/ 179844 w 288565"/>
              <a:gd name="T63" fmla="*/ 55936 h 288565"/>
              <a:gd name="T64" fmla="*/ 55540 w 288565"/>
              <a:gd name="T65" fmla="*/ 179005 h 288565"/>
              <a:gd name="T66" fmla="*/ 40336 w 288565"/>
              <a:gd name="T67" fmla="*/ 194797 h 288565"/>
              <a:gd name="T68" fmla="*/ 115706 w 288565"/>
              <a:gd name="T69" fmla="*/ 227046 h 288565"/>
              <a:gd name="T70" fmla="*/ 150750 w 288565"/>
              <a:gd name="T71" fmla="*/ 202036 h 288565"/>
              <a:gd name="T72" fmla="*/ 247946 w 288565"/>
              <a:gd name="T73" fmla="*/ 146756 h 288565"/>
              <a:gd name="T74" fmla="*/ 146783 w 288565"/>
              <a:gd name="T75" fmla="*/ 232968 h 288565"/>
              <a:gd name="T76" fmla="*/ 173231 w 288565"/>
              <a:gd name="T77" fmla="*/ 269163 h 288565"/>
              <a:gd name="T78" fmla="*/ 120335 w 288565"/>
              <a:gd name="T79" fmla="*/ 242182 h 288565"/>
              <a:gd name="T80" fmla="*/ 76037 w 288565"/>
              <a:gd name="T81" fmla="*/ 282982 h 288565"/>
              <a:gd name="T82" fmla="*/ 122980 w 288565"/>
              <a:gd name="T83" fmla="*/ 336290 h 288565"/>
              <a:gd name="T84" fmla="*/ 7929 w 288565"/>
              <a:gd name="T85" fmla="*/ 194797 h 288565"/>
              <a:gd name="T86" fmla="*/ 24467 w 288565"/>
              <a:gd name="T87" fmla="*/ 179005 h 288565"/>
              <a:gd name="T88" fmla="*/ 187778 w 288565"/>
              <a:gd name="T89" fmla="*/ 0 h 28856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8565" h="288565">
                <a:moveTo>
                  <a:pt x="216584" y="214784"/>
                </a:moveTo>
                <a:cubicBezTo>
                  <a:pt x="212984" y="224862"/>
                  <a:pt x="201107" y="232420"/>
                  <a:pt x="185991" y="232420"/>
                </a:cubicBezTo>
                <a:cubicBezTo>
                  <a:pt x="171595" y="232420"/>
                  <a:pt x="159358" y="224862"/>
                  <a:pt x="156119" y="215144"/>
                </a:cubicBezTo>
                <a:cubicBezTo>
                  <a:pt x="153959" y="215504"/>
                  <a:pt x="151800" y="216224"/>
                  <a:pt x="149640" y="216584"/>
                </a:cubicBezTo>
                <a:cubicBezTo>
                  <a:pt x="144242" y="218023"/>
                  <a:pt x="139563" y="220183"/>
                  <a:pt x="134884" y="222342"/>
                </a:cubicBezTo>
                <a:cubicBezTo>
                  <a:pt x="129126" y="224862"/>
                  <a:pt x="125167" y="230620"/>
                  <a:pt x="125167" y="236379"/>
                </a:cubicBezTo>
                <a:lnTo>
                  <a:pt x="125167" y="238538"/>
                </a:lnTo>
                <a:cubicBezTo>
                  <a:pt x="139203" y="254734"/>
                  <a:pt x="159358" y="265171"/>
                  <a:pt x="182032" y="266611"/>
                </a:cubicBezTo>
                <a:lnTo>
                  <a:pt x="182032" y="257973"/>
                </a:lnTo>
                <a:cubicBezTo>
                  <a:pt x="182032" y="255814"/>
                  <a:pt x="183832" y="253654"/>
                  <a:pt x="185991" y="253654"/>
                </a:cubicBezTo>
                <a:cubicBezTo>
                  <a:pt x="188871" y="253654"/>
                  <a:pt x="190670" y="255814"/>
                  <a:pt x="190670" y="257973"/>
                </a:cubicBezTo>
                <a:lnTo>
                  <a:pt x="190670" y="266611"/>
                </a:lnTo>
                <a:cubicBezTo>
                  <a:pt x="213344" y="265171"/>
                  <a:pt x="233139" y="254734"/>
                  <a:pt x="247176" y="238538"/>
                </a:cubicBezTo>
                <a:lnTo>
                  <a:pt x="247176" y="236379"/>
                </a:lnTo>
                <a:cubicBezTo>
                  <a:pt x="247176" y="230620"/>
                  <a:pt x="243577" y="224862"/>
                  <a:pt x="237458" y="221982"/>
                </a:cubicBezTo>
                <a:cubicBezTo>
                  <a:pt x="233139" y="220183"/>
                  <a:pt x="228460" y="218023"/>
                  <a:pt x="222702" y="216584"/>
                </a:cubicBezTo>
                <a:cubicBezTo>
                  <a:pt x="220902" y="216224"/>
                  <a:pt x="218743" y="215504"/>
                  <a:pt x="216584" y="214784"/>
                </a:cubicBezTo>
                <a:close/>
                <a:moveTo>
                  <a:pt x="173754" y="199668"/>
                </a:moveTo>
                <a:cubicBezTo>
                  <a:pt x="171955" y="204347"/>
                  <a:pt x="168716" y="208666"/>
                  <a:pt x="164037" y="211545"/>
                </a:cubicBezTo>
                <a:cubicBezTo>
                  <a:pt x="165836" y="217663"/>
                  <a:pt x="174474" y="223422"/>
                  <a:pt x="185991" y="223422"/>
                </a:cubicBezTo>
                <a:cubicBezTo>
                  <a:pt x="198228" y="223422"/>
                  <a:pt x="206866" y="217663"/>
                  <a:pt x="208666" y="211545"/>
                </a:cubicBezTo>
                <a:cubicBezTo>
                  <a:pt x="203987" y="208666"/>
                  <a:pt x="200388" y="204347"/>
                  <a:pt x="198948" y="199668"/>
                </a:cubicBezTo>
                <a:cubicBezTo>
                  <a:pt x="194989" y="201467"/>
                  <a:pt x="190670" y="202547"/>
                  <a:pt x="185991" y="202547"/>
                </a:cubicBezTo>
                <a:cubicBezTo>
                  <a:pt x="181672" y="202547"/>
                  <a:pt x="177713" y="201467"/>
                  <a:pt x="173754" y="199668"/>
                </a:cubicBezTo>
                <a:close/>
                <a:moveTo>
                  <a:pt x="185991" y="138843"/>
                </a:moveTo>
                <a:cubicBezTo>
                  <a:pt x="171595" y="138843"/>
                  <a:pt x="162237" y="148921"/>
                  <a:pt x="162237" y="164037"/>
                </a:cubicBezTo>
                <a:cubicBezTo>
                  <a:pt x="162237" y="180593"/>
                  <a:pt x="173035" y="193909"/>
                  <a:pt x="185991" y="193909"/>
                </a:cubicBezTo>
                <a:cubicBezTo>
                  <a:pt x="199668" y="193909"/>
                  <a:pt x="210465" y="180593"/>
                  <a:pt x="210465" y="164037"/>
                </a:cubicBezTo>
                <a:cubicBezTo>
                  <a:pt x="210465" y="148921"/>
                  <a:pt x="200748" y="138843"/>
                  <a:pt x="185991" y="138843"/>
                </a:cubicBezTo>
                <a:close/>
                <a:moveTo>
                  <a:pt x="182032" y="106092"/>
                </a:moveTo>
                <a:cubicBezTo>
                  <a:pt x="141003" y="108251"/>
                  <a:pt x="108251" y="141003"/>
                  <a:pt x="106092" y="181672"/>
                </a:cubicBezTo>
                <a:lnTo>
                  <a:pt x="114369" y="181672"/>
                </a:lnTo>
                <a:cubicBezTo>
                  <a:pt x="116889" y="181672"/>
                  <a:pt x="118688" y="183832"/>
                  <a:pt x="118688" y="186351"/>
                </a:cubicBezTo>
                <a:cubicBezTo>
                  <a:pt x="118688" y="188871"/>
                  <a:pt x="116889" y="190670"/>
                  <a:pt x="114369" y="190670"/>
                </a:cubicBezTo>
                <a:lnTo>
                  <a:pt x="106092" y="190670"/>
                </a:lnTo>
                <a:cubicBezTo>
                  <a:pt x="106811" y="204347"/>
                  <a:pt x="111130" y="217303"/>
                  <a:pt x="117969" y="228461"/>
                </a:cubicBezTo>
                <a:cubicBezTo>
                  <a:pt x="120128" y="222342"/>
                  <a:pt x="124807" y="216944"/>
                  <a:pt x="131285" y="214064"/>
                </a:cubicBezTo>
                <a:cubicBezTo>
                  <a:pt x="135964" y="211905"/>
                  <a:pt x="141363" y="209745"/>
                  <a:pt x="147121" y="208306"/>
                </a:cubicBezTo>
                <a:cubicBezTo>
                  <a:pt x="149281" y="207586"/>
                  <a:pt x="151800" y="206866"/>
                  <a:pt x="154319" y="206146"/>
                </a:cubicBezTo>
                <a:cubicBezTo>
                  <a:pt x="160078" y="205067"/>
                  <a:pt x="164757" y="200388"/>
                  <a:pt x="165836" y="194989"/>
                </a:cubicBezTo>
                <a:cubicBezTo>
                  <a:pt x="166196" y="194989"/>
                  <a:pt x="166196" y="194629"/>
                  <a:pt x="166196" y="194269"/>
                </a:cubicBezTo>
                <a:cubicBezTo>
                  <a:pt x="158638" y="187431"/>
                  <a:pt x="153599" y="176274"/>
                  <a:pt x="153599" y="164037"/>
                </a:cubicBezTo>
                <a:cubicBezTo>
                  <a:pt x="153599" y="144242"/>
                  <a:pt x="166916" y="130206"/>
                  <a:pt x="185991" y="130206"/>
                </a:cubicBezTo>
                <a:cubicBezTo>
                  <a:pt x="205426" y="130206"/>
                  <a:pt x="218743" y="144242"/>
                  <a:pt x="218743" y="164037"/>
                </a:cubicBezTo>
                <a:cubicBezTo>
                  <a:pt x="218743" y="176274"/>
                  <a:pt x="214064" y="187431"/>
                  <a:pt x="206506" y="194269"/>
                </a:cubicBezTo>
                <a:cubicBezTo>
                  <a:pt x="206506" y="194629"/>
                  <a:pt x="206506" y="194629"/>
                  <a:pt x="206506" y="194629"/>
                </a:cubicBezTo>
                <a:cubicBezTo>
                  <a:pt x="207586" y="200388"/>
                  <a:pt x="212265" y="204707"/>
                  <a:pt x="218383" y="206146"/>
                </a:cubicBezTo>
                <a:cubicBezTo>
                  <a:pt x="220542" y="206866"/>
                  <a:pt x="223062" y="207586"/>
                  <a:pt x="225221" y="208306"/>
                </a:cubicBezTo>
                <a:cubicBezTo>
                  <a:pt x="231340" y="209745"/>
                  <a:pt x="236378" y="211905"/>
                  <a:pt x="241057" y="214064"/>
                </a:cubicBezTo>
                <a:cubicBezTo>
                  <a:pt x="247536" y="216944"/>
                  <a:pt x="252214" y="222342"/>
                  <a:pt x="254374" y="228461"/>
                </a:cubicBezTo>
                <a:cubicBezTo>
                  <a:pt x="261572" y="217303"/>
                  <a:pt x="265531" y="204347"/>
                  <a:pt x="266611" y="190670"/>
                </a:cubicBezTo>
                <a:lnTo>
                  <a:pt x="257973" y="190670"/>
                </a:lnTo>
                <a:cubicBezTo>
                  <a:pt x="255814" y="190670"/>
                  <a:pt x="253654" y="188871"/>
                  <a:pt x="253654" y="186351"/>
                </a:cubicBezTo>
                <a:cubicBezTo>
                  <a:pt x="253654" y="183832"/>
                  <a:pt x="255814" y="181672"/>
                  <a:pt x="257973" y="181672"/>
                </a:cubicBezTo>
                <a:lnTo>
                  <a:pt x="266611" y="181672"/>
                </a:lnTo>
                <a:cubicBezTo>
                  <a:pt x="264091" y="141003"/>
                  <a:pt x="231340" y="108251"/>
                  <a:pt x="190670" y="106092"/>
                </a:cubicBezTo>
                <a:lnTo>
                  <a:pt x="190670" y="114370"/>
                </a:lnTo>
                <a:cubicBezTo>
                  <a:pt x="190670" y="116889"/>
                  <a:pt x="188871" y="118688"/>
                  <a:pt x="185991" y="118688"/>
                </a:cubicBezTo>
                <a:cubicBezTo>
                  <a:pt x="183832" y="118688"/>
                  <a:pt x="182032" y="116889"/>
                  <a:pt x="182032" y="114370"/>
                </a:cubicBezTo>
                <a:lnTo>
                  <a:pt x="182032" y="106092"/>
                </a:lnTo>
                <a:close/>
                <a:moveTo>
                  <a:pt x="185991" y="84137"/>
                </a:moveTo>
                <a:cubicBezTo>
                  <a:pt x="188871" y="84137"/>
                  <a:pt x="190670" y="85937"/>
                  <a:pt x="190670" y="88456"/>
                </a:cubicBezTo>
                <a:lnTo>
                  <a:pt x="190670" y="97094"/>
                </a:lnTo>
                <a:cubicBezTo>
                  <a:pt x="236378" y="99613"/>
                  <a:pt x="273089" y="136324"/>
                  <a:pt x="275249" y="181672"/>
                </a:cubicBezTo>
                <a:lnTo>
                  <a:pt x="284246" y="181672"/>
                </a:lnTo>
                <a:cubicBezTo>
                  <a:pt x="286766" y="181672"/>
                  <a:pt x="288565" y="183832"/>
                  <a:pt x="288565" y="186351"/>
                </a:cubicBezTo>
                <a:cubicBezTo>
                  <a:pt x="288565" y="188871"/>
                  <a:pt x="286766" y="190670"/>
                  <a:pt x="284246" y="190670"/>
                </a:cubicBezTo>
                <a:lnTo>
                  <a:pt x="275249" y="190670"/>
                </a:lnTo>
                <a:cubicBezTo>
                  <a:pt x="273089" y="236379"/>
                  <a:pt x="236378" y="273089"/>
                  <a:pt x="190670" y="275249"/>
                </a:cubicBezTo>
                <a:lnTo>
                  <a:pt x="190670" y="284246"/>
                </a:lnTo>
                <a:cubicBezTo>
                  <a:pt x="190670" y="286766"/>
                  <a:pt x="188871" y="288565"/>
                  <a:pt x="185991" y="288565"/>
                </a:cubicBezTo>
                <a:cubicBezTo>
                  <a:pt x="183832" y="288565"/>
                  <a:pt x="182032" y="286766"/>
                  <a:pt x="182032" y="284246"/>
                </a:cubicBezTo>
                <a:lnTo>
                  <a:pt x="182032" y="275249"/>
                </a:lnTo>
                <a:cubicBezTo>
                  <a:pt x="135964" y="273089"/>
                  <a:pt x="99613" y="236379"/>
                  <a:pt x="97094" y="190670"/>
                </a:cubicBezTo>
                <a:lnTo>
                  <a:pt x="88456" y="190670"/>
                </a:lnTo>
                <a:cubicBezTo>
                  <a:pt x="85937" y="190670"/>
                  <a:pt x="84137" y="188871"/>
                  <a:pt x="84137" y="186351"/>
                </a:cubicBezTo>
                <a:cubicBezTo>
                  <a:pt x="84137" y="183832"/>
                  <a:pt x="85937" y="181672"/>
                  <a:pt x="88456" y="181672"/>
                </a:cubicBezTo>
                <a:lnTo>
                  <a:pt x="97094" y="181672"/>
                </a:lnTo>
                <a:cubicBezTo>
                  <a:pt x="99613" y="136324"/>
                  <a:pt x="135964" y="99613"/>
                  <a:pt x="182032" y="97094"/>
                </a:cubicBezTo>
                <a:lnTo>
                  <a:pt x="182032" y="88456"/>
                </a:lnTo>
                <a:cubicBezTo>
                  <a:pt x="182032" y="85937"/>
                  <a:pt x="183832" y="84137"/>
                  <a:pt x="185991" y="84137"/>
                </a:cubicBezTo>
                <a:close/>
                <a:moveTo>
                  <a:pt x="102625" y="55029"/>
                </a:moveTo>
                <a:cubicBezTo>
                  <a:pt x="87810" y="55029"/>
                  <a:pt x="78776" y="64740"/>
                  <a:pt x="78776" y="80206"/>
                </a:cubicBezTo>
                <a:cubicBezTo>
                  <a:pt x="78776" y="96391"/>
                  <a:pt x="89616" y="109699"/>
                  <a:pt x="102625" y="109699"/>
                </a:cubicBezTo>
                <a:cubicBezTo>
                  <a:pt x="115634" y="109699"/>
                  <a:pt x="126475" y="96391"/>
                  <a:pt x="126475" y="80206"/>
                </a:cubicBezTo>
                <a:cubicBezTo>
                  <a:pt x="126475" y="64740"/>
                  <a:pt x="117441" y="55029"/>
                  <a:pt x="102625" y="55029"/>
                </a:cubicBezTo>
                <a:close/>
                <a:moveTo>
                  <a:pt x="102625" y="0"/>
                </a:moveTo>
                <a:cubicBezTo>
                  <a:pt x="105155" y="0"/>
                  <a:pt x="106962" y="1798"/>
                  <a:pt x="106962" y="4316"/>
                </a:cubicBezTo>
                <a:lnTo>
                  <a:pt x="106962" y="12948"/>
                </a:lnTo>
                <a:cubicBezTo>
                  <a:pt x="140206" y="14746"/>
                  <a:pt x="170199" y="34888"/>
                  <a:pt x="183930" y="65100"/>
                </a:cubicBezTo>
                <a:cubicBezTo>
                  <a:pt x="185376" y="67258"/>
                  <a:pt x="184292" y="70135"/>
                  <a:pt x="182124" y="71214"/>
                </a:cubicBezTo>
                <a:cubicBezTo>
                  <a:pt x="179955" y="71933"/>
                  <a:pt x="177065" y="71214"/>
                  <a:pt x="176342" y="68696"/>
                </a:cubicBezTo>
                <a:cubicBezTo>
                  <a:pt x="163694" y="41721"/>
                  <a:pt x="136593" y="23738"/>
                  <a:pt x="106962" y="21939"/>
                </a:cubicBezTo>
                <a:lnTo>
                  <a:pt x="106962" y="30572"/>
                </a:lnTo>
                <a:cubicBezTo>
                  <a:pt x="106962" y="33089"/>
                  <a:pt x="105155" y="34888"/>
                  <a:pt x="102625" y="34888"/>
                </a:cubicBezTo>
                <a:cubicBezTo>
                  <a:pt x="100096" y="34888"/>
                  <a:pt x="98289" y="33089"/>
                  <a:pt x="98289" y="30572"/>
                </a:cubicBezTo>
                <a:lnTo>
                  <a:pt x="98289" y="21939"/>
                </a:lnTo>
                <a:cubicBezTo>
                  <a:pt x="57094" y="24098"/>
                  <a:pt x="24211" y="56827"/>
                  <a:pt x="22043" y="97830"/>
                </a:cubicBezTo>
                <a:lnTo>
                  <a:pt x="30354" y="97830"/>
                </a:lnTo>
                <a:cubicBezTo>
                  <a:pt x="32883" y="97830"/>
                  <a:pt x="35051" y="99628"/>
                  <a:pt x="35051" y="102146"/>
                </a:cubicBezTo>
                <a:cubicBezTo>
                  <a:pt x="35051" y="104664"/>
                  <a:pt x="32883" y="106462"/>
                  <a:pt x="30354" y="106462"/>
                </a:cubicBezTo>
                <a:lnTo>
                  <a:pt x="22043" y="106462"/>
                </a:lnTo>
                <a:cubicBezTo>
                  <a:pt x="22765" y="120129"/>
                  <a:pt x="27102" y="133437"/>
                  <a:pt x="33967" y="144587"/>
                </a:cubicBezTo>
                <a:cubicBezTo>
                  <a:pt x="36136" y="138472"/>
                  <a:pt x="40833" y="133077"/>
                  <a:pt x="47338" y="130200"/>
                </a:cubicBezTo>
                <a:cubicBezTo>
                  <a:pt x="52035" y="127682"/>
                  <a:pt x="57817" y="125884"/>
                  <a:pt x="63237" y="124086"/>
                </a:cubicBezTo>
                <a:cubicBezTo>
                  <a:pt x="65767" y="123366"/>
                  <a:pt x="67935" y="122647"/>
                  <a:pt x="70464" y="121928"/>
                </a:cubicBezTo>
                <a:cubicBezTo>
                  <a:pt x="76607" y="120489"/>
                  <a:pt x="81305" y="116533"/>
                  <a:pt x="82389" y="111138"/>
                </a:cubicBezTo>
                <a:cubicBezTo>
                  <a:pt x="82389" y="110778"/>
                  <a:pt x="82389" y="110418"/>
                  <a:pt x="82389" y="110418"/>
                </a:cubicBezTo>
                <a:cubicBezTo>
                  <a:pt x="74801" y="103225"/>
                  <a:pt x="69742" y="92435"/>
                  <a:pt x="69742" y="80206"/>
                </a:cubicBezTo>
                <a:cubicBezTo>
                  <a:pt x="69742" y="60064"/>
                  <a:pt x="83473" y="46037"/>
                  <a:pt x="102625" y="46037"/>
                </a:cubicBezTo>
                <a:cubicBezTo>
                  <a:pt x="121777" y="46037"/>
                  <a:pt x="135509" y="60064"/>
                  <a:pt x="135509" y="80206"/>
                </a:cubicBezTo>
                <a:cubicBezTo>
                  <a:pt x="135509" y="101067"/>
                  <a:pt x="120693" y="118331"/>
                  <a:pt x="102625" y="118331"/>
                </a:cubicBezTo>
                <a:cubicBezTo>
                  <a:pt x="98289" y="118331"/>
                  <a:pt x="93953" y="117612"/>
                  <a:pt x="89978" y="115454"/>
                </a:cubicBezTo>
                <a:cubicBezTo>
                  <a:pt x="88532" y="120489"/>
                  <a:pt x="84919" y="124805"/>
                  <a:pt x="80221" y="127323"/>
                </a:cubicBezTo>
                <a:cubicBezTo>
                  <a:pt x="81666" y="132358"/>
                  <a:pt x="87448" y="137034"/>
                  <a:pt x="95398" y="138472"/>
                </a:cubicBezTo>
                <a:cubicBezTo>
                  <a:pt x="97928" y="139192"/>
                  <a:pt x="99373" y="141350"/>
                  <a:pt x="98650" y="143867"/>
                </a:cubicBezTo>
                <a:cubicBezTo>
                  <a:pt x="98289" y="146025"/>
                  <a:pt x="96482" y="147104"/>
                  <a:pt x="94675" y="147104"/>
                </a:cubicBezTo>
                <a:cubicBezTo>
                  <a:pt x="94314" y="147104"/>
                  <a:pt x="93953" y="147104"/>
                  <a:pt x="93591" y="147104"/>
                </a:cubicBezTo>
                <a:cubicBezTo>
                  <a:pt x="82750" y="144587"/>
                  <a:pt x="74801" y="138472"/>
                  <a:pt x="72271" y="130560"/>
                </a:cubicBezTo>
                <a:cubicBezTo>
                  <a:pt x="70103" y="131279"/>
                  <a:pt x="67935" y="131998"/>
                  <a:pt x="65767" y="132358"/>
                </a:cubicBezTo>
                <a:cubicBezTo>
                  <a:pt x="60346" y="134156"/>
                  <a:pt x="55649" y="135955"/>
                  <a:pt x="51312" y="137753"/>
                </a:cubicBezTo>
                <a:cubicBezTo>
                  <a:pt x="45169" y="140990"/>
                  <a:pt x="41556" y="146025"/>
                  <a:pt x="41556" y="152140"/>
                </a:cubicBezTo>
                <a:lnTo>
                  <a:pt x="41556" y="154657"/>
                </a:lnTo>
                <a:cubicBezTo>
                  <a:pt x="48783" y="163289"/>
                  <a:pt x="58178" y="170483"/>
                  <a:pt x="69380" y="175518"/>
                </a:cubicBezTo>
                <a:cubicBezTo>
                  <a:pt x="71548" y="176238"/>
                  <a:pt x="72632" y="179115"/>
                  <a:pt x="71548" y="181273"/>
                </a:cubicBezTo>
                <a:cubicBezTo>
                  <a:pt x="70464" y="182712"/>
                  <a:pt x="69019" y="183791"/>
                  <a:pt x="67212" y="183791"/>
                </a:cubicBezTo>
                <a:cubicBezTo>
                  <a:pt x="66851" y="183791"/>
                  <a:pt x="66128" y="183431"/>
                  <a:pt x="65405" y="183431"/>
                </a:cubicBezTo>
                <a:cubicBezTo>
                  <a:pt x="35051" y="169764"/>
                  <a:pt x="14816" y="139551"/>
                  <a:pt x="13370" y="106462"/>
                </a:cubicBezTo>
                <a:lnTo>
                  <a:pt x="4336" y="106462"/>
                </a:lnTo>
                <a:cubicBezTo>
                  <a:pt x="1807" y="106462"/>
                  <a:pt x="0" y="104664"/>
                  <a:pt x="0" y="102146"/>
                </a:cubicBezTo>
                <a:cubicBezTo>
                  <a:pt x="0" y="99628"/>
                  <a:pt x="1807" y="97830"/>
                  <a:pt x="4336" y="97830"/>
                </a:cubicBezTo>
                <a:lnTo>
                  <a:pt x="13370" y="97830"/>
                </a:lnTo>
                <a:cubicBezTo>
                  <a:pt x="15538" y="52152"/>
                  <a:pt x="52397" y="15465"/>
                  <a:pt x="98289" y="13307"/>
                </a:cubicBezTo>
                <a:lnTo>
                  <a:pt x="98289" y="4316"/>
                </a:lnTo>
                <a:cubicBezTo>
                  <a:pt x="98289" y="1798"/>
                  <a:pt x="100096" y="0"/>
                  <a:pt x="102625"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59" name="Freeform 1015">
            <a:extLst>
              <a:ext uri="{FF2B5EF4-FFF2-40B4-BE49-F238E27FC236}">
                <a16:creationId xmlns:a16="http://schemas.microsoft.com/office/drawing/2014/main" id="{2C3997FE-E6AD-3B4E-8F42-7BFC41683EE8}"/>
              </a:ext>
            </a:extLst>
          </p:cNvPr>
          <p:cNvSpPr>
            <a:spLocks noChangeAspect="1" noChangeArrowheads="1"/>
          </p:cNvSpPr>
          <p:nvPr/>
        </p:nvSpPr>
        <p:spPr bwMode="auto">
          <a:xfrm>
            <a:off x="17471606" y="11795434"/>
            <a:ext cx="928094" cy="922503"/>
          </a:xfrm>
          <a:custGeom>
            <a:avLst/>
            <a:gdLst>
              <a:gd name="T0" fmla="*/ 342386 w 290153"/>
              <a:gd name="T1" fmla="*/ 527984 h 288566"/>
              <a:gd name="T2" fmla="*/ 86787 w 290153"/>
              <a:gd name="T3" fmla="*/ 461838 h 288566"/>
              <a:gd name="T4" fmla="*/ 78421 w 290153"/>
              <a:gd name="T5" fmla="*/ 520048 h 288566"/>
              <a:gd name="T6" fmla="*/ 225857 w 290153"/>
              <a:gd name="T7" fmla="*/ 406994 h 288566"/>
              <a:gd name="T8" fmla="*/ 153636 w 290153"/>
              <a:gd name="T9" fmla="*/ 376087 h 288566"/>
              <a:gd name="T10" fmla="*/ 153636 w 290153"/>
              <a:gd name="T11" fmla="*/ 376087 h 288566"/>
              <a:gd name="T12" fmla="*/ 212724 w 290153"/>
              <a:gd name="T13" fmla="*/ 395814 h 288566"/>
              <a:gd name="T14" fmla="*/ 212724 w 290153"/>
              <a:gd name="T15" fmla="*/ 353074 h 288566"/>
              <a:gd name="T16" fmla="*/ 265905 w 290153"/>
              <a:gd name="T17" fmla="*/ 180789 h 288566"/>
              <a:gd name="T18" fmla="*/ 130000 w 290153"/>
              <a:gd name="T19" fmla="*/ 188021 h 288566"/>
              <a:gd name="T20" fmla="*/ 212724 w 290153"/>
              <a:gd name="T21" fmla="*/ 134758 h 288566"/>
              <a:gd name="T22" fmla="*/ 303989 w 290153"/>
              <a:gd name="T23" fmla="*/ 289944 h 288566"/>
              <a:gd name="T24" fmla="*/ 328283 w 290153"/>
              <a:gd name="T25" fmla="*/ 90042 h 288566"/>
              <a:gd name="T26" fmla="*/ 270504 w 290153"/>
              <a:gd name="T27" fmla="*/ 332030 h 288566"/>
              <a:gd name="T28" fmla="*/ 425453 w 290153"/>
              <a:gd name="T29" fmla="*/ 462230 h 288566"/>
              <a:gd name="T30" fmla="*/ 409696 w 290153"/>
              <a:gd name="T31" fmla="*/ 462230 h 288566"/>
              <a:gd name="T32" fmla="*/ 263938 w 290153"/>
              <a:gd name="T33" fmla="*/ 456969 h 288566"/>
              <a:gd name="T34" fmla="*/ 220606 w 290153"/>
              <a:gd name="T35" fmla="*/ 520099 h 288566"/>
              <a:gd name="T36" fmla="*/ 168083 w 290153"/>
              <a:gd name="T37" fmla="*/ 455654 h 288566"/>
              <a:gd name="T38" fmla="*/ 115554 w 290153"/>
              <a:gd name="T39" fmla="*/ 394501 h 288566"/>
              <a:gd name="T40" fmla="*/ 7875 w 290153"/>
              <a:gd name="T41" fmla="*/ 527988 h 288566"/>
              <a:gd name="T42" fmla="*/ 120149 w 290153"/>
              <a:gd name="T43" fmla="*/ 377404 h 288566"/>
              <a:gd name="T44" fmla="*/ 212724 w 290153"/>
              <a:gd name="T45" fmla="*/ 118321 h 288566"/>
              <a:gd name="T46" fmla="*/ 344843 w 290153"/>
              <a:gd name="T47" fmla="*/ 0 h 288566"/>
              <a:gd name="T48" fmla="*/ 394802 w 290153"/>
              <a:gd name="T49" fmla="*/ 25602 h 288566"/>
              <a:gd name="T50" fmla="*/ 450019 w 290153"/>
              <a:gd name="T51" fmla="*/ 57772 h 288566"/>
              <a:gd name="T52" fmla="*/ 497348 w 290153"/>
              <a:gd name="T53" fmla="*/ 87320 h 288566"/>
              <a:gd name="T54" fmla="*/ 494720 w 290153"/>
              <a:gd name="T55" fmla="*/ 168071 h 288566"/>
              <a:gd name="T56" fmla="*/ 513782 w 290153"/>
              <a:gd name="T57" fmla="*/ 231756 h 288566"/>
              <a:gd name="T58" fmla="*/ 513782 w 290153"/>
              <a:gd name="T59" fmla="*/ 274431 h 288566"/>
              <a:gd name="T60" fmla="*/ 473027 w 290153"/>
              <a:gd name="T61" fmla="*/ 319073 h 288566"/>
              <a:gd name="T62" fmla="*/ 451991 w 290153"/>
              <a:gd name="T63" fmla="*/ 355184 h 288566"/>
              <a:gd name="T64" fmla="*/ 394802 w 290153"/>
              <a:gd name="T65" fmla="*/ 373565 h 288566"/>
              <a:gd name="T66" fmla="*/ 353390 w 290153"/>
              <a:gd name="T67" fmla="*/ 348617 h 288566"/>
              <a:gd name="T68" fmla="*/ 410579 w 290153"/>
              <a:gd name="T69" fmla="*/ 366342 h 288566"/>
              <a:gd name="T70" fmla="*/ 425040 w 290153"/>
              <a:gd name="T71" fmla="*/ 317104 h 288566"/>
              <a:gd name="T72" fmla="*/ 483544 w 290153"/>
              <a:gd name="T73" fmla="*/ 303974 h 288566"/>
              <a:gd name="T74" fmla="*/ 471055 w 290153"/>
              <a:gd name="T75" fmla="*/ 254732 h 288566"/>
              <a:gd name="T76" fmla="*/ 515095 w 290153"/>
              <a:gd name="T77" fmla="*/ 214685 h 288566"/>
              <a:gd name="T78" fmla="*/ 479599 w 290153"/>
              <a:gd name="T79" fmla="*/ 177264 h 288566"/>
              <a:gd name="T80" fmla="*/ 497348 w 290153"/>
              <a:gd name="T81" fmla="*/ 120146 h 288566"/>
              <a:gd name="T82" fmla="*/ 448047 w 290153"/>
              <a:gd name="T83" fmla="*/ 105701 h 288566"/>
              <a:gd name="T84" fmla="*/ 436215 w 290153"/>
              <a:gd name="T85" fmla="*/ 48581 h 288566"/>
              <a:gd name="T86" fmla="*/ 395460 w 290153"/>
              <a:gd name="T87" fmla="*/ 56461 h 288566"/>
              <a:gd name="T88" fmla="*/ 346818 w 290153"/>
              <a:gd name="T89" fmla="*/ 17073 h 288566"/>
              <a:gd name="T90" fmla="*/ 315263 w 290153"/>
              <a:gd name="T91" fmla="*/ 43332 h 288566"/>
              <a:gd name="T92" fmla="*/ 253474 w 290153"/>
              <a:gd name="T93" fmla="*/ 34135 h 288566"/>
              <a:gd name="T94" fmla="*/ 225866 w 290153"/>
              <a:gd name="T95" fmla="*/ 49896 h 288566"/>
              <a:gd name="T96" fmla="*/ 202858 w 290153"/>
              <a:gd name="T97" fmla="*/ 108329 h 288566"/>
              <a:gd name="T98" fmla="*/ 162105 w 290153"/>
              <a:gd name="T99" fmla="*/ 107669 h 288566"/>
              <a:gd name="T100" fmla="*/ 205486 w 290153"/>
              <a:gd name="T101" fmla="*/ 90603 h 288566"/>
              <a:gd name="T102" fmla="*/ 218634 w 290153"/>
              <a:gd name="T103" fmla="*/ 34135 h 288566"/>
              <a:gd name="T104" fmla="*/ 298831 w 290153"/>
              <a:gd name="T105" fmla="*/ 36765 h 28856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90153" h="288566">
                <a:moveTo>
                  <a:pt x="187134" y="252412"/>
                </a:moveTo>
                <a:cubicBezTo>
                  <a:pt x="189801" y="252412"/>
                  <a:pt x="191706" y="254220"/>
                  <a:pt x="191706" y="256389"/>
                </a:cubicBezTo>
                <a:lnTo>
                  <a:pt x="191706" y="284226"/>
                </a:lnTo>
                <a:cubicBezTo>
                  <a:pt x="191706" y="286756"/>
                  <a:pt x="189801" y="288564"/>
                  <a:pt x="187134" y="288564"/>
                </a:cubicBezTo>
                <a:cubicBezTo>
                  <a:pt x="184467" y="288564"/>
                  <a:pt x="182562" y="286756"/>
                  <a:pt x="182562" y="284226"/>
                </a:cubicBezTo>
                <a:lnTo>
                  <a:pt x="182562" y="256389"/>
                </a:lnTo>
                <a:cubicBezTo>
                  <a:pt x="182562" y="254220"/>
                  <a:pt x="184467" y="252412"/>
                  <a:pt x="187134" y="252412"/>
                </a:cubicBezTo>
                <a:close/>
                <a:moveTo>
                  <a:pt x="47434" y="252412"/>
                </a:moveTo>
                <a:cubicBezTo>
                  <a:pt x="49720" y="252412"/>
                  <a:pt x="52006" y="254220"/>
                  <a:pt x="52006" y="256389"/>
                </a:cubicBezTo>
                <a:lnTo>
                  <a:pt x="52006" y="284226"/>
                </a:lnTo>
                <a:cubicBezTo>
                  <a:pt x="52006" y="286756"/>
                  <a:pt x="49720" y="288564"/>
                  <a:pt x="47434" y="288564"/>
                </a:cubicBezTo>
                <a:cubicBezTo>
                  <a:pt x="45148" y="288564"/>
                  <a:pt x="42862" y="286756"/>
                  <a:pt x="42862" y="284226"/>
                </a:cubicBezTo>
                <a:lnTo>
                  <a:pt x="42862" y="256389"/>
                </a:lnTo>
                <a:cubicBezTo>
                  <a:pt x="42862" y="254220"/>
                  <a:pt x="45148" y="252412"/>
                  <a:pt x="47434" y="252412"/>
                </a:cubicBezTo>
                <a:close/>
                <a:moveTo>
                  <a:pt x="148564" y="205546"/>
                </a:moveTo>
                <a:lnTo>
                  <a:pt x="123444" y="222438"/>
                </a:lnTo>
                <a:lnTo>
                  <a:pt x="142463" y="238970"/>
                </a:lnTo>
                <a:lnTo>
                  <a:pt x="160047" y="213453"/>
                </a:lnTo>
                <a:cubicBezTo>
                  <a:pt x="155741" y="211656"/>
                  <a:pt x="151794" y="209140"/>
                  <a:pt x="148564" y="205546"/>
                </a:cubicBezTo>
                <a:close/>
                <a:moveTo>
                  <a:pt x="83971" y="205546"/>
                </a:moveTo>
                <a:cubicBezTo>
                  <a:pt x="80741" y="209140"/>
                  <a:pt x="76794" y="211656"/>
                  <a:pt x="72129" y="213453"/>
                </a:cubicBezTo>
                <a:lnTo>
                  <a:pt x="89712" y="238970"/>
                </a:lnTo>
                <a:lnTo>
                  <a:pt x="109090" y="222438"/>
                </a:lnTo>
                <a:lnTo>
                  <a:pt x="83971" y="205546"/>
                </a:lnTo>
                <a:close/>
                <a:moveTo>
                  <a:pt x="92224" y="186499"/>
                </a:moveTo>
                <a:lnTo>
                  <a:pt x="90430" y="193327"/>
                </a:lnTo>
                <a:cubicBezTo>
                  <a:pt x="90071" y="194765"/>
                  <a:pt x="89712" y="196562"/>
                  <a:pt x="88995" y="197999"/>
                </a:cubicBezTo>
                <a:lnTo>
                  <a:pt x="116267" y="216328"/>
                </a:lnTo>
                <a:lnTo>
                  <a:pt x="143540" y="197999"/>
                </a:lnTo>
                <a:cubicBezTo>
                  <a:pt x="143181" y="196562"/>
                  <a:pt x="142463" y="194765"/>
                  <a:pt x="142105" y="193327"/>
                </a:cubicBezTo>
                <a:lnTo>
                  <a:pt x="140310" y="186499"/>
                </a:lnTo>
                <a:cubicBezTo>
                  <a:pt x="133133" y="190811"/>
                  <a:pt x="124880" y="192968"/>
                  <a:pt x="116267" y="192968"/>
                </a:cubicBezTo>
                <a:cubicBezTo>
                  <a:pt x="107655" y="192968"/>
                  <a:pt x="99760" y="190811"/>
                  <a:pt x="92224" y="186499"/>
                </a:cubicBezTo>
                <a:close/>
                <a:moveTo>
                  <a:pt x="116267" y="73650"/>
                </a:moveTo>
                <a:cubicBezTo>
                  <a:pt x="97607" y="73650"/>
                  <a:pt x="82894" y="81557"/>
                  <a:pt x="75000" y="95214"/>
                </a:cubicBezTo>
                <a:cubicBezTo>
                  <a:pt x="83253" y="99526"/>
                  <a:pt x="108014" y="109949"/>
                  <a:pt x="145334" y="98808"/>
                </a:cubicBezTo>
                <a:cubicBezTo>
                  <a:pt x="147846" y="97729"/>
                  <a:pt x="150358" y="99167"/>
                  <a:pt x="150717" y="101323"/>
                </a:cubicBezTo>
                <a:cubicBezTo>
                  <a:pt x="151794" y="103839"/>
                  <a:pt x="150358" y="106355"/>
                  <a:pt x="148205" y="106714"/>
                </a:cubicBezTo>
                <a:cubicBezTo>
                  <a:pt x="134569" y="111027"/>
                  <a:pt x="122368" y="112464"/>
                  <a:pt x="111961" y="112464"/>
                </a:cubicBezTo>
                <a:cubicBezTo>
                  <a:pt x="91866" y="112464"/>
                  <a:pt x="77870" y="106714"/>
                  <a:pt x="71052" y="102761"/>
                </a:cubicBezTo>
                <a:cubicBezTo>
                  <a:pt x="68899" y="109230"/>
                  <a:pt x="67464" y="116058"/>
                  <a:pt x="67464" y="123605"/>
                </a:cubicBezTo>
                <a:cubicBezTo>
                  <a:pt x="67464" y="157029"/>
                  <a:pt x="89712" y="183983"/>
                  <a:pt x="116267" y="183983"/>
                </a:cubicBezTo>
                <a:cubicBezTo>
                  <a:pt x="143181" y="183983"/>
                  <a:pt x="165071" y="157029"/>
                  <a:pt x="165071" y="123605"/>
                </a:cubicBezTo>
                <a:cubicBezTo>
                  <a:pt x="165071" y="93417"/>
                  <a:pt x="145693" y="73650"/>
                  <a:pt x="116267" y="73650"/>
                </a:cubicBezTo>
                <a:close/>
                <a:moveTo>
                  <a:pt x="179425" y="57837"/>
                </a:moveTo>
                <a:cubicBezTo>
                  <a:pt x="166148" y="57837"/>
                  <a:pt x="153947" y="63228"/>
                  <a:pt x="144975" y="71494"/>
                </a:cubicBezTo>
                <a:cubicBezTo>
                  <a:pt x="162918" y="80838"/>
                  <a:pt x="173683" y="99526"/>
                  <a:pt x="173683" y="123605"/>
                </a:cubicBezTo>
                <a:cubicBezTo>
                  <a:pt x="173683" y="136543"/>
                  <a:pt x="170813" y="148044"/>
                  <a:pt x="166148" y="158466"/>
                </a:cubicBezTo>
                <a:cubicBezTo>
                  <a:pt x="170095" y="159544"/>
                  <a:pt x="174760" y="159904"/>
                  <a:pt x="179425" y="159904"/>
                </a:cubicBezTo>
                <a:cubicBezTo>
                  <a:pt x="207416" y="159904"/>
                  <a:pt x="230382" y="137262"/>
                  <a:pt x="230382" y="108870"/>
                </a:cubicBezTo>
                <a:cubicBezTo>
                  <a:pt x="230382" y="80838"/>
                  <a:pt x="207416" y="57837"/>
                  <a:pt x="179425" y="57837"/>
                </a:cubicBezTo>
                <a:close/>
                <a:moveTo>
                  <a:pt x="179425" y="49212"/>
                </a:moveTo>
                <a:cubicBezTo>
                  <a:pt x="212081" y="49212"/>
                  <a:pt x="239353" y="76166"/>
                  <a:pt x="239353" y="108870"/>
                </a:cubicBezTo>
                <a:cubicBezTo>
                  <a:pt x="239353" y="142294"/>
                  <a:pt x="212081" y="168889"/>
                  <a:pt x="179425" y="168889"/>
                </a:cubicBezTo>
                <a:cubicBezTo>
                  <a:pt x="173325" y="168889"/>
                  <a:pt x="167224" y="167810"/>
                  <a:pt x="161483" y="166013"/>
                </a:cubicBezTo>
                <a:cubicBezTo>
                  <a:pt x="157894" y="172123"/>
                  <a:pt x="153229" y="177155"/>
                  <a:pt x="147846" y="181467"/>
                </a:cubicBezTo>
                <a:lnTo>
                  <a:pt x="150358" y="191171"/>
                </a:lnTo>
                <a:cubicBezTo>
                  <a:pt x="152511" y="198718"/>
                  <a:pt x="158971" y="205187"/>
                  <a:pt x="166865" y="206265"/>
                </a:cubicBezTo>
                <a:lnTo>
                  <a:pt x="197727" y="211656"/>
                </a:lnTo>
                <a:cubicBezTo>
                  <a:pt x="217822" y="215250"/>
                  <a:pt x="232535" y="232501"/>
                  <a:pt x="232535" y="252627"/>
                </a:cubicBezTo>
                <a:lnTo>
                  <a:pt x="232535" y="284253"/>
                </a:lnTo>
                <a:cubicBezTo>
                  <a:pt x="232535" y="286769"/>
                  <a:pt x="230382" y="288566"/>
                  <a:pt x="227870" y="288566"/>
                </a:cubicBezTo>
                <a:cubicBezTo>
                  <a:pt x="225717" y="288566"/>
                  <a:pt x="223923" y="286769"/>
                  <a:pt x="223923" y="284253"/>
                </a:cubicBezTo>
                <a:lnTo>
                  <a:pt x="223923" y="252627"/>
                </a:lnTo>
                <a:cubicBezTo>
                  <a:pt x="223923" y="236813"/>
                  <a:pt x="212081" y="223156"/>
                  <a:pt x="196291" y="220281"/>
                </a:cubicBezTo>
                <a:lnTo>
                  <a:pt x="169377" y="215609"/>
                </a:lnTo>
                <a:lnTo>
                  <a:pt x="147128" y="248314"/>
                </a:lnTo>
                <a:cubicBezTo>
                  <a:pt x="146411" y="249032"/>
                  <a:pt x="145334" y="249751"/>
                  <a:pt x="144258" y="249751"/>
                </a:cubicBezTo>
                <a:cubicBezTo>
                  <a:pt x="143899" y="250111"/>
                  <a:pt x="143540" y="250111"/>
                  <a:pt x="143540" y="250111"/>
                </a:cubicBezTo>
                <a:cubicBezTo>
                  <a:pt x="142463" y="250111"/>
                  <a:pt x="141387" y="249751"/>
                  <a:pt x="140669" y="249032"/>
                </a:cubicBezTo>
                <a:lnTo>
                  <a:pt x="120574" y="231422"/>
                </a:lnTo>
                <a:lnTo>
                  <a:pt x="120574" y="284253"/>
                </a:lnTo>
                <a:cubicBezTo>
                  <a:pt x="120574" y="286769"/>
                  <a:pt x="118779" y="288566"/>
                  <a:pt x="116267" y="288566"/>
                </a:cubicBezTo>
                <a:cubicBezTo>
                  <a:pt x="113755" y="288566"/>
                  <a:pt x="111961" y="286769"/>
                  <a:pt x="111961" y="284253"/>
                </a:cubicBezTo>
                <a:lnTo>
                  <a:pt x="111961" y="231422"/>
                </a:lnTo>
                <a:lnTo>
                  <a:pt x="91866" y="249032"/>
                </a:lnTo>
                <a:cubicBezTo>
                  <a:pt x="91148" y="249751"/>
                  <a:pt x="90071" y="250111"/>
                  <a:pt x="88995" y="250111"/>
                </a:cubicBezTo>
                <a:cubicBezTo>
                  <a:pt x="88636" y="250111"/>
                  <a:pt x="88636" y="250111"/>
                  <a:pt x="88277" y="249751"/>
                </a:cubicBezTo>
                <a:cubicBezTo>
                  <a:pt x="87200" y="249751"/>
                  <a:pt x="86124" y="249032"/>
                  <a:pt x="85406" y="248314"/>
                </a:cubicBezTo>
                <a:lnTo>
                  <a:pt x="63158" y="215609"/>
                </a:lnTo>
                <a:lnTo>
                  <a:pt x="36244" y="220281"/>
                </a:lnTo>
                <a:cubicBezTo>
                  <a:pt x="20454" y="223156"/>
                  <a:pt x="8612" y="236813"/>
                  <a:pt x="8612" y="252627"/>
                </a:cubicBezTo>
                <a:lnTo>
                  <a:pt x="8612" y="284253"/>
                </a:lnTo>
                <a:cubicBezTo>
                  <a:pt x="8612" y="286769"/>
                  <a:pt x="6818" y="288566"/>
                  <a:pt x="4306" y="288566"/>
                </a:cubicBezTo>
                <a:cubicBezTo>
                  <a:pt x="2153" y="288566"/>
                  <a:pt x="0" y="286769"/>
                  <a:pt x="0" y="284253"/>
                </a:cubicBezTo>
                <a:lnTo>
                  <a:pt x="0" y="252627"/>
                </a:lnTo>
                <a:cubicBezTo>
                  <a:pt x="0" y="232501"/>
                  <a:pt x="14713" y="215250"/>
                  <a:pt x="34808" y="211656"/>
                </a:cubicBezTo>
                <a:lnTo>
                  <a:pt x="65669" y="206265"/>
                </a:lnTo>
                <a:cubicBezTo>
                  <a:pt x="73564" y="205187"/>
                  <a:pt x="80023" y="198718"/>
                  <a:pt x="82177" y="191171"/>
                </a:cubicBezTo>
                <a:lnTo>
                  <a:pt x="84330" y="181467"/>
                </a:lnTo>
                <a:cubicBezTo>
                  <a:pt x="68899" y="168889"/>
                  <a:pt x="58851" y="147685"/>
                  <a:pt x="58851" y="123605"/>
                </a:cubicBezTo>
                <a:cubicBezTo>
                  <a:pt x="58851" y="88385"/>
                  <a:pt x="81818" y="64666"/>
                  <a:pt x="116267" y="64666"/>
                </a:cubicBezTo>
                <a:cubicBezTo>
                  <a:pt x="123444" y="64666"/>
                  <a:pt x="129904" y="66103"/>
                  <a:pt x="136004" y="67900"/>
                </a:cubicBezTo>
                <a:cubicBezTo>
                  <a:pt x="147128" y="56400"/>
                  <a:pt x="162559" y="49212"/>
                  <a:pt x="179425" y="49212"/>
                </a:cubicBezTo>
                <a:close/>
                <a:moveTo>
                  <a:pt x="173029" y="0"/>
                </a:moveTo>
                <a:lnTo>
                  <a:pt x="188478" y="0"/>
                </a:lnTo>
                <a:cubicBezTo>
                  <a:pt x="194226" y="0"/>
                  <a:pt x="198178" y="4306"/>
                  <a:pt x="198178" y="9329"/>
                </a:cubicBezTo>
                <a:lnTo>
                  <a:pt x="198178" y="20094"/>
                </a:lnTo>
                <a:cubicBezTo>
                  <a:pt x="202130" y="20811"/>
                  <a:pt x="206442" y="21888"/>
                  <a:pt x="210394" y="23323"/>
                </a:cubicBezTo>
                <a:lnTo>
                  <a:pt x="215783" y="13994"/>
                </a:lnTo>
                <a:cubicBezTo>
                  <a:pt x="218298" y="9688"/>
                  <a:pt x="224046" y="7894"/>
                  <a:pt x="228717" y="10764"/>
                </a:cubicBezTo>
                <a:lnTo>
                  <a:pt x="242369" y="18658"/>
                </a:lnTo>
                <a:cubicBezTo>
                  <a:pt x="244525" y="19735"/>
                  <a:pt x="246321" y="21888"/>
                  <a:pt x="247040" y="24399"/>
                </a:cubicBezTo>
                <a:cubicBezTo>
                  <a:pt x="247399" y="26911"/>
                  <a:pt x="247399" y="29423"/>
                  <a:pt x="245962" y="31576"/>
                </a:cubicBezTo>
                <a:lnTo>
                  <a:pt x="240932" y="40546"/>
                </a:lnTo>
                <a:cubicBezTo>
                  <a:pt x="243806" y="43417"/>
                  <a:pt x="246681" y="46287"/>
                  <a:pt x="249195" y="49517"/>
                </a:cubicBezTo>
                <a:lnTo>
                  <a:pt x="258537" y="44134"/>
                </a:lnTo>
                <a:cubicBezTo>
                  <a:pt x="263207" y="41623"/>
                  <a:pt x="268956" y="43058"/>
                  <a:pt x="271830" y="47723"/>
                </a:cubicBezTo>
                <a:lnTo>
                  <a:pt x="279734" y="61358"/>
                </a:lnTo>
                <a:cubicBezTo>
                  <a:pt x="282249" y="66022"/>
                  <a:pt x="280812" y="71763"/>
                  <a:pt x="276141" y="74634"/>
                </a:cubicBezTo>
                <a:lnTo>
                  <a:pt x="266800" y="80016"/>
                </a:lnTo>
                <a:cubicBezTo>
                  <a:pt x="268237" y="83604"/>
                  <a:pt x="269315" y="87551"/>
                  <a:pt x="270393" y="91857"/>
                </a:cubicBezTo>
                <a:lnTo>
                  <a:pt x="280812" y="91857"/>
                </a:lnTo>
                <a:cubicBezTo>
                  <a:pt x="285842" y="91857"/>
                  <a:pt x="290153" y="96163"/>
                  <a:pt x="290153" y="101187"/>
                </a:cubicBezTo>
                <a:lnTo>
                  <a:pt x="290153" y="117333"/>
                </a:lnTo>
                <a:cubicBezTo>
                  <a:pt x="290153" y="122357"/>
                  <a:pt x="285842" y="126663"/>
                  <a:pt x="280812" y="126663"/>
                </a:cubicBezTo>
                <a:lnTo>
                  <a:pt x="270393" y="126663"/>
                </a:lnTo>
                <a:cubicBezTo>
                  <a:pt x="269315" y="130969"/>
                  <a:pt x="268237" y="134916"/>
                  <a:pt x="266800" y="138863"/>
                </a:cubicBezTo>
                <a:lnTo>
                  <a:pt x="276141" y="143886"/>
                </a:lnTo>
                <a:cubicBezTo>
                  <a:pt x="278297" y="145321"/>
                  <a:pt x="279734" y="147474"/>
                  <a:pt x="280812" y="149986"/>
                </a:cubicBezTo>
                <a:cubicBezTo>
                  <a:pt x="281171" y="152498"/>
                  <a:pt x="280812" y="155009"/>
                  <a:pt x="279734" y="157162"/>
                </a:cubicBezTo>
                <a:lnTo>
                  <a:pt x="271830" y="170797"/>
                </a:lnTo>
                <a:cubicBezTo>
                  <a:pt x="270393" y="172950"/>
                  <a:pt x="268237" y="174386"/>
                  <a:pt x="265722" y="175103"/>
                </a:cubicBezTo>
                <a:cubicBezTo>
                  <a:pt x="263207" y="175821"/>
                  <a:pt x="260692" y="175462"/>
                  <a:pt x="258537" y="174386"/>
                </a:cubicBezTo>
                <a:lnTo>
                  <a:pt x="249195" y="169003"/>
                </a:lnTo>
                <a:cubicBezTo>
                  <a:pt x="246681" y="172233"/>
                  <a:pt x="243806" y="175103"/>
                  <a:pt x="240932" y="177974"/>
                </a:cubicBezTo>
                <a:lnTo>
                  <a:pt x="245962" y="186944"/>
                </a:lnTo>
                <a:cubicBezTo>
                  <a:pt x="247399" y="189097"/>
                  <a:pt x="247399" y="191609"/>
                  <a:pt x="247040" y="194121"/>
                </a:cubicBezTo>
                <a:cubicBezTo>
                  <a:pt x="246321" y="196632"/>
                  <a:pt x="244525" y="198785"/>
                  <a:pt x="242369" y="199862"/>
                </a:cubicBezTo>
                <a:lnTo>
                  <a:pt x="228717" y="207756"/>
                </a:lnTo>
                <a:cubicBezTo>
                  <a:pt x="227280" y="208832"/>
                  <a:pt x="225483" y="209191"/>
                  <a:pt x="223687" y="209191"/>
                </a:cubicBezTo>
                <a:cubicBezTo>
                  <a:pt x="220813" y="209191"/>
                  <a:pt x="217220" y="207397"/>
                  <a:pt x="215783" y="204167"/>
                </a:cubicBezTo>
                <a:lnTo>
                  <a:pt x="210394" y="195197"/>
                </a:lnTo>
                <a:cubicBezTo>
                  <a:pt x="205364" y="196991"/>
                  <a:pt x="199975" y="198426"/>
                  <a:pt x="194586" y="199144"/>
                </a:cubicBezTo>
                <a:cubicBezTo>
                  <a:pt x="192071" y="199503"/>
                  <a:pt x="190274" y="198068"/>
                  <a:pt x="189556" y="195556"/>
                </a:cubicBezTo>
                <a:cubicBezTo>
                  <a:pt x="189196" y="193044"/>
                  <a:pt x="190993" y="190891"/>
                  <a:pt x="193148" y="190532"/>
                </a:cubicBezTo>
                <a:cubicBezTo>
                  <a:pt x="199256" y="189815"/>
                  <a:pt x="205005" y="188021"/>
                  <a:pt x="210753" y="185868"/>
                </a:cubicBezTo>
                <a:cubicBezTo>
                  <a:pt x="212549" y="185150"/>
                  <a:pt x="215064" y="185868"/>
                  <a:pt x="216142" y="187662"/>
                </a:cubicBezTo>
                <a:lnTo>
                  <a:pt x="223328" y="199862"/>
                </a:lnTo>
                <a:cubicBezTo>
                  <a:pt x="223328" y="200579"/>
                  <a:pt x="223687" y="200579"/>
                  <a:pt x="224405" y="200220"/>
                </a:cubicBezTo>
                <a:lnTo>
                  <a:pt x="238058" y="192326"/>
                </a:lnTo>
                <a:cubicBezTo>
                  <a:pt x="238417" y="192326"/>
                  <a:pt x="238417" y="191609"/>
                  <a:pt x="238417" y="191250"/>
                </a:cubicBezTo>
                <a:lnTo>
                  <a:pt x="231232" y="179050"/>
                </a:lnTo>
                <a:cubicBezTo>
                  <a:pt x="230154" y="176897"/>
                  <a:pt x="230513" y="174744"/>
                  <a:pt x="232310" y="173309"/>
                </a:cubicBezTo>
                <a:cubicBezTo>
                  <a:pt x="236980" y="169721"/>
                  <a:pt x="241291" y="165415"/>
                  <a:pt x="244884" y="160750"/>
                </a:cubicBezTo>
                <a:cubicBezTo>
                  <a:pt x="246321" y="158956"/>
                  <a:pt x="248836" y="158598"/>
                  <a:pt x="250633" y="159674"/>
                </a:cubicBezTo>
                <a:lnTo>
                  <a:pt x="262848" y="166492"/>
                </a:lnTo>
                <a:cubicBezTo>
                  <a:pt x="263207" y="166850"/>
                  <a:pt x="263926" y="166492"/>
                  <a:pt x="264285" y="166133"/>
                </a:cubicBezTo>
                <a:lnTo>
                  <a:pt x="271830" y="152856"/>
                </a:lnTo>
                <a:cubicBezTo>
                  <a:pt x="272189" y="152498"/>
                  <a:pt x="271830" y="151780"/>
                  <a:pt x="271830" y="151421"/>
                </a:cubicBezTo>
                <a:lnTo>
                  <a:pt x="259255" y="144245"/>
                </a:lnTo>
                <a:cubicBezTo>
                  <a:pt x="257459" y="143168"/>
                  <a:pt x="256740" y="141015"/>
                  <a:pt x="257459" y="139221"/>
                </a:cubicBezTo>
                <a:cubicBezTo>
                  <a:pt x="259614" y="133480"/>
                  <a:pt x="261052" y="127380"/>
                  <a:pt x="262129" y="121639"/>
                </a:cubicBezTo>
                <a:cubicBezTo>
                  <a:pt x="262489" y="119486"/>
                  <a:pt x="264285" y="118051"/>
                  <a:pt x="266441" y="118051"/>
                </a:cubicBezTo>
                <a:lnTo>
                  <a:pt x="280812" y="118051"/>
                </a:lnTo>
                <a:cubicBezTo>
                  <a:pt x="281171" y="118051"/>
                  <a:pt x="281530" y="117692"/>
                  <a:pt x="281530" y="117333"/>
                </a:cubicBezTo>
                <a:lnTo>
                  <a:pt x="281530" y="101187"/>
                </a:lnTo>
                <a:cubicBezTo>
                  <a:pt x="281530" y="100828"/>
                  <a:pt x="281171" y="100469"/>
                  <a:pt x="280812" y="100469"/>
                </a:cubicBezTo>
                <a:lnTo>
                  <a:pt x="266441" y="100469"/>
                </a:lnTo>
                <a:cubicBezTo>
                  <a:pt x="264285" y="100469"/>
                  <a:pt x="262489" y="99034"/>
                  <a:pt x="262129" y="96881"/>
                </a:cubicBezTo>
                <a:cubicBezTo>
                  <a:pt x="261052" y="90781"/>
                  <a:pt x="259614" y="85040"/>
                  <a:pt x="257459" y="79299"/>
                </a:cubicBezTo>
                <a:cubicBezTo>
                  <a:pt x="256740" y="77505"/>
                  <a:pt x="257459" y="75352"/>
                  <a:pt x="259255" y="73916"/>
                </a:cubicBezTo>
                <a:lnTo>
                  <a:pt x="271471" y="67099"/>
                </a:lnTo>
                <a:cubicBezTo>
                  <a:pt x="271830" y="66740"/>
                  <a:pt x="272189" y="66381"/>
                  <a:pt x="271830" y="65664"/>
                </a:cubicBezTo>
                <a:lnTo>
                  <a:pt x="264285" y="52387"/>
                </a:lnTo>
                <a:cubicBezTo>
                  <a:pt x="263926" y="52028"/>
                  <a:pt x="263207" y="51670"/>
                  <a:pt x="262848" y="52028"/>
                </a:cubicBezTo>
                <a:lnTo>
                  <a:pt x="250633" y="59205"/>
                </a:lnTo>
                <a:cubicBezTo>
                  <a:pt x="248836" y="59922"/>
                  <a:pt x="246321" y="59564"/>
                  <a:pt x="244884" y="57770"/>
                </a:cubicBezTo>
                <a:cubicBezTo>
                  <a:pt x="241291" y="53105"/>
                  <a:pt x="236980" y="48799"/>
                  <a:pt x="232310" y="45211"/>
                </a:cubicBezTo>
                <a:cubicBezTo>
                  <a:pt x="230513" y="43776"/>
                  <a:pt x="230154" y="41264"/>
                  <a:pt x="231232" y="39470"/>
                </a:cubicBezTo>
                <a:lnTo>
                  <a:pt x="238417" y="27270"/>
                </a:lnTo>
                <a:cubicBezTo>
                  <a:pt x="238417" y="26911"/>
                  <a:pt x="238417" y="26911"/>
                  <a:pt x="238417" y="26552"/>
                </a:cubicBezTo>
                <a:cubicBezTo>
                  <a:pt x="238417" y="26552"/>
                  <a:pt x="238058" y="26552"/>
                  <a:pt x="238058" y="26194"/>
                </a:cubicBezTo>
                <a:lnTo>
                  <a:pt x="224405" y="18299"/>
                </a:lnTo>
                <a:cubicBezTo>
                  <a:pt x="223687" y="17941"/>
                  <a:pt x="223328" y="17941"/>
                  <a:pt x="223328" y="18658"/>
                </a:cubicBezTo>
                <a:lnTo>
                  <a:pt x="216142" y="30858"/>
                </a:lnTo>
                <a:cubicBezTo>
                  <a:pt x="215064" y="32652"/>
                  <a:pt x="212549" y="33370"/>
                  <a:pt x="210753" y="32652"/>
                </a:cubicBezTo>
                <a:cubicBezTo>
                  <a:pt x="205005" y="30499"/>
                  <a:pt x="199256" y="28705"/>
                  <a:pt x="193148" y="27988"/>
                </a:cubicBezTo>
                <a:cubicBezTo>
                  <a:pt x="190993" y="27629"/>
                  <a:pt x="189556" y="25835"/>
                  <a:pt x="189556" y="23682"/>
                </a:cubicBezTo>
                <a:lnTo>
                  <a:pt x="189556" y="9329"/>
                </a:lnTo>
                <a:cubicBezTo>
                  <a:pt x="189556" y="8970"/>
                  <a:pt x="189196" y="8611"/>
                  <a:pt x="188478" y="8611"/>
                </a:cubicBezTo>
                <a:lnTo>
                  <a:pt x="173029" y="8611"/>
                </a:lnTo>
                <a:cubicBezTo>
                  <a:pt x="172670" y="8611"/>
                  <a:pt x="172310" y="8970"/>
                  <a:pt x="172310" y="9329"/>
                </a:cubicBezTo>
                <a:lnTo>
                  <a:pt x="172310" y="23682"/>
                </a:lnTo>
                <a:cubicBezTo>
                  <a:pt x="172310" y="25835"/>
                  <a:pt x="170514" y="27629"/>
                  <a:pt x="168358" y="27988"/>
                </a:cubicBezTo>
                <a:cubicBezTo>
                  <a:pt x="162251" y="28705"/>
                  <a:pt x="156502" y="30499"/>
                  <a:pt x="151113" y="32652"/>
                </a:cubicBezTo>
                <a:cubicBezTo>
                  <a:pt x="148957" y="33370"/>
                  <a:pt x="146802" y="32652"/>
                  <a:pt x="145724" y="30858"/>
                </a:cubicBezTo>
                <a:lnTo>
                  <a:pt x="138538" y="18658"/>
                </a:lnTo>
                <a:cubicBezTo>
                  <a:pt x="138179" y="17941"/>
                  <a:pt x="137820" y="17941"/>
                  <a:pt x="137461" y="18299"/>
                </a:cubicBezTo>
                <a:lnTo>
                  <a:pt x="123808" y="26194"/>
                </a:lnTo>
                <a:cubicBezTo>
                  <a:pt x="123449" y="26552"/>
                  <a:pt x="123449" y="26552"/>
                  <a:pt x="123090" y="26552"/>
                </a:cubicBezTo>
                <a:cubicBezTo>
                  <a:pt x="123090" y="26911"/>
                  <a:pt x="123090" y="26911"/>
                  <a:pt x="123449" y="27270"/>
                </a:cubicBezTo>
                <a:lnTo>
                  <a:pt x="130275" y="39470"/>
                </a:lnTo>
                <a:cubicBezTo>
                  <a:pt x="131353" y="41264"/>
                  <a:pt x="130994" y="43776"/>
                  <a:pt x="129197" y="45211"/>
                </a:cubicBezTo>
                <a:cubicBezTo>
                  <a:pt x="124527" y="48799"/>
                  <a:pt x="120575" y="53105"/>
                  <a:pt x="116623" y="57770"/>
                </a:cubicBezTo>
                <a:cubicBezTo>
                  <a:pt x="115545" y="59564"/>
                  <a:pt x="113030" y="59922"/>
                  <a:pt x="110874" y="59205"/>
                </a:cubicBezTo>
                <a:lnTo>
                  <a:pt x="98659" y="52028"/>
                </a:lnTo>
                <a:cubicBezTo>
                  <a:pt x="98300" y="51670"/>
                  <a:pt x="97940" y="52028"/>
                  <a:pt x="97581" y="52387"/>
                </a:cubicBezTo>
                <a:lnTo>
                  <a:pt x="94707" y="57411"/>
                </a:lnTo>
                <a:cubicBezTo>
                  <a:pt x="93270" y="59205"/>
                  <a:pt x="90755" y="59922"/>
                  <a:pt x="88599" y="58846"/>
                </a:cubicBezTo>
                <a:cubicBezTo>
                  <a:pt x="86803" y="57411"/>
                  <a:pt x="85725" y="54899"/>
                  <a:pt x="87162" y="52746"/>
                </a:cubicBezTo>
                <a:lnTo>
                  <a:pt x="90036" y="47723"/>
                </a:lnTo>
                <a:cubicBezTo>
                  <a:pt x="92551" y="43058"/>
                  <a:pt x="98659" y="41623"/>
                  <a:pt x="103329" y="44134"/>
                </a:cubicBezTo>
                <a:lnTo>
                  <a:pt x="112311" y="49517"/>
                </a:lnTo>
                <a:cubicBezTo>
                  <a:pt x="114826" y="46287"/>
                  <a:pt x="118060" y="43417"/>
                  <a:pt x="120934" y="40546"/>
                </a:cubicBezTo>
                <a:lnTo>
                  <a:pt x="115904" y="31576"/>
                </a:lnTo>
                <a:cubicBezTo>
                  <a:pt x="114467" y="29423"/>
                  <a:pt x="114108" y="26911"/>
                  <a:pt x="114826" y="24399"/>
                </a:cubicBezTo>
                <a:cubicBezTo>
                  <a:pt x="115545" y="21888"/>
                  <a:pt x="116982" y="19735"/>
                  <a:pt x="119497" y="18658"/>
                </a:cubicBezTo>
                <a:lnTo>
                  <a:pt x="132790" y="10764"/>
                </a:lnTo>
                <a:cubicBezTo>
                  <a:pt x="137461" y="7894"/>
                  <a:pt x="143568" y="9688"/>
                  <a:pt x="146083" y="13994"/>
                </a:cubicBezTo>
                <a:lnTo>
                  <a:pt x="151113" y="23323"/>
                </a:lnTo>
                <a:cubicBezTo>
                  <a:pt x="155424" y="21888"/>
                  <a:pt x="159376" y="20811"/>
                  <a:pt x="163328" y="20094"/>
                </a:cubicBezTo>
                <a:lnTo>
                  <a:pt x="163328" y="9329"/>
                </a:lnTo>
                <a:cubicBezTo>
                  <a:pt x="163328" y="4306"/>
                  <a:pt x="167640" y="0"/>
                  <a:pt x="173029"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60" name="TextBox 59">
            <a:extLst>
              <a:ext uri="{FF2B5EF4-FFF2-40B4-BE49-F238E27FC236}">
                <a16:creationId xmlns:a16="http://schemas.microsoft.com/office/drawing/2014/main" id="{53D1498D-16DE-4442-9995-29875FB1BAB5}"/>
              </a:ext>
            </a:extLst>
          </p:cNvPr>
          <p:cNvSpPr txBox="1"/>
          <p:nvPr/>
        </p:nvSpPr>
        <p:spPr>
          <a:xfrm>
            <a:off x="12204638" y="11663169"/>
            <a:ext cx="2023311"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TITLE 01</a:t>
            </a:r>
          </a:p>
        </p:txBody>
      </p:sp>
      <p:sp>
        <p:nvSpPr>
          <p:cNvPr id="61" name="Subtitle 2">
            <a:extLst>
              <a:ext uri="{FF2B5EF4-FFF2-40B4-BE49-F238E27FC236}">
                <a16:creationId xmlns:a16="http://schemas.microsoft.com/office/drawing/2014/main" id="{CF05B6FA-1EF4-BE4B-84C4-BA8E874CFD3A}"/>
              </a:ext>
            </a:extLst>
          </p:cNvPr>
          <p:cNvSpPr txBox="1">
            <a:spLocks/>
          </p:cNvSpPr>
          <p:nvPr/>
        </p:nvSpPr>
        <p:spPr>
          <a:xfrm>
            <a:off x="12204639" y="12226173"/>
            <a:ext cx="4323164" cy="49449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is</a:t>
            </a:r>
          </a:p>
        </p:txBody>
      </p:sp>
      <p:sp>
        <p:nvSpPr>
          <p:cNvPr id="62" name="TextBox 61">
            <a:extLst>
              <a:ext uri="{FF2B5EF4-FFF2-40B4-BE49-F238E27FC236}">
                <a16:creationId xmlns:a16="http://schemas.microsoft.com/office/drawing/2014/main" id="{846B1954-3CD7-B54F-BDDA-A95B31F6F895}"/>
              </a:ext>
            </a:extLst>
          </p:cNvPr>
          <p:cNvSpPr txBox="1"/>
          <p:nvPr/>
        </p:nvSpPr>
        <p:spPr>
          <a:xfrm>
            <a:off x="18533660" y="11663169"/>
            <a:ext cx="2103461"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TITLE 02</a:t>
            </a:r>
          </a:p>
        </p:txBody>
      </p:sp>
      <p:sp>
        <p:nvSpPr>
          <p:cNvPr id="63" name="Subtitle 2">
            <a:extLst>
              <a:ext uri="{FF2B5EF4-FFF2-40B4-BE49-F238E27FC236}">
                <a16:creationId xmlns:a16="http://schemas.microsoft.com/office/drawing/2014/main" id="{E9E02B4B-846C-0A4D-97EA-97D0D7747AF6}"/>
              </a:ext>
            </a:extLst>
          </p:cNvPr>
          <p:cNvSpPr txBox="1">
            <a:spLocks/>
          </p:cNvSpPr>
          <p:nvPr/>
        </p:nvSpPr>
        <p:spPr>
          <a:xfrm>
            <a:off x="18533661" y="12226173"/>
            <a:ext cx="4323164" cy="49449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is</a:t>
            </a:r>
          </a:p>
        </p:txBody>
      </p:sp>
      <p:sp>
        <p:nvSpPr>
          <p:cNvPr id="64" name="Shape 4474">
            <a:extLst>
              <a:ext uri="{FF2B5EF4-FFF2-40B4-BE49-F238E27FC236}">
                <a16:creationId xmlns:a16="http://schemas.microsoft.com/office/drawing/2014/main" id="{619A01DF-4CA7-8242-B8FF-47F369D17925}"/>
              </a:ext>
            </a:extLst>
          </p:cNvPr>
          <p:cNvSpPr/>
          <p:nvPr/>
        </p:nvSpPr>
        <p:spPr>
          <a:xfrm flipV="1">
            <a:off x="7772399" y="6234158"/>
            <a:ext cx="5977327" cy="1316311"/>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65" name="Shape 4475">
            <a:extLst>
              <a:ext uri="{FF2B5EF4-FFF2-40B4-BE49-F238E27FC236}">
                <a16:creationId xmlns:a16="http://schemas.microsoft.com/office/drawing/2014/main" id="{80CF2CB7-2E9B-9949-9C2D-E5C55161FFAF}"/>
              </a:ext>
            </a:extLst>
          </p:cNvPr>
          <p:cNvSpPr/>
          <p:nvPr/>
        </p:nvSpPr>
        <p:spPr>
          <a:xfrm>
            <a:off x="7690801" y="4352611"/>
            <a:ext cx="6066267" cy="1881549"/>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66" name="Shape 4476">
            <a:extLst>
              <a:ext uri="{FF2B5EF4-FFF2-40B4-BE49-F238E27FC236}">
                <a16:creationId xmlns:a16="http://schemas.microsoft.com/office/drawing/2014/main" id="{70562C1A-A61A-A948-AAED-B799A5EBD853}"/>
              </a:ext>
            </a:extLst>
          </p:cNvPr>
          <p:cNvSpPr/>
          <p:nvPr/>
        </p:nvSpPr>
        <p:spPr>
          <a:xfrm flipH="1" flipV="1">
            <a:off x="13763417" y="6233696"/>
            <a:ext cx="2031075" cy="3709890"/>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67" name="Shape 4477">
            <a:extLst>
              <a:ext uri="{FF2B5EF4-FFF2-40B4-BE49-F238E27FC236}">
                <a16:creationId xmlns:a16="http://schemas.microsoft.com/office/drawing/2014/main" id="{D5B480BD-4EDC-464F-827F-7264C66CC85E}"/>
              </a:ext>
            </a:extLst>
          </p:cNvPr>
          <p:cNvSpPr/>
          <p:nvPr/>
        </p:nvSpPr>
        <p:spPr>
          <a:xfrm flipV="1">
            <a:off x="11624082" y="6233698"/>
            <a:ext cx="2146629" cy="3047277"/>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81" name="Shape 4476">
            <a:extLst>
              <a:ext uri="{FF2B5EF4-FFF2-40B4-BE49-F238E27FC236}">
                <a16:creationId xmlns:a16="http://schemas.microsoft.com/office/drawing/2014/main" id="{8D39F567-3257-F849-BA0D-D04A6135C64B}"/>
              </a:ext>
            </a:extLst>
          </p:cNvPr>
          <p:cNvSpPr/>
          <p:nvPr/>
        </p:nvSpPr>
        <p:spPr>
          <a:xfrm flipH="1">
            <a:off x="13757068" y="6028049"/>
            <a:ext cx="2770735" cy="212892"/>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68" name="Shape 4480">
            <a:extLst>
              <a:ext uri="{FF2B5EF4-FFF2-40B4-BE49-F238E27FC236}">
                <a16:creationId xmlns:a16="http://schemas.microsoft.com/office/drawing/2014/main" id="{C0237B69-1886-084B-B404-34020439EBC1}"/>
              </a:ext>
            </a:extLst>
          </p:cNvPr>
          <p:cNvSpPr/>
          <p:nvPr/>
        </p:nvSpPr>
        <p:spPr>
          <a:xfrm>
            <a:off x="7581516" y="4222152"/>
            <a:ext cx="269681" cy="269683"/>
          </a:xfrm>
          <a:prstGeom prst="ellipse">
            <a:avLst/>
          </a:prstGeom>
          <a:solidFill>
            <a:schemeClr val="accent5"/>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69" name="Shape 4483">
            <a:extLst>
              <a:ext uri="{FF2B5EF4-FFF2-40B4-BE49-F238E27FC236}">
                <a16:creationId xmlns:a16="http://schemas.microsoft.com/office/drawing/2014/main" id="{F51D1336-EA45-E54A-9990-E269E07A685B}"/>
              </a:ext>
            </a:extLst>
          </p:cNvPr>
          <p:cNvSpPr/>
          <p:nvPr/>
        </p:nvSpPr>
        <p:spPr>
          <a:xfrm>
            <a:off x="7599980" y="7414931"/>
            <a:ext cx="269681" cy="269683"/>
          </a:xfrm>
          <a:prstGeom prst="ellipse">
            <a:avLst/>
          </a:prstGeom>
          <a:solidFill>
            <a:schemeClr val="accent1"/>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70" name="Shape 4486">
            <a:extLst>
              <a:ext uri="{FF2B5EF4-FFF2-40B4-BE49-F238E27FC236}">
                <a16:creationId xmlns:a16="http://schemas.microsoft.com/office/drawing/2014/main" id="{395BD60D-2974-CF4D-B468-EF2A65A617A6}"/>
              </a:ext>
            </a:extLst>
          </p:cNvPr>
          <p:cNvSpPr/>
          <p:nvPr/>
        </p:nvSpPr>
        <p:spPr>
          <a:xfrm>
            <a:off x="11493418" y="9174468"/>
            <a:ext cx="269681" cy="269683"/>
          </a:xfrm>
          <a:prstGeom prst="ellipse">
            <a:avLst/>
          </a:prstGeom>
          <a:solidFill>
            <a:schemeClr val="accent3"/>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71" name="Shape 4489">
            <a:extLst>
              <a:ext uri="{FF2B5EF4-FFF2-40B4-BE49-F238E27FC236}">
                <a16:creationId xmlns:a16="http://schemas.microsoft.com/office/drawing/2014/main" id="{6CA3D24C-98A1-A144-9D0A-06B496CEE441}"/>
              </a:ext>
            </a:extLst>
          </p:cNvPr>
          <p:cNvSpPr/>
          <p:nvPr/>
        </p:nvSpPr>
        <p:spPr>
          <a:xfrm>
            <a:off x="13625321" y="6100095"/>
            <a:ext cx="269682" cy="269683"/>
          </a:xfrm>
          <a:prstGeom prst="ellipse">
            <a:avLst/>
          </a:prstGeom>
          <a:solidFill>
            <a:schemeClr val="accent2"/>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72" name="Shape 4492">
            <a:extLst>
              <a:ext uri="{FF2B5EF4-FFF2-40B4-BE49-F238E27FC236}">
                <a16:creationId xmlns:a16="http://schemas.microsoft.com/office/drawing/2014/main" id="{2FC33A75-7431-0B4A-8010-B5EEF50B6CC3}"/>
              </a:ext>
            </a:extLst>
          </p:cNvPr>
          <p:cNvSpPr/>
          <p:nvPr/>
        </p:nvSpPr>
        <p:spPr>
          <a:xfrm>
            <a:off x="16375649" y="5887200"/>
            <a:ext cx="269682" cy="269683"/>
          </a:xfrm>
          <a:prstGeom prst="ellipse">
            <a:avLst/>
          </a:prstGeom>
          <a:solidFill>
            <a:schemeClr val="accent4"/>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73" name="TextBox 72">
            <a:extLst>
              <a:ext uri="{FF2B5EF4-FFF2-40B4-BE49-F238E27FC236}">
                <a16:creationId xmlns:a16="http://schemas.microsoft.com/office/drawing/2014/main" id="{82857273-0275-8C43-864A-7B99F78812F5}"/>
              </a:ext>
            </a:extLst>
          </p:cNvPr>
          <p:cNvSpPr txBox="1"/>
          <p:nvPr/>
        </p:nvSpPr>
        <p:spPr>
          <a:xfrm>
            <a:off x="6307186" y="7728439"/>
            <a:ext cx="2855270"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LOS ANGELES</a:t>
            </a:r>
          </a:p>
        </p:txBody>
      </p:sp>
      <p:sp>
        <p:nvSpPr>
          <p:cNvPr id="74" name="TextBox 73">
            <a:extLst>
              <a:ext uri="{FF2B5EF4-FFF2-40B4-BE49-F238E27FC236}">
                <a16:creationId xmlns:a16="http://schemas.microsoft.com/office/drawing/2014/main" id="{61DACA23-44F3-F64A-878F-AA3C4BF11CC1}"/>
              </a:ext>
            </a:extLst>
          </p:cNvPr>
          <p:cNvSpPr txBox="1"/>
          <p:nvPr/>
        </p:nvSpPr>
        <p:spPr>
          <a:xfrm>
            <a:off x="10095629" y="9500272"/>
            <a:ext cx="3065263"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SAN ANTONIO</a:t>
            </a:r>
          </a:p>
        </p:txBody>
      </p:sp>
      <p:sp>
        <p:nvSpPr>
          <p:cNvPr id="75" name="TextBox 74">
            <a:extLst>
              <a:ext uri="{FF2B5EF4-FFF2-40B4-BE49-F238E27FC236}">
                <a16:creationId xmlns:a16="http://schemas.microsoft.com/office/drawing/2014/main" id="{4618840B-930F-CB49-BB76-D45B182F7642}"/>
              </a:ext>
            </a:extLst>
          </p:cNvPr>
          <p:cNvSpPr txBox="1"/>
          <p:nvPr/>
        </p:nvSpPr>
        <p:spPr>
          <a:xfrm>
            <a:off x="12629792" y="5508398"/>
            <a:ext cx="2169185"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CHICAGO</a:t>
            </a:r>
          </a:p>
        </p:txBody>
      </p:sp>
      <p:sp>
        <p:nvSpPr>
          <p:cNvPr id="76" name="TextBox 75">
            <a:extLst>
              <a:ext uri="{FF2B5EF4-FFF2-40B4-BE49-F238E27FC236}">
                <a16:creationId xmlns:a16="http://schemas.microsoft.com/office/drawing/2014/main" id="{D48A3C06-1ED3-A649-AB63-B9C09A76CC3F}"/>
              </a:ext>
            </a:extLst>
          </p:cNvPr>
          <p:cNvSpPr txBox="1"/>
          <p:nvPr/>
        </p:nvSpPr>
        <p:spPr>
          <a:xfrm>
            <a:off x="15411629" y="6253817"/>
            <a:ext cx="2383987"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NEW YORK</a:t>
            </a:r>
          </a:p>
        </p:txBody>
      </p:sp>
      <p:sp>
        <p:nvSpPr>
          <p:cNvPr id="77" name="TextBox 76">
            <a:extLst>
              <a:ext uri="{FF2B5EF4-FFF2-40B4-BE49-F238E27FC236}">
                <a16:creationId xmlns:a16="http://schemas.microsoft.com/office/drawing/2014/main" id="{6FD460BD-0AD8-1F44-9E02-7E59BFDBA822}"/>
              </a:ext>
            </a:extLst>
          </p:cNvPr>
          <p:cNvSpPr txBox="1"/>
          <p:nvPr/>
        </p:nvSpPr>
        <p:spPr>
          <a:xfrm>
            <a:off x="6787402" y="4614981"/>
            <a:ext cx="1861407"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SEATTLE</a:t>
            </a:r>
          </a:p>
        </p:txBody>
      </p:sp>
      <p:sp>
        <p:nvSpPr>
          <p:cNvPr id="78" name="Shape 4492">
            <a:extLst>
              <a:ext uri="{FF2B5EF4-FFF2-40B4-BE49-F238E27FC236}">
                <a16:creationId xmlns:a16="http://schemas.microsoft.com/office/drawing/2014/main" id="{F5212178-B1B7-DE41-91A6-285FFFCFB20C}"/>
              </a:ext>
            </a:extLst>
          </p:cNvPr>
          <p:cNvSpPr/>
          <p:nvPr/>
        </p:nvSpPr>
        <p:spPr>
          <a:xfrm>
            <a:off x="15663222" y="9809799"/>
            <a:ext cx="269682" cy="269683"/>
          </a:xfrm>
          <a:prstGeom prst="ellipse">
            <a:avLst/>
          </a:prstGeom>
          <a:solidFill>
            <a:schemeClr val="accent4"/>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79" name="TextBox 78">
            <a:extLst>
              <a:ext uri="{FF2B5EF4-FFF2-40B4-BE49-F238E27FC236}">
                <a16:creationId xmlns:a16="http://schemas.microsoft.com/office/drawing/2014/main" id="{6E8AD915-901F-2E49-A4AD-13B4CC910552}"/>
              </a:ext>
            </a:extLst>
          </p:cNvPr>
          <p:cNvSpPr txBox="1"/>
          <p:nvPr/>
        </p:nvSpPr>
        <p:spPr>
          <a:xfrm>
            <a:off x="15148846" y="10176416"/>
            <a:ext cx="1484702"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MIAMI</a:t>
            </a:r>
          </a:p>
        </p:txBody>
      </p:sp>
    </p:spTree>
    <p:extLst>
      <p:ext uri="{BB962C8B-B14F-4D97-AF65-F5344CB8AC3E}">
        <p14:creationId xmlns:p14="http://schemas.microsoft.com/office/powerpoint/2010/main" val="431865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C8DA85F-6241-AE47-8B1F-23072171EBA5}"/>
              </a:ext>
            </a:extLst>
          </p:cNvPr>
          <p:cNvSpPr txBox="1"/>
          <p:nvPr/>
        </p:nvSpPr>
        <p:spPr>
          <a:xfrm>
            <a:off x="13079225" y="1141614"/>
            <a:ext cx="7183377" cy="1446550"/>
          </a:xfrm>
          <a:prstGeom prst="rect">
            <a:avLst/>
          </a:prstGeom>
          <a:noFill/>
        </p:spPr>
        <p:txBody>
          <a:bodyPr wrap="none" rtlCol="0">
            <a:spAutoFit/>
          </a:bodyPr>
          <a:lstStyle/>
          <a:p>
            <a:r>
              <a:rPr lang="en-US" sz="8800" b="1" spc="600" dirty="0">
                <a:solidFill>
                  <a:schemeClr val="tx2"/>
                </a:solidFill>
                <a:latin typeface="Poppins" pitchFamily="2" charset="77"/>
                <a:cs typeface="Poppins" pitchFamily="2" charset="77"/>
              </a:rPr>
              <a:t>YOUR TITLE</a:t>
            </a:r>
          </a:p>
        </p:txBody>
      </p:sp>
      <p:sp>
        <p:nvSpPr>
          <p:cNvPr id="10" name="TextBox 9">
            <a:extLst>
              <a:ext uri="{FF2B5EF4-FFF2-40B4-BE49-F238E27FC236}">
                <a16:creationId xmlns:a16="http://schemas.microsoft.com/office/drawing/2014/main" id="{EDB57D63-86AD-464E-ADCD-AD7636BAFA48}"/>
              </a:ext>
            </a:extLst>
          </p:cNvPr>
          <p:cNvSpPr txBox="1"/>
          <p:nvPr/>
        </p:nvSpPr>
        <p:spPr>
          <a:xfrm>
            <a:off x="4276686" y="8044531"/>
            <a:ext cx="7183377" cy="1446550"/>
          </a:xfrm>
          <a:prstGeom prst="rect">
            <a:avLst/>
          </a:prstGeom>
          <a:noFill/>
        </p:spPr>
        <p:txBody>
          <a:bodyPr wrap="none" rtlCol="0">
            <a:spAutoFit/>
          </a:bodyPr>
          <a:lstStyle/>
          <a:p>
            <a:pPr algn="r"/>
            <a:r>
              <a:rPr lang="en-US" sz="8800" b="1" spc="600" dirty="0">
                <a:solidFill>
                  <a:schemeClr val="tx2"/>
                </a:solidFill>
                <a:latin typeface="Poppins" pitchFamily="2" charset="77"/>
                <a:cs typeface="Poppins" pitchFamily="2" charset="77"/>
              </a:rPr>
              <a:t>YOUR TITLE</a:t>
            </a:r>
          </a:p>
        </p:txBody>
      </p:sp>
      <p:sp>
        <p:nvSpPr>
          <p:cNvPr id="11" name="Rectangle 10">
            <a:extLst>
              <a:ext uri="{FF2B5EF4-FFF2-40B4-BE49-F238E27FC236}">
                <a16:creationId xmlns:a16="http://schemas.microsoft.com/office/drawing/2014/main" id="{51F592E9-8ED6-D345-8C5F-232E54C1F6AD}"/>
              </a:ext>
            </a:extLst>
          </p:cNvPr>
          <p:cNvSpPr/>
          <p:nvPr/>
        </p:nvSpPr>
        <p:spPr>
          <a:xfrm>
            <a:off x="13079225" y="2671291"/>
            <a:ext cx="9777600" cy="2898999"/>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a:t>
            </a:r>
          </a:p>
        </p:txBody>
      </p:sp>
      <p:sp>
        <p:nvSpPr>
          <p:cNvPr id="12" name="Rectangle 11">
            <a:extLst>
              <a:ext uri="{FF2B5EF4-FFF2-40B4-BE49-F238E27FC236}">
                <a16:creationId xmlns:a16="http://schemas.microsoft.com/office/drawing/2014/main" id="{ED930CF3-D075-F645-8192-C6CD9A36E6B0}"/>
              </a:ext>
            </a:extLst>
          </p:cNvPr>
          <p:cNvSpPr/>
          <p:nvPr/>
        </p:nvSpPr>
        <p:spPr>
          <a:xfrm>
            <a:off x="1458725" y="9601917"/>
            <a:ext cx="9777600" cy="2898999"/>
          </a:xfrm>
          <a:prstGeom prst="rect">
            <a:avLst/>
          </a:prstGeom>
        </p:spPr>
        <p:txBody>
          <a:bodyPr wrap="square">
            <a:spAutoFit/>
          </a:bodyPr>
          <a:lstStyle/>
          <a:p>
            <a:pPr algn="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a:t>
            </a:r>
          </a:p>
        </p:txBody>
      </p:sp>
      <p:sp>
        <p:nvSpPr>
          <p:cNvPr id="3" name="Picture Placeholder 2">
            <a:extLst>
              <a:ext uri="{FF2B5EF4-FFF2-40B4-BE49-F238E27FC236}">
                <a16:creationId xmlns:a16="http://schemas.microsoft.com/office/drawing/2014/main" id="{715469D2-CBAD-F349-8C26-C135E3EC77DC}"/>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99AC7D15-8EFB-154A-BD2D-977ADD5F72E2}"/>
              </a:ext>
            </a:extLst>
          </p:cNvPr>
          <p:cNvSpPr>
            <a:spLocks noGrp="1"/>
          </p:cNvSpPr>
          <p:nvPr>
            <p:ph type="pic" sz="quarter" idx="14"/>
          </p:nvPr>
        </p:nvSpPr>
        <p:spPr/>
      </p:sp>
    </p:spTree>
    <p:extLst>
      <p:ext uri="{BB962C8B-B14F-4D97-AF65-F5344CB8AC3E}">
        <p14:creationId xmlns:p14="http://schemas.microsoft.com/office/powerpoint/2010/main" val="595524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20CE4364-146A-6743-8ECB-FF2EC11C35A1}"/>
              </a:ext>
            </a:extLst>
          </p:cNvPr>
          <p:cNvSpPr txBox="1"/>
          <p:nvPr/>
        </p:nvSpPr>
        <p:spPr>
          <a:xfrm>
            <a:off x="1406525" y="1141614"/>
            <a:ext cx="9126217" cy="1446550"/>
          </a:xfrm>
          <a:prstGeom prst="rect">
            <a:avLst/>
          </a:prstGeom>
          <a:noFill/>
        </p:spPr>
        <p:txBody>
          <a:bodyPr wrap="none" rtlCol="0">
            <a:spAutoFit/>
          </a:bodyPr>
          <a:lstStyle/>
          <a:p>
            <a:r>
              <a:rPr lang="en-US" sz="8800" b="1" spc="600" dirty="0">
                <a:solidFill>
                  <a:schemeClr val="tx2"/>
                </a:solidFill>
                <a:latin typeface="Poppins" pitchFamily="2" charset="77"/>
                <a:cs typeface="Poppins" pitchFamily="2" charset="77"/>
              </a:rPr>
              <a:t>OUR SERVICES</a:t>
            </a:r>
          </a:p>
        </p:txBody>
      </p:sp>
      <p:sp>
        <p:nvSpPr>
          <p:cNvPr id="12" name="TextBox 11">
            <a:extLst>
              <a:ext uri="{FF2B5EF4-FFF2-40B4-BE49-F238E27FC236}">
                <a16:creationId xmlns:a16="http://schemas.microsoft.com/office/drawing/2014/main" id="{3AE6A3D1-297C-BC40-83C7-16B694A5E89C}"/>
              </a:ext>
            </a:extLst>
          </p:cNvPr>
          <p:cNvSpPr txBox="1"/>
          <p:nvPr/>
        </p:nvSpPr>
        <p:spPr>
          <a:xfrm>
            <a:off x="3549666" y="4208154"/>
            <a:ext cx="3456395"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01</a:t>
            </a:r>
          </a:p>
        </p:txBody>
      </p:sp>
      <p:sp>
        <p:nvSpPr>
          <p:cNvPr id="13" name="Subtitle 2">
            <a:extLst>
              <a:ext uri="{FF2B5EF4-FFF2-40B4-BE49-F238E27FC236}">
                <a16:creationId xmlns:a16="http://schemas.microsoft.com/office/drawing/2014/main" id="{D7A23899-EEC9-F54E-BB2B-CC6B318B8369}"/>
              </a:ext>
            </a:extLst>
          </p:cNvPr>
          <p:cNvSpPr txBox="1">
            <a:spLocks/>
          </p:cNvSpPr>
          <p:nvPr/>
        </p:nvSpPr>
        <p:spPr>
          <a:xfrm>
            <a:off x="3502379" y="4846717"/>
            <a:ext cx="9360181"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 core.</a:t>
            </a:r>
          </a:p>
        </p:txBody>
      </p:sp>
      <p:sp>
        <p:nvSpPr>
          <p:cNvPr id="14" name="TextBox 13">
            <a:extLst>
              <a:ext uri="{FF2B5EF4-FFF2-40B4-BE49-F238E27FC236}">
                <a16:creationId xmlns:a16="http://schemas.microsoft.com/office/drawing/2014/main" id="{92DE0294-1DD6-084B-B2E1-DEE8C130FCF8}"/>
              </a:ext>
            </a:extLst>
          </p:cNvPr>
          <p:cNvSpPr txBox="1"/>
          <p:nvPr/>
        </p:nvSpPr>
        <p:spPr>
          <a:xfrm>
            <a:off x="3509591" y="7103725"/>
            <a:ext cx="3536546"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02</a:t>
            </a:r>
          </a:p>
        </p:txBody>
      </p:sp>
      <p:sp>
        <p:nvSpPr>
          <p:cNvPr id="15" name="Subtitle 2">
            <a:extLst>
              <a:ext uri="{FF2B5EF4-FFF2-40B4-BE49-F238E27FC236}">
                <a16:creationId xmlns:a16="http://schemas.microsoft.com/office/drawing/2014/main" id="{67E8F904-E52E-814F-AA1D-F0269AC8DF87}"/>
              </a:ext>
            </a:extLst>
          </p:cNvPr>
          <p:cNvSpPr txBox="1">
            <a:spLocks/>
          </p:cNvSpPr>
          <p:nvPr/>
        </p:nvSpPr>
        <p:spPr>
          <a:xfrm>
            <a:off x="3502379" y="7742288"/>
            <a:ext cx="9360181"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 core.</a:t>
            </a:r>
          </a:p>
        </p:txBody>
      </p:sp>
      <p:sp>
        <p:nvSpPr>
          <p:cNvPr id="18" name="Freeform 978">
            <a:extLst>
              <a:ext uri="{FF2B5EF4-FFF2-40B4-BE49-F238E27FC236}">
                <a16:creationId xmlns:a16="http://schemas.microsoft.com/office/drawing/2014/main" id="{5183D3CC-E886-E04A-9387-8E9BF4F20AF7}"/>
              </a:ext>
            </a:extLst>
          </p:cNvPr>
          <p:cNvSpPr>
            <a:spLocks noChangeAspect="1" noChangeArrowheads="1"/>
          </p:cNvSpPr>
          <p:nvPr/>
        </p:nvSpPr>
        <p:spPr bwMode="auto">
          <a:xfrm>
            <a:off x="1582735" y="7301168"/>
            <a:ext cx="1260506" cy="1260506"/>
          </a:xfrm>
          <a:custGeom>
            <a:avLst/>
            <a:gdLst>
              <a:gd name="T0" fmla="*/ 353222 w 290152"/>
              <a:gd name="T1" fmla="*/ 397007 h 290153"/>
              <a:gd name="T2" fmla="*/ 390358 w 290152"/>
              <a:gd name="T3" fmla="*/ 397007 h 290153"/>
              <a:gd name="T4" fmla="*/ 366251 w 290152"/>
              <a:gd name="T5" fmla="*/ 373552 h 290153"/>
              <a:gd name="T6" fmla="*/ 405993 w 290152"/>
              <a:gd name="T7" fmla="*/ 386579 h 290153"/>
              <a:gd name="T8" fmla="*/ 366251 w 290152"/>
              <a:gd name="T9" fmla="*/ 426323 h 290153"/>
              <a:gd name="T10" fmla="*/ 366251 w 290152"/>
              <a:gd name="T11" fmla="*/ 357264 h 290153"/>
              <a:gd name="T12" fmla="*/ 79038 w 290152"/>
              <a:gd name="T13" fmla="*/ 515041 h 290153"/>
              <a:gd name="T14" fmla="*/ 106040 w 290152"/>
              <a:gd name="T15" fmla="*/ 332231 h 290153"/>
              <a:gd name="T16" fmla="*/ 133703 w 290152"/>
              <a:gd name="T17" fmla="*/ 515041 h 290153"/>
              <a:gd name="T18" fmla="*/ 59277 w 290152"/>
              <a:gd name="T19" fmla="*/ 312432 h 290153"/>
              <a:gd name="T20" fmla="*/ 441574 w 290152"/>
              <a:gd name="T21" fmla="*/ 279088 h 290153"/>
              <a:gd name="T22" fmla="*/ 433597 w 290152"/>
              <a:gd name="T23" fmla="*/ 295366 h 290153"/>
              <a:gd name="T24" fmla="*/ 405684 w 290152"/>
              <a:gd name="T25" fmla="*/ 307735 h 290153"/>
              <a:gd name="T26" fmla="*/ 379766 w 290152"/>
              <a:gd name="T27" fmla="*/ 287553 h 290153"/>
              <a:gd name="T28" fmla="*/ 301340 w 290152"/>
              <a:gd name="T29" fmla="*/ 295366 h 290153"/>
              <a:gd name="T30" fmla="*/ 309316 w 290152"/>
              <a:gd name="T31" fmla="*/ 279088 h 290153"/>
              <a:gd name="T32" fmla="*/ 337230 w 290152"/>
              <a:gd name="T33" fmla="*/ 266721 h 290153"/>
              <a:gd name="T34" fmla="*/ 363147 w 290152"/>
              <a:gd name="T35" fmla="*/ 287553 h 290153"/>
              <a:gd name="T36" fmla="*/ 115515 w 290152"/>
              <a:gd name="T37" fmla="*/ 257186 h 290153"/>
              <a:gd name="T38" fmla="*/ 98756 w 290152"/>
              <a:gd name="T39" fmla="*/ 262117 h 290153"/>
              <a:gd name="T40" fmla="*/ 106801 w 290152"/>
              <a:gd name="T41" fmla="*/ 200417 h 290153"/>
              <a:gd name="T42" fmla="*/ 106801 w 290152"/>
              <a:gd name="T43" fmla="*/ 228802 h 290153"/>
              <a:gd name="T44" fmla="*/ 106801 w 290152"/>
              <a:gd name="T45" fmla="*/ 200417 h 290153"/>
              <a:gd name="T46" fmla="*/ 353222 w 290152"/>
              <a:gd name="T47" fmla="*/ 184969 h 290153"/>
              <a:gd name="T48" fmla="*/ 390358 w 290152"/>
              <a:gd name="T49" fmla="*/ 184969 h 290153"/>
              <a:gd name="T50" fmla="*/ 366251 w 290152"/>
              <a:gd name="T51" fmla="*/ 161518 h 290153"/>
              <a:gd name="T52" fmla="*/ 115515 w 290152"/>
              <a:gd name="T53" fmla="*/ 171503 h 290153"/>
              <a:gd name="T54" fmla="*/ 98756 w 290152"/>
              <a:gd name="T55" fmla="*/ 159620 h 290153"/>
              <a:gd name="T56" fmla="*/ 376675 w 290152"/>
              <a:gd name="T57" fmla="*/ 145229 h 290153"/>
              <a:gd name="T58" fmla="*/ 376675 w 290152"/>
              <a:gd name="T59" fmla="*/ 214286 h 290153"/>
              <a:gd name="T60" fmla="*/ 336934 w 290152"/>
              <a:gd name="T61" fmla="*/ 174547 h 290153"/>
              <a:gd name="T62" fmla="*/ 277275 w 290152"/>
              <a:gd name="T63" fmla="*/ 137573 h 290153"/>
              <a:gd name="T64" fmla="*/ 433919 w 290152"/>
              <a:gd name="T65" fmla="*/ 465657 h 290153"/>
              <a:gd name="T66" fmla="*/ 433919 w 290152"/>
              <a:gd name="T67" fmla="*/ 105886 h 290153"/>
              <a:gd name="T68" fmla="*/ 441187 w 290152"/>
              <a:gd name="T69" fmla="*/ 90040 h 290153"/>
              <a:gd name="T70" fmla="*/ 481504 w 290152"/>
              <a:gd name="T71" fmla="*/ 130310 h 290153"/>
              <a:gd name="T72" fmla="*/ 449120 w 290152"/>
              <a:gd name="T73" fmla="*/ 473579 h 290153"/>
              <a:gd name="T74" fmla="*/ 293800 w 290152"/>
              <a:gd name="T75" fmla="*/ 473579 h 290153"/>
              <a:gd name="T76" fmla="*/ 261415 w 290152"/>
              <a:gd name="T77" fmla="*/ 130310 h 290153"/>
              <a:gd name="T78" fmla="*/ 301730 w 290152"/>
              <a:gd name="T79" fmla="*/ 90040 h 290153"/>
              <a:gd name="T80" fmla="*/ 530882 w 290152"/>
              <a:gd name="T81" fmla="*/ 51483 h 290153"/>
              <a:gd name="T82" fmla="*/ 222854 w 290152"/>
              <a:gd name="T83" fmla="*/ 530879 h 290153"/>
              <a:gd name="T84" fmla="*/ 222854 w 290152"/>
              <a:gd name="T85" fmla="*/ 161605 h 290153"/>
              <a:gd name="T86" fmla="*/ 515053 w 290152"/>
              <a:gd name="T87" fmla="*/ 515053 h 290153"/>
              <a:gd name="T88" fmla="*/ 311241 w 290152"/>
              <a:gd name="T89" fmla="*/ 51483 h 290153"/>
              <a:gd name="T90" fmla="*/ 179808 w 290152"/>
              <a:gd name="T91" fmla="*/ 111143 h 290153"/>
              <a:gd name="T92" fmla="*/ 106040 w 290152"/>
              <a:gd name="T93" fmla="*/ 131601 h 290153"/>
              <a:gd name="T94" fmla="*/ 15809 w 290152"/>
              <a:gd name="T95" fmla="*/ 161959 h 290153"/>
              <a:gd name="T96" fmla="*/ 42809 w 290152"/>
              <a:gd name="T97" fmla="*/ 306491 h 290153"/>
              <a:gd name="T98" fmla="*/ 59277 w 290152"/>
              <a:gd name="T99" fmla="*/ 169218 h 290153"/>
              <a:gd name="T100" fmla="*/ 153462 w 290152"/>
              <a:gd name="T101" fmla="*/ 195617 h 290153"/>
              <a:gd name="T102" fmla="*/ 273991 w 290152"/>
              <a:gd name="T103" fmla="*/ 49766 h 290153"/>
              <a:gd name="T104" fmla="*/ 260245 w 290152"/>
              <a:gd name="T105" fmla="*/ 20235 h 290153"/>
              <a:gd name="T106" fmla="*/ 281238 w 290152"/>
              <a:gd name="T107" fmla="*/ 70882 h 290153"/>
              <a:gd name="T108" fmla="*/ 169271 w 290152"/>
              <a:gd name="T109" fmla="*/ 495901 h 290153"/>
              <a:gd name="T110" fmla="*/ 79038 w 290152"/>
              <a:gd name="T111" fmla="*/ 530877 h 290153"/>
              <a:gd name="T112" fmla="*/ 29637 w 290152"/>
              <a:gd name="T113" fmla="*/ 336190 h 290153"/>
              <a:gd name="T114" fmla="*/ 51374 w 290152"/>
              <a:gd name="T115" fmla="*/ 110480 h 290153"/>
              <a:gd name="T116" fmla="*/ 239747 w 290152"/>
              <a:gd name="T117" fmla="*/ 28645 h 290153"/>
              <a:gd name="T118" fmla="*/ 74575 w 290152"/>
              <a:gd name="T119" fmla="*/ 46477 h 290153"/>
              <a:gd name="T120" fmla="*/ 104237 w 290152"/>
              <a:gd name="T121" fmla="*/ 15934 h 290153"/>
              <a:gd name="T122" fmla="*/ 104237 w 290152"/>
              <a:gd name="T123" fmla="*/ 92285 h 2901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90152" h="290153">
                <a:moveTo>
                  <a:pt x="200173" y="204165"/>
                </a:moveTo>
                <a:cubicBezTo>
                  <a:pt x="196257" y="204165"/>
                  <a:pt x="193052" y="207014"/>
                  <a:pt x="193052" y="211286"/>
                </a:cubicBezTo>
                <a:lnTo>
                  <a:pt x="193052" y="216984"/>
                </a:lnTo>
                <a:cubicBezTo>
                  <a:pt x="193052" y="220901"/>
                  <a:pt x="196257" y="224105"/>
                  <a:pt x="200173" y="224105"/>
                </a:cubicBezTo>
                <a:lnTo>
                  <a:pt x="205871" y="224105"/>
                </a:lnTo>
                <a:cubicBezTo>
                  <a:pt x="210144" y="224105"/>
                  <a:pt x="213348" y="220901"/>
                  <a:pt x="213348" y="216984"/>
                </a:cubicBezTo>
                <a:lnTo>
                  <a:pt x="213348" y="211286"/>
                </a:lnTo>
                <a:cubicBezTo>
                  <a:pt x="213348" y="207014"/>
                  <a:pt x="210144" y="204165"/>
                  <a:pt x="205871" y="204165"/>
                </a:cubicBezTo>
                <a:lnTo>
                  <a:pt x="200173" y="204165"/>
                </a:lnTo>
                <a:close/>
                <a:moveTo>
                  <a:pt x="200173" y="195263"/>
                </a:moveTo>
                <a:lnTo>
                  <a:pt x="205871" y="195263"/>
                </a:lnTo>
                <a:cubicBezTo>
                  <a:pt x="214773" y="195263"/>
                  <a:pt x="221894" y="202385"/>
                  <a:pt x="221894" y="211286"/>
                </a:cubicBezTo>
                <a:lnTo>
                  <a:pt x="221894" y="216984"/>
                </a:lnTo>
                <a:cubicBezTo>
                  <a:pt x="221894" y="225886"/>
                  <a:pt x="214773" y="233007"/>
                  <a:pt x="205871" y="233007"/>
                </a:cubicBezTo>
                <a:lnTo>
                  <a:pt x="200173" y="233007"/>
                </a:lnTo>
                <a:cubicBezTo>
                  <a:pt x="191628" y="233007"/>
                  <a:pt x="184150" y="225886"/>
                  <a:pt x="184150" y="216984"/>
                </a:cubicBezTo>
                <a:lnTo>
                  <a:pt x="184150" y="211286"/>
                </a:lnTo>
                <a:cubicBezTo>
                  <a:pt x="184150" y="202385"/>
                  <a:pt x="191628" y="195263"/>
                  <a:pt x="200173" y="195263"/>
                </a:cubicBezTo>
                <a:close/>
                <a:moveTo>
                  <a:pt x="32398" y="170760"/>
                </a:moveTo>
                <a:lnTo>
                  <a:pt x="32398" y="271035"/>
                </a:lnTo>
                <a:cubicBezTo>
                  <a:pt x="32398" y="276446"/>
                  <a:pt x="37078" y="281496"/>
                  <a:pt x="43197" y="281496"/>
                </a:cubicBezTo>
                <a:cubicBezTo>
                  <a:pt x="48957" y="281496"/>
                  <a:pt x="53637" y="276446"/>
                  <a:pt x="53637" y="271035"/>
                </a:cubicBezTo>
                <a:lnTo>
                  <a:pt x="53637" y="186270"/>
                </a:lnTo>
                <a:cubicBezTo>
                  <a:pt x="53637" y="183745"/>
                  <a:pt x="55796" y="181581"/>
                  <a:pt x="57956" y="181581"/>
                </a:cubicBezTo>
                <a:cubicBezTo>
                  <a:pt x="60476" y="181581"/>
                  <a:pt x="62636" y="183745"/>
                  <a:pt x="62636" y="186270"/>
                </a:cubicBezTo>
                <a:lnTo>
                  <a:pt x="62636" y="271035"/>
                </a:lnTo>
                <a:cubicBezTo>
                  <a:pt x="62636" y="276446"/>
                  <a:pt x="66956" y="281496"/>
                  <a:pt x="73075" y="281496"/>
                </a:cubicBezTo>
                <a:cubicBezTo>
                  <a:pt x="78835" y="281496"/>
                  <a:pt x="83875" y="276446"/>
                  <a:pt x="83875" y="271035"/>
                </a:cubicBezTo>
                <a:lnTo>
                  <a:pt x="83875" y="170760"/>
                </a:lnTo>
                <a:lnTo>
                  <a:pt x="32398" y="170760"/>
                </a:lnTo>
                <a:close/>
                <a:moveTo>
                  <a:pt x="218093" y="136525"/>
                </a:moveTo>
                <a:cubicBezTo>
                  <a:pt x="227537" y="136525"/>
                  <a:pt x="235165" y="143642"/>
                  <a:pt x="236981" y="152537"/>
                </a:cubicBezTo>
                <a:lnTo>
                  <a:pt x="241340" y="152537"/>
                </a:lnTo>
                <a:cubicBezTo>
                  <a:pt x="243883" y="152537"/>
                  <a:pt x="245699" y="154672"/>
                  <a:pt x="245699" y="157163"/>
                </a:cubicBezTo>
                <a:cubicBezTo>
                  <a:pt x="245699" y="159298"/>
                  <a:pt x="243883" y="161432"/>
                  <a:pt x="241340" y="161432"/>
                </a:cubicBezTo>
                <a:lnTo>
                  <a:pt x="236981" y="161432"/>
                </a:lnTo>
                <a:cubicBezTo>
                  <a:pt x="235528" y="167837"/>
                  <a:pt x="231169" y="173530"/>
                  <a:pt x="224994" y="176021"/>
                </a:cubicBezTo>
                <a:cubicBezTo>
                  <a:pt x="222815" y="177088"/>
                  <a:pt x="220272" y="176021"/>
                  <a:pt x="219182" y="173886"/>
                </a:cubicBezTo>
                <a:cubicBezTo>
                  <a:pt x="218456" y="171751"/>
                  <a:pt x="219182" y="169260"/>
                  <a:pt x="221725" y="168193"/>
                </a:cubicBezTo>
                <a:cubicBezTo>
                  <a:pt x="225721" y="166414"/>
                  <a:pt x="228627" y="161788"/>
                  <a:pt x="228627" y="157163"/>
                </a:cubicBezTo>
                <a:cubicBezTo>
                  <a:pt x="228627" y="150402"/>
                  <a:pt x="223904" y="145065"/>
                  <a:pt x="218093" y="145065"/>
                </a:cubicBezTo>
                <a:cubicBezTo>
                  <a:pt x="211191" y="145065"/>
                  <a:pt x="207559" y="148979"/>
                  <a:pt x="207559" y="157163"/>
                </a:cubicBezTo>
                <a:cubicBezTo>
                  <a:pt x="207559" y="172107"/>
                  <a:pt x="197388" y="177444"/>
                  <a:pt x="187943" y="177444"/>
                </a:cubicBezTo>
                <a:cubicBezTo>
                  <a:pt x="178499" y="177444"/>
                  <a:pt x="170871" y="170684"/>
                  <a:pt x="169055" y="161432"/>
                </a:cubicBezTo>
                <a:lnTo>
                  <a:pt x="164696" y="161432"/>
                </a:lnTo>
                <a:cubicBezTo>
                  <a:pt x="162153" y="161432"/>
                  <a:pt x="160337" y="159298"/>
                  <a:pt x="160337" y="157163"/>
                </a:cubicBezTo>
                <a:cubicBezTo>
                  <a:pt x="160337" y="154672"/>
                  <a:pt x="162153" y="152537"/>
                  <a:pt x="164696" y="152537"/>
                </a:cubicBezTo>
                <a:lnTo>
                  <a:pt x="169055" y="152537"/>
                </a:lnTo>
                <a:cubicBezTo>
                  <a:pt x="170145" y="145776"/>
                  <a:pt x="174867" y="140439"/>
                  <a:pt x="181042" y="137593"/>
                </a:cubicBezTo>
                <a:cubicBezTo>
                  <a:pt x="182858" y="136881"/>
                  <a:pt x="185764" y="137948"/>
                  <a:pt x="186491" y="140083"/>
                </a:cubicBezTo>
                <a:cubicBezTo>
                  <a:pt x="187580" y="142574"/>
                  <a:pt x="186491" y="144709"/>
                  <a:pt x="184311" y="145776"/>
                </a:cubicBezTo>
                <a:cubicBezTo>
                  <a:pt x="179952" y="147556"/>
                  <a:pt x="177409" y="151825"/>
                  <a:pt x="177409" y="157163"/>
                </a:cubicBezTo>
                <a:cubicBezTo>
                  <a:pt x="177409" y="163567"/>
                  <a:pt x="182132" y="168905"/>
                  <a:pt x="187943" y="168905"/>
                </a:cubicBezTo>
                <a:cubicBezTo>
                  <a:pt x="194845" y="168905"/>
                  <a:pt x="198477" y="164991"/>
                  <a:pt x="198477" y="157163"/>
                </a:cubicBezTo>
                <a:cubicBezTo>
                  <a:pt x="198477" y="141862"/>
                  <a:pt x="208648" y="136525"/>
                  <a:pt x="218093" y="136525"/>
                </a:cubicBezTo>
                <a:close/>
                <a:moveTo>
                  <a:pt x="58371" y="136525"/>
                </a:moveTo>
                <a:cubicBezTo>
                  <a:pt x="60936" y="136525"/>
                  <a:pt x="63134" y="138209"/>
                  <a:pt x="63134" y="140566"/>
                </a:cubicBezTo>
                <a:lnTo>
                  <a:pt x="63134" y="143260"/>
                </a:lnTo>
                <a:cubicBezTo>
                  <a:pt x="63134" y="145618"/>
                  <a:pt x="60936" y="147301"/>
                  <a:pt x="58371" y="147301"/>
                </a:cubicBezTo>
                <a:cubicBezTo>
                  <a:pt x="56173" y="147301"/>
                  <a:pt x="53975" y="145618"/>
                  <a:pt x="53975" y="143260"/>
                </a:cubicBezTo>
                <a:lnTo>
                  <a:pt x="53975" y="140566"/>
                </a:lnTo>
                <a:cubicBezTo>
                  <a:pt x="53975" y="138209"/>
                  <a:pt x="56173" y="136525"/>
                  <a:pt x="58371" y="136525"/>
                </a:cubicBezTo>
                <a:close/>
                <a:moveTo>
                  <a:pt x="58371" y="109538"/>
                </a:moveTo>
                <a:cubicBezTo>
                  <a:pt x="60936" y="109538"/>
                  <a:pt x="63134" y="111342"/>
                  <a:pt x="63134" y="113867"/>
                </a:cubicBezTo>
                <a:lnTo>
                  <a:pt x="63134" y="120723"/>
                </a:lnTo>
                <a:cubicBezTo>
                  <a:pt x="63134" y="122887"/>
                  <a:pt x="60936" y="125052"/>
                  <a:pt x="58371" y="125052"/>
                </a:cubicBezTo>
                <a:cubicBezTo>
                  <a:pt x="56173" y="125052"/>
                  <a:pt x="53975" y="122887"/>
                  <a:pt x="53975" y="120723"/>
                </a:cubicBezTo>
                <a:lnTo>
                  <a:pt x="53975" y="113867"/>
                </a:lnTo>
                <a:cubicBezTo>
                  <a:pt x="53975" y="111342"/>
                  <a:pt x="56173" y="109538"/>
                  <a:pt x="58371" y="109538"/>
                </a:cubicBezTo>
                <a:close/>
                <a:moveTo>
                  <a:pt x="200173" y="88277"/>
                </a:moveTo>
                <a:cubicBezTo>
                  <a:pt x="196257" y="88277"/>
                  <a:pt x="193052" y="91481"/>
                  <a:pt x="193052" y="95398"/>
                </a:cubicBezTo>
                <a:lnTo>
                  <a:pt x="193052" y="101095"/>
                </a:lnTo>
                <a:cubicBezTo>
                  <a:pt x="193052" y="105012"/>
                  <a:pt x="196257" y="108573"/>
                  <a:pt x="200173" y="108573"/>
                </a:cubicBezTo>
                <a:lnTo>
                  <a:pt x="205871" y="108573"/>
                </a:lnTo>
                <a:cubicBezTo>
                  <a:pt x="210144" y="108573"/>
                  <a:pt x="213348" y="105012"/>
                  <a:pt x="213348" y="101095"/>
                </a:cubicBezTo>
                <a:lnTo>
                  <a:pt x="213348" y="95398"/>
                </a:lnTo>
                <a:cubicBezTo>
                  <a:pt x="213348" y="91481"/>
                  <a:pt x="210144" y="88277"/>
                  <a:pt x="205871" y="88277"/>
                </a:cubicBezTo>
                <a:lnTo>
                  <a:pt x="200173" y="88277"/>
                </a:lnTo>
                <a:close/>
                <a:moveTo>
                  <a:pt x="58371" y="82550"/>
                </a:moveTo>
                <a:cubicBezTo>
                  <a:pt x="60936" y="82550"/>
                  <a:pt x="63134" y="84715"/>
                  <a:pt x="63134" y="87240"/>
                </a:cubicBezTo>
                <a:lnTo>
                  <a:pt x="63134" y="93735"/>
                </a:lnTo>
                <a:cubicBezTo>
                  <a:pt x="63134" y="96260"/>
                  <a:pt x="60936" y="98064"/>
                  <a:pt x="58371" y="98064"/>
                </a:cubicBezTo>
                <a:cubicBezTo>
                  <a:pt x="56173" y="98064"/>
                  <a:pt x="53975" y="96260"/>
                  <a:pt x="53975" y="93735"/>
                </a:cubicBezTo>
                <a:lnTo>
                  <a:pt x="53975" y="87240"/>
                </a:lnTo>
                <a:cubicBezTo>
                  <a:pt x="53975" y="84715"/>
                  <a:pt x="56173" y="82550"/>
                  <a:pt x="58371" y="82550"/>
                </a:cubicBezTo>
                <a:close/>
                <a:moveTo>
                  <a:pt x="200173" y="79375"/>
                </a:moveTo>
                <a:lnTo>
                  <a:pt x="205871" y="79375"/>
                </a:lnTo>
                <a:cubicBezTo>
                  <a:pt x="214773" y="79375"/>
                  <a:pt x="221894" y="86496"/>
                  <a:pt x="221894" y="95398"/>
                </a:cubicBezTo>
                <a:lnTo>
                  <a:pt x="221894" y="101095"/>
                </a:lnTo>
                <a:cubicBezTo>
                  <a:pt x="221894" y="109997"/>
                  <a:pt x="214773" y="117119"/>
                  <a:pt x="205871" y="117119"/>
                </a:cubicBezTo>
                <a:lnTo>
                  <a:pt x="200173" y="117119"/>
                </a:lnTo>
                <a:cubicBezTo>
                  <a:pt x="191628" y="117119"/>
                  <a:pt x="184150" y="109997"/>
                  <a:pt x="184150" y="101095"/>
                </a:cubicBezTo>
                <a:lnTo>
                  <a:pt x="184150" y="95398"/>
                </a:lnTo>
                <a:cubicBezTo>
                  <a:pt x="184150" y="86496"/>
                  <a:pt x="191628" y="79375"/>
                  <a:pt x="200173" y="79375"/>
                </a:cubicBezTo>
                <a:close/>
                <a:moveTo>
                  <a:pt x="168522" y="57872"/>
                </a:moveTo>
                <a:cubicBezTo>
                  <a:pt x="167077" y="66531"/>
                  <a:pt x="160214" y="73386"/>
                  <a:pt x="151544" y="75190"/>
                </a:cubicBezTo>
                <a:lnTo>
                  <a:pt x="151544" y="237187"/>
                </a:lnTo>
                <a:cubicBezTo>
                  <a:pt x="160214" y="238991"/>
                  <a:pt x="167077" y="245485"/>
                  <a:pt x="168522" y="254505"/>
                </a:cubicBezTo>
                <a:lnTo>
                  <a:pt x="237156" y="254505"/>
                </a:lnTo>
                <a:cubicBezTo>
                  <a:pt x="238962" y="245485"/>
                  <a:pt x="245825" y="238991"/>
                  <a:pt x="254133" y="237187"/>
                </a:cubicBezTo>
                <a:lnTo>
                  <a:pt x="254133" y="75190"/>
                </a:lnTo>
                <a:cubicBezTo>
                  <a:pt x="245825" y="73386"/>
                  <a:pt x="238962" y="66531"/>
                  <a:pt x="237156" y="57872"/>
                </a:cubicBezTo>
                <a:lnTo>
                  <a:pt x="168522" y="57872"/>
                </a:lnTo>
                <a:close/>
                <a:moveTo>
                  <a:pt x="164910" y="49213"/>
                </a:moveTo>
                <a:lnTo>
                  <a:pt x="241129" y="49213"/>
                </a:lnTo>
                <a:cubicBezTo>
                  <a:pt x="243658" y="49213"/>
                  <a:pt x="245464" y="51017"/>
                  <a:pt x="245464" y="53542"/>
                </a:cubicBezTo>
                <a:cubicBezTo>
                  <a:pt x="245464" y="60758"/>
                  <a:pt x="251605" y="66892"/>
                  <a:pt x="258829" y="66892"/>
                </a:cubicBezTo>
                <a:cubicBezTo>
                  <a:pt x="260997" y="66892"/>
                  <a:pt x="263164" y="68696"/>
                  <a:pt x="263164" y="71221"/>
                </a:cubicBezTo>
                <a:lnTo>
                  <a:pt x="263164" y="241156"/>
                </a:lnTo>
                <a:cubicBezTo>
                  <a:pt x="263164" y="243681"/>
                  <a:pt x="260997" y="245485"/>
                  <a:pt x="258829" y="245485"/>
                </a:cubicBezTo>
                <a:cubicBezTo>
                  <a:pt x="251605" y="245485"/>
                  <a:pt x="245464" y="251258"/>
                  <a:pt x="245464" y="258835"/>
                </a:cubicBezTo>
                <a:cubicBezTo>
                  <a:pt x="245464" y="261000"/>
                  <a:pt x="243658" y="263164"/>
                  <a:pt x="241129" y="263164"/>
                </a:cubicBezTo>
                <a:lnTo>
                  <a:pt x="164910" y="263164"/>
                </a:lnTo>
                <a:cubicBezTo>
                  <a:pt x="162381" y="263164"/>
                  <a:pt x="160575" y="261000"/>
                  <a:pt x="160575" y="258835"/>
                </a:cubicBezTo>
                <a:cubicBezTo>
                  <a:pt x="160575" y="251258"/>
                  <a:pt x="154434" y="245485"/>
                  <a:pt x="147210" y="245485"/>
                </a:cubicBezTo>
                <a:cubicBezTo>
                  <a:pt x="144681" y="245485"/>
                  <a:pt x="142875" y="243681"/>
                  <a:pt x="142875" y="241156"/>
                </a:cubicBezTo>
                <a:lnTo>
                  <a:pt x="142875" y="71221"/>
                </a:lnTo>
                <a:cubicBezTo>
                  <a:pt x="142875" y="68696"/>
                  <a:pt x="144681" y="66892"/>
                  <a:pt x="147210" y="66892"/>
                </a:cubicBezTo>
                <a:cubicBezTo>
                  <a:pt x="154434" y="66892"/>
                  <a:pt x="160575" y="60758"/>
                  <a:pt x="160575" y="53542"/>
                </a:cubicBezTo>
                <a:cubicBezTo>
                  <a:pt x="160575" y="51017"/>
                  <a:pt x="162381" y="49213"/>
                  <a:pt x="164910" y="49213"/>
                </a:cubicBezTo>
                <a:close/>
                <a:moveTo>
                  <a:pt x="174433" y="23813"/>
                </a:moveTo>
                <a:lnTo>
                  <a:pt x="285826" y="23813"/>
                </a:lnTo>
                <a:cubicBezTo>
                  <a:pt x="288349" y="23813"/>
                  <a:pt x="290152" y="25975"/>
                  <a:pt x="290152" y="28138"/>
                </a:cubicBezTo>
                <a:lnTo>
                  <a:pt x="290152" y="285828"/>
                </a:lnTo>
                <a:cubicBezTo>
                  <a:pt x="290152" y="288351"/>
                  <a:pt x="288349" y="290153"/>
                  <a:pt x="285826" y="290153"/>
                </a:cubicBezTo>
                <a:lnTo>
                  <a:pt x="121801" y="290153"/>
                </a:lnTo>
                <a:cubicBezTo>
                  <a:pt x="119277" y="290153"/>
                  <a:pt x="117475" y="288351"/>
                  <a:pt x="117475" y="285828"/>
                </a:cubicBezTo>
                <a:lnTo>
                  <a:pt x="117475" y="92650"/>
                </a:lnTo>
                <a:cubicBezTo>
                  <a:pt x="117475" y="90127"/>
                  <a:pt x="119277" y="88325"/>
                  <a:pt x="121801" y="88325"/>
                </a:cubicBezTo>
                <a:cubicBezTo>
                  <a:pt x="124324" y="88325"/>
                  <a:pt x="126127" y="90127"/>
                  <a:pt x="126127" y="92650"/>
                </a:cubicBezTo>
                <a:lnTo>
                  <a:pt x="126127" y="281503"/>
                </a:lnTo>
                <a:lnTo>
                  <a:pt x="281500" y="281503"/>
                </a:lnTo>
                <a:lnTo>
                  <a:pt x="281500" y="32463"/>
                </a:lnTo>
                <a:lnTo>
                  <a:pt x="174433" y="32463"/>
                </a:lnTo>
                <a:cubicBezTo>
                  <a:pt x="172270" y="32463"/>
                  <a:pt x="170107" y="30661"/>
                  <a:pt x="170107" y="28138"/>
                </a:cubicBezTo>
                <a:cubicBezTo>
                  <a:pt x="170107" y="25975"/>
                  <a:pt x="172270" y="23813"/>
                  <a:pt x="174433" y="23813"/>
                </a:cubicBezTo>
                <a:close/>
                <a:moveTo>
                  <a:pt x="137151" y="22149"/>
                </a:moveTo>
                <a:lnTo>
                  <a:pt x="98274" y="60745"/>
                </a:lnTo>
                <a:cubicBezTo>
                  <a:pt x="92874" y="66155"/>
                  <a:pt x="85674" y="69402"/>
                  <a:pt x="77755" y="69402"/>
                </a:cubicBezTo>
                <a:lnTo>
                  <a:pt x="61916" y="69402"/>
                </a:lnTo>
                <a:cubicBezTo>
                  <a:pt x="61556" y="70844"/>
                  <a:pt x="59756" y="71927"/>
                  <a:pt x="57956" y="71927"/>
                </a:cubicBezTo>
                <a:cubicBezTo>
                  <a:pt x="56156" y="71927"/>
                  <a:pt x="54716" y="70844"/>
                  <a:pt x="53997" y="69402"/>
                </a:cubicBezTo>
                <a:lnTo>
                  <a:pt x="28078" y="69402"/>
                </a:lnTo>
                <a:cubicBezTo>
                  <a:pt x="17279" y="69402"/>
                  <a:pt x="8639" y="77698"/>
                  <a:pt x="8639" y="88519"/>
                </a:cubicBezTo>
                <a:lnTo>
                  <a:pt x="8639" y="167513"/>
                </a:lnTo>
                <a:cubicBezTo>
                  <a:pt x="8639" y="171481"/>
                  <a:pt x="11879" y="175088"/>
                  <a:pt x="16199" y="175088"/>
                </a:cubicBezTo>
                <a:cubicBezTo>
                  <a:pt x="20159" y="175088"/>
                  <a:pt x="23398" y="171481"/>
                  <a:pt x="23398" y="167513"/>
                </a:cubicBezTo>
                <a:lnTo>
                  <a:pt x="23398" y="92487"/>
                </a:lnTo>
                <a:cubicBezTo>
                  <a:pt x="23398" y="89962"/>
                  <a:pt x="25558" y="88158"/>
                  <a:pt x="28078" y="88158"/>
                </a:cubicBezTo>
                <a:cubicBezTo>
                  <a:pt x="30238" y="88158"/>
                  <a:pt x="32398" y="89962"/>
                  <a:pt x="32398" y="92487"/>
                </a:cubicBezTo>
                <a:lnTo>
                  <a:pt x="32398" y="161742"/>
                </a:lnTo>
                <a:lnTo>
                  <a:pt x="83875" y="161742"/>
                </a:lnTo>
                <a:lnTo>
                  <a:pt x="83875" y="106915"/>
                </a:lnTo>
                <a:cubicBezTo>
                  <a:pt x="83875" y="100422"/>
                  <a:pt x="86394" y="94290"/>
                  <a:pt x="91074" y="89240"/>
                </a:cubicBezTo>
                <a:lnTo>
                  <a:pt x="147591" y="32249"/>
                </a:lnTo>
                <a:cubicBezTo>
                  <a:pt x="149030" y="31167"/>
                  <a:pt x="149750" y="29364"/>
                  <a:pt x="149750" y="27199"/>
                </a:cubicBezTo>
                <a:cubicBezTo>
                  <a:pt x="149750" y="25035"/>
                  <a:pt x="149030" y="23232"/>
                  <a:pt x="147591" y="22149"/>
                </a:cubicBezTo>
                <a:cubicBezTo>
                  <a:pt x="144711" y="18903"/>
                  <a:pt x="140031" y="18903"/>
                  <a:pt x="137151" y="22149"/>
                </a:cubicBezTo>
                <a:close/>
                <a:moveTo>
                  <a:pt x="142236" y="11058"/>
                </a:moveTo>
                <a:cubicBezTo>
                  <a:pt x="146421" y="11058"/>
                  <a:pt x="150650" y="12591"/>
                  <a:pt x="153710" y="15657"/>
                </a:cubicBezTo>
                <a:cubicBezTo>
                  <a:pt x="156950" y="18903"/>
                  <a:pt x="158390" y="22871"/>
                  <a:pt x="158390" y="27199"/>
                </a:cubicBezTo>
                <a:cubicBezTo>
                  <a:pt x="158390" y="31528"/>
                  <a:pt x="156950" y="35496"/>
                  <a:pt x="153710" y="38742"/>
                </a:cubicBezTo>
                <a:lnTo>
                  <a:pt x="97194" y="95733"/>
                </a:lnTo>
                <a:cubicBezTo>
                  <a:pt x="94314" y="98619"/>
                  <a:pt x="92514" y="102586"/>
                  <a:pt x="92514" y="106915"/>
                </a:cubicBezTo>
                <a:lnTo>
                  <a:pt x="92514" y="271035"/>
                </a:lnTo>
                <a:cubicBezTo>
                  <a:pt x="92514" y="281496"/>
                  <a:pt x="83875" y="290152"/>
                  <a:pt x="73075" y="290152"/>
                </a:cubicBezTo>
                <a:cubicBezTo>
                  <a:pt x="66956" y="290152"/>
                  <a:pt x="61556" y="287267"/>
                  <a:pt x="57956" y="282938"/>
                </a:cubicBezTo>
                <a:cubicBezTo>
                  <a:pt x="54357" y="287267"/>
                  <a:pt x="49317" y="290152"/>
                  <a:pt x="43197" y="290152"/>
                </a:cubicBezTo>
                <a:cubicBezTo>
                  <a:pt x="32398" y="290152"/>
                  <a:pt x="23398" y="281496"/>
                  <a:pt x="23398" y="271035"/>
                </a:cubicBezTo>
                <a:lnTo>
                  <a:pt x="23398" y="181941"/>
                </a:lnTo>
                <a:cubicBezTo>
                  <a:pt x="21599" y="183023"/>
                  <a:pt x="19079" y="183745"/>
                  <a:pt x="16199" y="183745"/>
                </a:cubicBezTo>
                <a:cubicBezTo>
                  <a:pt x="7199" y="183745"/>
                  <a:pt x="0" y="176531"/>
                  <a:pt x="0" y="167513"/>
                </a:cubicBezTo>
                <a:lnTo>
                  <a:pt x="0" y="88519"/>
                </a:lnTo>
                <a:cubicBezTo>
                  <a:pt x="0" y="73009"/>
                  <a:pt x="12599" y="60384"/>
                  <a:pt x="28078" y="60384"/>
                </a:cubicBezTo>
                <a:lnTo>
                  <a:pt x="77755" y="60384"/>
                </a:lnTo>
                <a:cubicBezTo>
                  <a:pt x="83155" y="60384"/>
                  <a:pt x="88554" y="58220"/>
                  <a:pt x="92154" y="54252"/>
                </a:cubicBezTo>
                <a:lnTo>
                  <a:pt x="131032" y="15657"/>
                </a:lnTo>
                <a:cubicBezTo>
                  <a:pt x="133912" y="12591"/>
                  <a:pt x="138051" y="11058"/>
                  <a:pt x="142236" y="11058"/>
                </a:cubicBezTo>
                <a:close/>
                <a:moveTo>
                  <a:pt x="56970" y="8708"/>
                </a:moveTo>
                <a:cubicBezTo>
                  <a:pt x="47963" y="8708"/>
                  <a:pt x="40757" y="16328"/>
                  <a:pt x="40757" y="25400"/>
                </a:cubicBezTo>
                <a:cubicBezTo>
                  <a:pt x="40757" y="34471"/>
                  <a:pt x="47963" y="41728"/>
                  <a:pt x="56970" y="41728"/>
                </a:cubicBezTo>
                <a:cubicBezTo>
                  <a:pt x="65977" y="41728"/>
                  <a:pt x="73183" y="34471"/>
                  <a:pt x="73183" y="25400"/>
                </a:cubicBezTo>
                <a:cubicBezTo>
                  <a:pt x="73183" y="16328"/>
                  <a:pt x="65977" y="8708"/>
                  <a:pt x="56970" y="8708"/>
                </a:cubicBezTo>
                <a:close/>
                <a:moveTo>
                  <a:pt x="56970" y="0"/>
                </a:moveTo>
                <a:cubicBezTo>
                  <a:pt x="71021" y="0"/>
                  <a:pt x="82190" y="11248"/>
                  <a:pt x="82190" y="25400"/>
                </a:cubicBezTo>
                <a:cubicBezTo>
                  <a:pt x="82190" y="39188"/>
                  <a:pt x="71021" y="50437"/>
                  <a:pt x="56970" y="50437"/>
                </a:cubicBezTo>
                <a:cubicBezTo>
                  <a:pt x="43279" y="50437"/>
                  <a:pt x="31750" y="39188"/>
                  <a:pt x="31750" y="25400"/>
                </a:cubicBezTo>
                <a:cubicBezTo>
                  <a:pt x="31750" y="11248"/>
                  <a:pt x="43279" y="0"/>
                  <a:pt x="56970"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20" name="Freeform 976">
            <a:extLst>
              <a:ext uri="{FF2B5EF4-FFF2-40B4-BE49-F238E27FC236}">
                <a16:creationId xmlns:a16="http://schemas.microsoft.com/office/drawing/2014/main" id="{06556B03-8342-B84B-8D47-E8A583645CC6}"/>
              </a:ext>
            </a:extLst>
          </p:cNvPr>
          <p:cNvSpPr>
            <a:spLocks noChangeAspect="1" noChangeArrowheads="1"/>
          </p:cNvSpPr>
          <p:nvPr/>
        </p:nvSpPr>
        <p:spPr bwMode="auto">
          <a:xfrm>
            <a:off x="1584221" y="4405597"/>
            <a:ext cx="1252914" cy="1260506"/>
          </a:xfrm>
          <a:custGeom>
            <a:avLst/>
            <a:gdLst>
              <a:gd name="T0" fmla="*/ 245374 w 288565"/>
              <a:gd name="T1" fmla="*/ 512705 h 290375"/>
              <a:gd name="T2" fmla="*/ 468049 w 288565"/>
              <a:gd name="T3" fmla="*/ 476630 h 290375"/>
              <a:gd name="T4" fmla="*/ 269091 w 288565"/>
              <a:gd name="T5" fmla="*/ 476630 h 290375"/>
              <a:gd name="T6" fmla="*/ 441697 w 288565"/>
              <a:gd name="T7" fmla="*/ 460886 h 290375"/>
              <a:gd name="T8" fmla="*/ 337605 w 288565"/>
              <a:gd name="T9" fmla="*/ 270010 h 290375"/>
              <a:gd name="T10" fmla="*/ 400194 w 288565"/>
              <a:gd name="T11" fmla="*/ 270010 h 290375"/>
              <a:gd name="T12" fmla="*/ 219694 w 288565"/>
              <a:gd name="T13" fmla="*/ 242278 h 290375"/>
              <a:gd name="T14" fmla="*/ 247633 w 288565"/>
              <a:gd name="T15" fmla="*/ 287484 h 290375"/>
              <a:gd name="T16" fmla="*/ 184438 w 288565"/>
              <a:gd name="T17" fmla="*/ 290761 h 290375"/>
              <a:gd name="T18" fmla="*/ 219694 w 288565"/>
              <a:gd name="T19" fmla="*/ 391650 h 290375"/>
              <a:gd name="T20" fmla="*/ 203729 w 288565"/>
              <a:gd name="T21" fmla="*/ 402133 h 290375"/>
              <a:gd name="T22" fmla="*/ 175790 w 288565"/>
              <a:gd name="T23" fmla="*/ 356927 h 290375"/>
              <a:gd name="T24" fmla="*/ 238320 w 288565"/>
              <a:gd name="T25" fmla="*/ 353653 h 290375"/>
              <a:gd name="T26" fmla="*/ 203729 w 288565"/>
              <a:gd name="T27" fmla="*/ 252763 h 290375"/>
              <a:gd name="T28" fmla="*/ 321137 w 288565"/>
              <a:gd name="T29" fmla="*/ 191292 h 290375"/>
              <a:gd name="T30" fmla="*/ 416662 w 288565"/>
              <a:gd name="T31" fmla="*/ 191292 h 290375"/>
              <a:gd name="T32" fmla="*/ 377133 w 288565"/>
              <a:gd name="T33" fmla="*/ 144066 h 290375"/>
              <a:gd name="T34" fmla="*/ 434451 w 288565"/>
              <a:gd name="T35" fmla="*/ 178830 h 290375"/>
              <a:gd name="T36" fmla="*/ 427862 w 288565"/>
              <a:gd name="T37" fmla="*/ 254260 h 290375"/>
              <a:gd name="T38" fmla="*/ 416662 w 288565"/>
              <a:gd name="T39" fmla="*/ 270010 h 290375"/>
              <a:gd name="T40" fmla="*/ 436427 w 288565"/>
              <a:gd name="T41" fmla="*/ 314606 h 290375"/>
              <a:gd name="T42" fmla="*/ 464095 w 288565"/>
              <a:gd name="T43" fmla="*/ 460886 h 290375"/>
              <a:gd name="T44" fmla="*/ 508238 w 288565"/>
              <a:gd name="T45" fmla="*/ 512705 h 290375"/>
              <a:gd name="T46" fmla="*/ 520093 w 288565"/>
              <a:gd name="T47" fmla="*/ 528448 h 290375"/>
              <a:gd name="T48" fmla="*/ 217047 w 288565"/>
              <a:gd name="T49" fmla="*/ 512705 h 290375"/>
              <a:gd name="T50" fmla="*/ 269091 w 288565"/>
              <a:gd name="T51" fmla="*/ 460886 h 290375"/>
              <a:gd name="T52" fmla="*/ 309278 w 288565"/>
              <a:gd name="T53" fmla="*/ 322477 h 290375"/>
              <a:gd name="T54" fmla="*/ 321137 w 288565"/>
              <a:gd name="T55" fmla="*/ 306736 h 290375"/>
              <a:gd name="T56" fmla="*/ 301372 w 288565"/>
              <a:gd name="T57" fmla="*/ 262134 h 290375"/>
              <a:gd name="T58" fmla="*/ 302030 w 288565"/>
              <a:gd name="T59" fmla="*/ 186047 h 290375"/>
              <a:gd name="T60" fmla="*/ 360664 w 288565"/>
              <a:gd name="T61" fmla="*/ 175549 h 290375"/>
              <a:gd name="T62" fmla="*/ 152110 w 288565"/>
              <a:gd name="T63" fmla="*/ 17116 h 290375"/>
              <a:gd name="T64" fmla="*/ 163304 w 288565"/>
              <a:gd name="T65" fmla="*/ 115148 h 290375"/>
              <a:gd name="T66" fmla="*/ 186353 w 288565"/>
              <a:gd name="T67" fmla="*/ 64829 h 290375"/>
              <a:gd name="T68" fmla="*/ 212692 w 288565"/>
              <a:gd name="T69" fmla="*/ 134101 h 290375"/>
              <a:gd name="T70" fmla="*/ 239031 w 288565"/>
              <a:gd name="T71" fmla="*/ 64829 h 290375"/>
              <a:gd name="T72" fmla="*/ 262079 w 288565"/>
              <a:gd name="T73" fmla="*/ 115148 h 290375"/>
              <a:gd name="T74" fmla="*/ 272614 w 288565"/>
              <a:gd name="T75" fmla="*/ 17116 h 290375"/>
              <a:gd name="T76" fmla="*/ 152110 w 288565"/>
              <a:gd name="T77" fmla="*/ 17116 h 290375"/>
              <a:gd name="T78" fmla="*/ 228495 w 288565"/>
              <a:gd name="T79" fmla="*/ 16465 h 290375"/>
              <a:gd name="T80" fmla="*/ 305538 w 288565"/>
              <a:gd name="T81" fmla="*/ 38686 h 290375"/>
              <a:gd name="T82" fmla="*/ 306855 w 288565"/>
              <a:gd name="T83" fmla="*/ 155671 h 290375"/>
              <a:gd name="T84" fmla="*/ 212692 w 288565"/>
              <a:gd name="T85" fmla="*/ 149784 h 290375"/>
              <a:gd name="T86" fmla="*/ 25685 w 288565"/>
              <a:gd name="T87" fmla="*/ 462822 h 290375"/>
              <a:gd name="T88" fmla="*/ 182401 w 288565"/>
              <a:gd name="T89" fmla="*/ 509223 h 290375"/>
              <a:gd name="T90" fmla="*/ 162645 w 288565"/>
              <a:gd name="T91" fmla="*/ 525560 h 290375"/>
              <a:gd name="T92" fmla="*/ 0 w 288565"/>
              <a:gd name="T93" fmla="*/ 504650 h 290375"/>
              <a:gd name="T94" fmla="*/ 146184 w 288565"/>
              <a:gd name="T95" fmla="*/ 116451 h 290375"/>
              <a:gd name="T96" fmla="*/ 158036 w 288565"/>
              <a:gd name="T97" fmla="*/ 2096 h 29037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5" h="290375">
                <a:moveTo>
                  <a:pt x="147065" y="261900"/>
                </a:moveTo>
                <a:cubicBezTo>
                  <a:pt x="139864" y="261900"/>
                  <a:pt x="134103" y="267667"/>
                  <a:pt x="134103" y="274876"/>
                </a:cubicBezTo>
                <a:lnTo>
                  <a:pt x="134103" y="281724"/>
                </a:lnTo>
                <a:lnTo>
                  <a:pt x="269122" y="281724"/>
                </a:lnTo>
                <a:lnTo>
                  <a:pt x="269122" y="274876"/>
                </a:lnTo>
                <a:cubicBezTo>
                  <a:pt x="269122" y="267667"/>
                  <a:pt x="263361" y="261900"/>
                  <a:pt x="255800" y="261900"/>
                </a:cubicBezTo>
                <a:lnTo>
                  <a:pt x="251840" y="261900"/>
                </a:lnTo>
                <a:lnTo>
                  <a:pt x="151385" y="261900"/>
                </a:lnTo>
                <a:lnTo>
                  <a:pt x="147065" y="261900"/>
                </a:lnTo>
                <a:close/>
                <a:moveTo>
                  <a:pt x="184150" y="177198"/>
                </a:moveTo>
                <a:cubicBezTo>
                  <a:pt x="183430" y="218648"/>
                  <a:pt x="170468" y="242077"/>
                  <a:pt x="161467" y="253250"/>
                </a:cubicBezTo>
                <a:lnTo>
                  <a:pt x="241398" y="253250"/>
                </a:lnTo>
                <a:cubicBezTo>
                  <a:pt x="232757" y="242077"/>
                  <a:pt x="219795" y="218648"/>
                  <a:pt x="219075" y="177198"/>
                </a:cubicBezTo>
                <a:lnTo>
                  <a:pt x="184150" y="177198"/>
                </a:lnTo>
                <a:close/>
                <a:moveTo>
                  <a:pt x="184510" y="148364"/>
                </a:moveTo>
                <a:lnTo>
                  <a:pt x="184510" y="168548"/>
                </a:lnTo>
                <a:lnTo>
                  <a:pt x="218715" y="168548"/>
                </a:lnTo>
                <a:lnTo>
                  <a:pt x="218715" y="148364"/>
                </a:lnTo>
                <a:lnTo>
                  <a:pt x="184510" y="148364"/>
                </a:lnTo>
                <a:close/>
                <a:moveTo>
                  <a:pt x="115706" y="128810"/>
                </a:moveTo>
                <a:cubicBezTo>
                  <a:pt x="118251" y="128810"/>
                  <a:pt x="120068" y="130610"/>
                  <a:pt x="120068" y="133130"/>
                </a:cubicBezTo>
                <a:lnTo>
                  <a:pt x="120068" y="138890"/>
                </a:lnTo>
                <a:cubicBezTo>
                  <a:pt x="128067" y="139970"/>
                  <a:pt x="134610" y="145010"/>
                  <a:pt x="137519" y="152209"/>
                </a:cubicBezTo>
                <a:cubicBezTo>
                  <a:pt x="138609" y="154369"/>
                  <a:pt x="137519" y="156889"/>
                  <a:pt x="135338" y="157969"/>
                </a:cubicBezTo>
                <a:cubicBezTo>
                  <a:pt x="132793" y="158689"/>
                  <a:pt x="130248" y="157609"/>
                  <a:pt x="129521" y="155449"/>
                </a:cubicBezTo>
                <a:cubicBezTo>
                  <a:pt x="127339" y="150409"/>
                  <a:pt x="121886" y="147170"/>
                  <a:pt x="115706" y="147170"/>
                </a:cubicBezTo>
                <a:cubicBezTo>
                  <a:pt x="107344" y="147170"/>
                  <a:pt x="100800" y="152569"/>
                  <a:pt x="100800" y="159769"/>
                </a:cubicBezTo>
                <a:cubicBezTo>
                  <a:pt x="100800" y="165529"/>
                  <a:pt x="103345" y="172729"/>
                  <a:pt x="115706" y="172729"/>
                </a:cubicBezTo>
                <a:cubicBezTo>
                  <a:pt x="133156" y="172729"/>
                  <a:pt x="139337" y="183888"/>
                  <a:pt x="139337" y="194328"/>
                </a:cubicBezTo>
                <a:cubicBezTo>
                  <a:pt x="139337" y="204768"/>
                  <a:pt x="130975" y="213408"/>
                  <a:pt x="120068" y="215207"/>
                </a:cubicBezTo>
                <a:lnTo>
                  <a:pt x="120068" y="220967"/>
                </a:lnTo>
                <a:cubicBezTo>
                  <a:pt x="120068" y="223487"/>
                  <a:pt x="118251" y="225287"/>
                  <a:pt x="115706" y="225287"/>
                </a:cubicBezTo>
                <a:cubicBezTo>
                  <a:pt x="113161" y="225287"/>
                  <a:pt x="111343" y="223487"/>
                  <a:pt x="111343" y="220967"/>
                </a:cubicBezTo>
                <a:lnTo>
                  <a:pt x="111343" y="215207"/>
                </a:lnTo>
                <a:cubicBezTo>
                  <a:pt x="103345" y="214127"/>
                  <a:pt x="96801" y="209088"/>
                  <a:pt x="93893" y="201888"/>
                </a:cubicBezTo>
                <a:cubicBezTo>
                  <a:pt x="92802" y="199728"/>
                  <a:pt x="93893" y="197568"/>
                  <a:pt x="96074" y="196128"/>
                </a:cubicBezTo>
                <a:cubicBezTo>
                  <a:pt x="98255" y="195408"/>
                  <a:pt x="100800" y="196488"/>
                  <a:pt x="101891" y="198648"/>
                </a:cubicBezTo>
                <a:cubicBezTo>
                  <a:pt x="104072" y="203688"/>
                  <a:pt x="109525" y="206928"/>
                  <a:pt x="115706" y="206928"/>
                </a:cubicBezTo>
                <a:cubicBezTo>
                  <a:pt x="123704" y="206928"/>
                  <a:pt x="130248" y="201528"/>
                  <a:pt x="130248" y="194328"/>
                </a:cubicBezTo>
                <a:cubicBezTo>
                  <a:pt x="130248" y="188568"/>
                  <a:pt x="127703" y="181368"/>
                  <a:pt x="115706" y="181368"/>
                </a:cubicBezTo>
                <a:cubicBezTo>
                  <a:pt x="98255" y="181368"/>
                  <a:pt x="92075" y="170209"/>
                  <a:pt x="92075" y="159769"/>
                </a:cubicBezTo>
                <a:cubicBezTo>
                  <a:pt x="92075" y="149329"/>
                  <a:pt x="100437" y="140690"/>
                  <a:pt x="111343" y="138890"/>
                </a:cubicBezTo>
                <a:lnTo>
                  <a:pt x="111343" y="133130"/>
                </a:lnTo>
                <a:cubicBezTo>
                  <a:pt x="111343" y="130610"/>
                  <a:pt x="113161" y="128810"/>
                  <a:pt x="115706" y="128810"/>
                </a:cubicBezTo>
                <a:close/>
                <a:moveTo>
                  <a:pt x="175509" y="105112"/>
                </a:moveTo>
                <a:lnTo>
                  <a:pt x="186670" y="139713"/>
                </a:lnTo>
                <a:lnTo>
                  <a:pt x="216195" y="139713"/>
                </a:lnTo>
                <a:lnTo>
                  <a:pt x="227716" y="105112"/>
                </a:lnTo>
                <a:lnTo>
                  <a:pt x="175509" y="105112"/>
                </a:lnTo>
                <a:close/>
                <a:moveTo>
                  <a:pt x="201433" y="74835"/>
                </a:moveTo>
                <a:cubicBezTo>
                  <a:pt x="203953" y="74835"/>
                  <a:pt x="206113" y="76637"/>
                  <a:pt x="206113" y="79160"/>
                </a:cubicBezTo>
                <a:lnTo>
                  <a:pt x="206113" y="96461"/>
                </a:lnTo>
                <a:lnTo>
                  <a:pt x="233837" y="96461"/>
                </a:lnTo>
                <a:cubicBezTo>
                  <a:pt x="235277" y="96461"/>
                  <a:pt x="236718" y="97182"/>
                  <a:pt x="237438" y="98263"/>
                </a:cubicBezTo>
                <a:cubicBezTo>
                  <a:pt x="238518" y="99345"/>
                  <a:pt x="238518" y="100786"/>
                  <a:pt x="238158" y="102228"/>
                </a:cubicBezTo>
                <a:lnTo>
                  <a:pt x="225556" y="139713"/>
                </a:lnTo>
                <a:lnTo>
                  <a:pt x="233837" y="139713"/>
                </a:lnTo>
                <a:cubicBezTo>
                  <a:pt x="236358" y="139713"/>
                  <a:pt x="238518" y="141515"/>
                  <a:pt x="238518" y="144038"/>
                </a:cubicBezTo>
                <a:cubicBezTo>
                  <a:pt x="238518" y="146201"/>
                  <a:pt x="236358" y="148364"/>
                  <a:pt x="233837" y="148364"/>
                </a:cubicBezTo>
                <a:lnTo>
                  <a:pt x="227716" y="148364"/>
                </a:lnTo>
                <a:lnTo>
                  <a:pt x="227716" y="168548"/>
                </a:lnTo>
                <a:lnTo>
                  <a:pt x="233837" y="168548"/>
                </a:lnTo>
                <a:cubicBezTo>
                  <a:pt x="236358" y="168548"/>
                  <a:pt x="238518" y="170350"/>
                  <a:pt x="238518" y="172873"/>
                </a:cubicBezTo>
                <a:cubicBezTo>
                  <a:pt x="238518" y="175036"/>
                  <a:pt x="236358" y="177198"/>
                  <a:pt x="233837" y="177198"/>
                </a:cubicBezTo>
                <a:lnTo>
                  <a:pt x="227716" y="177198"/>
                </a:lnTo>
                <a:cubicBezTo>
                  <a:pt x="228797" y="228020"/>
                  <a:pt x="248959" y="248925"/>
                  <a:pt x="253640" y="253250"/>
                </a:cubicBezTo>
                <a:lnTo>
                  <a:pt x="255800" y="253250"/>
                </a:lnTo>
                <a:cubicBezTo>
                  <a:pt x="268042" y="253250"/>
                  <a:pt x="277764" y="262621"/>
                  <a:pt x="277764" y="274876"/>
                </a:cubicBezTo>
                <a:lnTo>
                  <a:pt x="277764" y="281724"/>
                </a:lnTo>
                <a:lnTo>
                  <a:pt x="284244" y="281724"/>
                </a:lnTo>
                <a:cubicBezTo>
                  <a:pt x="286765" y="281724"/>
                  <a:pt x="288565" y="283887"/>
                  <a:pt x="288565" y="286049"/>
                </a:cubicBezTo>
                <a:cubicBezTo>
                  <a:pt x="288565" y="288573"/>
                  <a:pt x="286765" y="290375"/>
                  <a:pt x="284244" y="290375"/>
                </a:cubicBezTo>
                <a:lnTo>
                  <a:pt x="118621" y="290375"/>
                </a:lnTo>
                <a:cubicBezTo>
                  <a:pt x="116460" y="290375"/>
                  <a:pt x="114300" y="288573"/>
                  <a:pt x="114300" y="286049"/>
                </a:cubicBezTo>
                <a:cubicBezTo>
                  <a:pt x="114300" y="283887"/>
                  <a:pt x="116460" y="281724"/>
                  <a:pt x="118621" y="281724"/>
                </a:cubicBezTo>
                <a:lnTo>
                  <a:pt x="125102" y="281724"/>
                </a:lnTo>
                <a:lnTo>
                  <a:pt x="125102" y="274876"/>
                </a:lnTo>
                <a:cubicBezTo>
                  <a:pt x="125102" y="262621"/>
                  <a:pt x="134823" y="253250"/>
                  <a:pt x="147065" y="253250"/>
                </a:cubicBezTo>
                <a:lnTo>
                  <a:pt x="149585" y="253250"/>
                </a:lnTo>
                <a:cubicBezTo>
                  <a:pt x="154266" y="248925"/>
                  <a:pt x="174429" y="227659"/>
                  <a:pt x="175509" y="177198"/>
                </a:cubicBezTo>
                <a:lnTo>
                  <a:pt x="169028" y="177198"/>
                </a:lnTo>
                <a:cubicBezTo>
                  <a:pt x="166868" y="177198"/>
                  <a:pt x="164707" y="175036"/>
                  <a:pt x="164707" y="172873"/>
                </a:cubicBezTo>
                <a:cubicBezTo>
                  <a:pt x="164707" y="170350"/>
                  <a:pt x="166868" y="168548"/>
                  <a:pt x="169028" y="168548"/>
                </a:cubicBezTo>
                <a:lnTo>
                  <a:pt x="175509" y="168548"/>
                </a:lnTo>
                <a:lnTo>
                  <a:pt x="175509" y="148364"/>
                </a:lnTo>
                <a:lnTo>
                  <a:pt x="169028" y="148364"/>
                </a:lnTo>
                <a:cubicBezTo>
                  <a:pt x="166868" y="148364"/>
                  <a:pt x="164707" y="146201"/>
                  <a:pt x="164707" y="144038"/>
                </a:cubicBezTo>
                <a:cubicBezTo>
                  <a:pt x="164707" y="141515"/>
                  <a:pt x="166868" y="139713"/>
                  <a:pt x="169028" y="139713"/>
                </a:cubicBezTo>
                <a:lnTo>
                  <a:pt x="177669" y="139713"/>
                </a:lnTo>
                <a:lnTo>
                  <a:pt x="165067" y="102228"/>
                </a:lnTo>
                <a:cubicBezTo>
                  <a:pt x="164707" y="100786"/>
                  <a:pt x="164707" y="99345"/>
                  <a:pt x="165427" y="98263"/>
                </a:cubicBezTo>
                <a:cubicBezTo>
                  <a:pt x="166508" y="97182"/>
                  <a:pt x="167948" y="96461"/>
                  <a:pt x="169028" y="96461"/>
                </a:cubicBezTo>
                <a:lnTo>
                  <a:pt x="197112" y="96461"/>
                </a:lnTo>
                <a:lnTo>
                  <a:pt x="197112" y="79160"/>
                </a:lnTo>
                <a:cubicBezTo>
                  <a:pt x="197112" y="76637"/>
                  <a:pt x="198912" y="74835"/>
                  <a:pt x="201433" y="74835"/>
                </a:cubicBezTo>
                <a:close/>
                <a:moveTo>
                  <a:pt x="83132" y="9408"/>
                </a:moveTo>
                <a:cubicBezTo>
                  <a:pt x="80613" y="8331"/>
                  <a:pt x="77374" y="9049"/>
                  <a:pt x="75215" y="10844"/>
                </a:cubicBezTo>
                <a:cubicBezTo>
                  <a:pt x="73415" y="12999"/>
                  <a:pt x="72695" y="15872"/>
                  <a:pt x="73415" y="18744"/>
                </a:cubicBezTo>
                <a:lnTo>
                  <a:pt x="89250" y="63273"/>
                </a:lnTo>
                <a:cubicBezTo>
                  <a:pt x="92129" y="66864"/>
                  <a:pt x="96448" y="69378"/>
                  <a:pt x="101846" y="71173"/>
                </a:cubicBezTo>
                <a:lnTo>
                  <a:pt x="97887" y="40650"/>
                </a:lnTo>
                <a:cubicBezTo>
                  <a:pt x="97887" y="38136"/>
                  <a:pt x="99327" y="35981"/>
                  <a:pt x="101846" y="35622"/>
                </a:cubicBezTo>
                <a:cubicBezTo>
                  <a:pt x="104365" y="35622"/>
                  <a:pt x="106524" y="37059"/>
                  <a:pt x="106524" y="39572"/>
                </a:cubicBezTo>
                <a:lnTo>
                  <a:pt x="110843" y="73328"/>
                </a:lnTo>
                <a:cubicBezTo>
                  <a:pt x="112642" y="73328"/>
                  <a:pt x="114442" y="73687"/>
                  <a:pt x="116241" y="73687"/>
                </a:cubicBezTo>
                <a:cubicBezTo>
                  <a:pt x="118041" y="73687"/>
                  <a:pt x="119840" y="73328"/>
                  <a:pt x="121639" y="73328"/>
                </a:cubicBezTo>
                <a:lnTo>
                  <a:pt x="125598" y="39572"/>
                </a:lnTo>
                <a:cubicBezTo>
                  <a:pt x="125958" y="37059"/>
                  <a:pt x="128117" y="35622"/>
                  <a:pt x="130636" y="35622"/>
                </a:cubicBezTo>
                <a:cubicBezTo>
                  <a:pt x="132796" y="35981"/>
                  <a:pt x="134955" y="38136"/>
                  <a:pt x="134235" y="40650"/>
                </a:cubicBezTo>
                <a:lnTo>
                  <a:pt x="130636" y="71173"/>
                </a:lnTo>
                <a:cubicBezTo>
                  <a:pt x="135675" y="69378"/>
                  <a:pt x="140353" y="66864"/>
                  <a:pt x="143232" y="63273"/>
                </a:cubicBezTo>
                <a:lnTo>
                  <a:pt x="158707" y="18744"/>
                </a:lnTo>
                <a:cubicBezTo>
                  <a:pt x="159787" y="15872"/>
                  <a:pt x="159067" y="12999"/>
                  <a:pt x="156907" y="10844"/>
                </a:cubicBezTo>
                <a:cubicBezTo>
                  <a:pt x="154748" y="9049"/>
                  <a:pt x="152229" y="8331"/>
                  <a:pt x="148990" y="9408"/>
                </a:cubicBezTo>
                <a:lnTo>
                  <a:pt x="128117" y="17308"/>
                </a:lnTo>
                <a:cubicBezTo>
                  <a:pt x="120560" y="20181"/>
                  <a:pt x="111922" y="20181"/>
                  <a:pt x="104005" y="17308"/>
                </a:cubicBezTo>
                <a:lnTo>
                  <a:pt x="83132" y="9408"/>
                </a:lnTo>
                <a:close/>
                <a:moveTo>
                  <a:pt x="86371" y="1149"/>
                </a:moveTo>
                <a:lnTo>
                  <a:pt x="107244" y="9049"/>
                </a:lnTo>
                <a:cubicBezTo>
                  <a:pt x="113002" y="11203"/>
                  <a:pt x="119480" y="11203"/>
                  <a:pt x="124878" y="9049"/>
                </a:cubicBezTo>
                <a:lnTo>
                  <a:pt x="146111" y="1149"/>
                </a:lnTo>
                <a:cubicBezTo>
                  <a:pt x="152229" y="-1365"/>
                  <a:pt x="158707" y="430"/>
                  <a:pt x="163025" y="4740"/>
                </a:cubicBezTo>
                <a:cubicBezTo>
                  <a:pt x="167704" y="9049"/>
                  <a:pt x="169143" y="15513"/>
                  <a:pt x="166984" y="21258"/>
                </a:cubicBezTo>
                <a:lnTo>
                  <a:pt x="152229" y="63991"/>
                </a:lnTo>
                <a:cubicBezTo>
                  <a:pt x="155468" y="66864"/>
                  <a:pt x="161226" y="71891"/>
                  <a:pt x="168064" y="79433"/>
                </a:cubicBezTo>
                <a:cubicBezTo>
                  <a:pt x="169503" y="81587"/>
                  <a:pt x="169503" y="84101"/>
                  <a:pt x="167704" y="85537"/>
                </a:cubicBezTo>
                <a:cubicBezTo>
                  <a:pt x="165545" y="87333"/>
                  <a:pt x="163025" y="87333"/>
                  <a:pt x="161586" y="85178"/>
                </a:cubicBezTo>
                <a:cubicBezTo>
                  <a:pt x="155468" y="78714"/>
                  <a:pt x="150790" y="74046"/>
                  <a:pt x="147551" y="71532"/>
                </a:cubicBezTo>
                <a:cubicBezTo>
                  <a:pt x="139993" y="78355"/>
                  <a:pt x="128837" y="82305"/>
                  <a:pt x="116241" y="82305"/>
                </a:cubicBezTo>
                <a:cubicBezTo>
                  <a:pt x="103645" y="82305"/>
                  <a:pt x="92129" y="78355"/>
                  <a:pt x="84931" y="71532"/>
                </a:cubicBezTo>
                <a:cubicBezTo>
                  <a:pt x="72336" y="82665"/>
                  <a:pt x="23752" y="130784"/>
                  <a:pt x="24472" y="217686"/>
                </a:cubicBezTo>
                <a:cubicBezTo>
                  <a:pt x="24472" y="230255"/>
                  <a:pt x="20873" y="243182"/>
                  <a:pt x="14035" y="254314"/>
                </a:cubicBezTo>
                <a:cubicBezTo>
                  <a:pt x="11876" y="258624"/>
                  <a:pt x="9357" y="266165"/>
                  <a:pt x="8997" y="276220"/>
                </a:cubicBezTo>
                <a:cubicBezTo>
                  <a:pt x="16914" y="280529"/>
                  <a:pt x="65138" y="280170"/>
                  <a:pt x="88890" y="279811"/>
                </a:cubicBezTo>
                <a:lnTo>
                  <a:pt x="99686" y="279811"/>
                </a:lnTo>
                <a:cubicBezTo>
                  <a:pt x="102206" y="279811"/>
                  <a:pt x="104005" y="281965"/>
                  <a:pt x="104005" y="284120"/>
                </a:cubicBezTo>
                <a:cubicBezTo>
                  <a:pt x="104005" y="286633"/>
                  <a:pt x="102206" y="288429"/>
                  <a:pt x="99686" y="288429"/>
                </a:cubicBezTo>
                <a:lnTo>
                  <a:pt x="88890" y="288788"/>
                </a:lnTo>
                <a:cubicBezTo>
                  <a:pt x="81333" y="288788"/>
                  <a:pt x="74495" y="288788"/>
                  <a:pt x="68017" y="288788"/>
                </a:cubicBezTo>
                <a:cubicBezTo>
                  <a:pt x="28070" y="288788"/>
                  <a:pt x="7917" y="287352"/>
                  <a:pt x="2159" y="281965"/>
                </a:cubicBezTo>
                <a:cubicBezTo>
                  <a:pt x="720" y="280170"/>
                  <a:pt x="0" y="278374"/>
                  <a:pt x="0" y="277297"/>
                </a:cubicBezTo>
                <a:cubicBezTo>
                  <a:pt x="0" y="267242"/>
                  <a:pt x="2519" y="256828"/>
                  <a:pt x="6838" y="250005"/>
                </a:cubicBezTo>
                <a:cubicBezTo>
                  <a:pt x="12596" y="239950"/>
                  <a:pt x="15835" y="228818"/>
                  <a:pt x="15475" y="217686"/>
                </a:cubicBezTo>
                <a:cubicBezTo>
                  <a:pt x="14755" y="123961"/>
                  <a:pt x="67657" y="74405"/>
                  <a:pt x="79893" y="63991"/>
                </a:cubicBezTo>
                <a:lnTo>
                  <a:pt x="65138" y="21258"/>
                </a:lnTo>
                <a:cubicBezTo>
                  <a:pt x="62979" y="15513"/>
                  <a:pt x="64778" y="9049"/>
                  <a:pt x="69457" y="4740"/>
                </a:cubicBezTo>
                <a:cubicBezTo>
                  <a:pt x="73775" y="430"/>
                  <a:pt x="80613" y="-1365"/>
                  <a:pt x="86371" y="1149"/>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21" name="TextBox 20">
            <a:extLst>
              <a:ext uri="{FF2B5EF4-FFF2-40B4-BE49-F238E27FC236}">
                <a16:creationId xmlns:a16="http://schemas.microsoft.com/office/drawing/2014/main" id="{276DAE80-0B15-FB4E-93CE-7EA6C4071C36}"/>
              </a:ext>
            </a:extLst>
          </p:cNvPr>
          <p:cNvSpPr txBox="1"/>
          <p:nvPr/>
        </p:nvSpPr>
        <p:spPr>
          <a:xfrm>
            <a:off x="1429385" y="10196739"/>
            <a:ext cx="974947" cy="1015663"/>
          </a:xfrm>
          <a:prstGeom prst="rect">
            <a:avLst/>
          </a:prstGeom>
          <a:noFill/>
        </p:spPr>
        <p:txBody>
          <a:bodyPr wrap="none" rtlCol="0">
            <a:spAutoFit/>
          </a:bodyPr>
          <a:lstStyle/>
          <a:p>
            <a:pPr algn="r"/>
            <a:r>
              <a:rPr lang="en-US" sz="6000" b="1" dirty="0">
                <a:solidFill>
                  <a:schemeClr val="accent1"/>
                </a:solidFill>
                <a:latin typeface="Poppins" pitchFamily="2" charset="77"/>
                <a:cs typeface="Poppins" pitchFamily="2" charset="77"/>
              </a:rPr>
              <a:t>01</a:t>
            </a:r>
          </a:p>
        </p:txBody>
      </p:sp>
      <p:sp>
        <p:nvSpPr>
          <p:cNvPr id="22" name="Subtitle 2">
            <a:extLst>
              <a:ext uri="{FF2B5EF4-FFF2-40B4-BE49-F238E27FC236}">
                <a16:creationId xmlns:a16="http://schemas.microsoft.com/office/drawing/2014/main" id="{ECAF5B87-8DAE-9B48-90A7-2E079D6A5E4D}"/>
              </a:ext>
            </a:extLst>
          </p:cNvPr>
          <p:cNvSpPr txBox="1">
            <a:spLocks/>
          </p:cNvSpPr>
          <p:nvPr/>
        </p:nvSpPr>
        <p:spPr>
          <a:xfrm>
            <a:off x="2623775" y="9944842"/>
            <a:ext cx="4168926" cy="1519457"/>
          </a:xfrm>
          <a:prstGeom prst="rect">
            <a:avLst/>
          </a:prstGeom>
        </p:spPr>
        <p:txBody>
          <a:bodyPr vert="horz" wrap="square" lIns="91440" tIns="108745" rIns="9144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23" name="TextBox 22">
            <a:extLst>
              <a:ext uri="{FF2B5EF4-FFF2-40B4-BE49-F238E27FC236}">
                <a16:creationId xmlns:a16="http://schemas.microsoft.com/office/drawing/2014/main" id="{B789C702-8788-2E4A-9853-AD43A878CDC8}"/>
              </a:ext>
            </a:extLst>
          </p:cNvPr>
          <p:cNvSpPr txBox="1"/>
          <p:nvPr/>
        </p:nvSpPr>
        <p:spPr>
          <a:xfrm>
            <a:off x="7354486" y="10196739"/>
            <a:ext cx="1125629" cy="1015663"/>
          </a:xfrm>
          <a:prstGeom prst="rect">
            <a:avLst/>
          </a:prstGeom>
          <a:noFill/>
        </p:spPr>
        <p:txBody>
          <a:bodyPr wrap="none" rtlCol="0">
            <a:spAutoFit/>
          </a:bodyPr>
          <a:lstStyle/>
          <a:p>
            <a:pPr algn="r"/>
            <a:r>
              <a:rPr lang="en-US" sz="6000" b="1" dirty="0">
                <a:solidFill>
                  <a:schemeClr val="accent3"/>
                </a:solidFill>
                <a:latin typeface="Poppins" pitchFamily="2" charset="77"/>
                <a:cs typeface="Poppins" pitchFamily="2" charset="77"/>
              </a:rPr>
              <a:t>02</a:t>
            </a:r>
          </a:p>
        </p:txBody>
      </p:sp>
      <p:sp>
        <p:nvSpPr>
          <p:cNvPr id="24" name="Subtitle 2">
            <a:extLst>
              <a:ext uri="{FF2B5EF4-FFF2-40B4-BE49-F238E27FC236}">
                <a16:creationId xmlns:a16="http://schemas.microsoft.com/office/drawing/2014/main" id="{5F0BF425-721B-9743-93BE-F5C89B30B3D0}"/>
              </a:ext>
            </a:extLst>
          </p:cNvPr>
          <p:cNvSpPr txBox="1">
            <a:spLocks/>
          </p:cNvSpPr>
          <p:nvPr/>
        </p:nvSpPr>
        <p:spPr>
          <a:xfrm>
            <a:off x="8699558" y="9944842"/>
            <a:ext cx="4168926" cy="1519457"/>
          </a:xfrm>
          <a:prstGeom prst="rect">
            <a:avLst/>
          </a:prstGeom>
        </p:spPr>
        <p:txBody>
          <a:bodyPr vert="horz" wrap="square" lIns="91440" tIns="108745" rIns="9144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3" name="Picture Placeholder 2">
            <a:extLst>
              <a:ext uri="{FF2B5EF4-FFF2-40B4-BE49-F238E27FC236}">
                <a16:creationId xmlns:a16="http://schemas.microsoft.com/office/drawing/2014/main" id="{DC11B8C1-D172-E247-A317-AEF7F19D9395}"/>
              </a:ext>
            </a:extLst>
          </p:cNvPr>
          <p:cNvSpPr>
            <a:spLocks noGrp="1"/>
          </p:cNvSpPr>
          <p:nvPr>
            <p:ph type="pic" sz="quarter" idx="14"/>
          </p:nvPr>
        </p:nvSpPr>
        <p:spPr/>
      </p:sp>
    </p:spTree>
    <p:extLst>
      <p:ext uri="{BB962C8B-B14F-4D97-AF65-F5344CB8AC3E}">
        <p14:creationId xmlns:p14="http://schemas.microsoft.com/office/powerpoint/2010/main" val="247891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 name="Freeform 6">
            <a:extLst>
              <a:ext uri="{FF2B5EF4-FFF2-40B4-BE49-F238E27FC236}">
                <a16:creationId xmlns:a16="http://schemas.microsoft.com/office/drawing/2014/main" id="{01F8277A-B141-7044-B196-B03BF06F13A1}"/>
              </a:ext>
            </a:extLst>
          </p:cNvPr>
          <p:cNvSpPr>
            <a:spLocks/>
          </p:cNvSpPr>
          <p:nvPr/>
        </p:nvSpPr>
        <p:spPr bwMode="auto">
          <a:xfrm>
            <a:off x="8798238" y="8973227"/>
            <a:ext cx="4702376" cy="3164186"/>
          </a:xfrm>
          <a:custGeom>
            <a:avLst/>
            <a:gdLst>
              <a:gd name="T0" fmla="*/ 550 w 758"/>
              <a:gd name="T1" fmla="*/ 94 h 510"/>
              <a:gd name="T2" fmla="*/ 550 w 758"/>
              <a:gd name="T3" fmla="*/ 94 h 510"/>
              <a:gd name="T4" fmla="*/ 344 w 758"/>
              <a:gd name="T5" fmla="*/ 0 h 510"/>
              <a:gd name="T6" fmla="*/ 345 w 758"/>
              <a:gd name="T7" fmla="*/ 117 h 510"/>
              <a:gd name="T8" fmla="*/ 243 w 758"/>
              <a:gd name="T9" fmla="*/ 251 h 510"/>
              <a:gd name="T10" fmla="*/ 133 w 758"/>
              <a:gd name="T11" fmla="*/ 281 h 510"/>
              <a:gd name="T12" fmla="*/ 0 w 758"/>
              <a:gd name="T13" fmla="*/ 236 h 510"/>
              <a:gd name="T14" fmla="*/ 547 w 758"/>
              <a:gd name="T15" fmla="*/ 510 h 510"/>
              <a:gd name="T16" fmla="*/ 550 w 758"/>
              <a:gd name="T17" fmla="*/ 510 h 510"/>
              <a:gd name="T18" fmla="*/ 758 w 758"/>
              <a:gd name="T19" fmla="*/ 302 h 510"/>
              <a:gd name="T20" fmla="*/ 550 w 758"/>
              <a:gd name="T21" fmla="*/ 94 h 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8" h="510">
                <a:moveTo>
                  <a:pt x="550" y="94"/>
                </a:moveTo>
                <a:cubicBezTo>
                  <a:pt x="550" y="94"/>
                  <a:pt x="550" y="94"/>
                  <a:pt x="550" y="94"/>
                </a:cubicBezTo>
                <a:cubicBezTo>
                  <a:pt x="468" y="94"/>
                  <a:pt x="394" y="57"/>
                  <a:pt x="344" y="0"/>
                </a:cubicBezTo>
                <a:cubicBezTo>
                  <a:pt x="355" y="38"/>
                  <a:pt x="355" y="78"/>
                  <a:pt x="345" y="117"/>
                </a:cubicBezTo>
                <a:cubicBezTo>
                  <a:pt x="330" y="174"/>
                  <a:pt x="294" y="222"/>
                  <a:pt x="243" y="251"/>
                </a:cubicBezTo>
                <a:cubicBezTo>
                  <a:pt x="209" y="271"/>
                  <a:pt x="171" y="281"/>
                  <a:pt x="133" y="281"/>
                </a:cubicBezTo>
                <a:cubicBezTo>
                  <a:pt x="84" y="281"/>
                  <a:pt x="38" y="265"/>
                  <a:pt x="0" y="236"/>
                </a:cubicBezTo>
                <a:cubicBezTo>
                  <a:pt x="126" y="402"/>
                  <a:pt x="324" y="509"/>
                  <a:pt x="547" y="510"/>
                </a:cubicBezTo>
                <a:cubicBezTo>
                  <a:pt x="550" y="510"/>
                  <a:pt x="550" y="510"/>
                  <a:pt x="550" y="510"/>
                </a:cubicBezTo>
                <a:cubicBezTo>
                  <a:pt x="665" y="510"/>
                  <a:pt x="758" y="417"/>
                  <a:pt x="758" y="302"/>
                </a:cubicBezTo>
                <a:cubicBezTo>
                  <a:pt x="758" y="187"/>
                  <a:pt x="665" y="94"/>
                  <a:pt x="550" y="94"/>
                </a:cubicBezTo>
                <a:close/>
              </a:path>
            </a:pathLst>
          </a:custGeom>
          <a:ln w="38100">
            <a:solidFill>
              <a:schemeClr val="accent3"/>
            </a:solidFill>
          </a:ln>
        </p:spPr>
        <p:txBody>
          <a:bodyPr vert="horz" wrap="square" lIns="292080" tIns="146040" rIns="292080" bIns="146040" numCol="1" anchor="t" anchorCtr="0" compatLnSpc="1">
            <a:prstTxWarp prst="textNoShape">
              <a:avLst/>
            </a:prstTxWarp>
          </a:bodyPr>
          <a:lstStyle/>
          <a:p>
            <a:endParaRPr lang="en-US" sz="5751" dirty="0">
              <a:latin typeface="Lato Light" panose="020F0502020204030203" pitchFamily="34" charset="0"/>
            </a:endParaRPr>
          </a:p>
        </p:txBody>
      </p:sp>
      <p:sp useBgFill="1">
        <p:nvSpPr>
          <p:cNvPr id="6" name="Freeform 8">
            <a:extLst>
              <a:ext uri="{FF2B5EF4-FFF2-40B4-BE49-F238E27FC236}">
                <a16:creationId xmlns:a16="http://schemas.microsoft.com/office/drawing/2014/main" id="{812001F8-43D4-8744-8513-BF3052C64687}"/>
              </a:ext>
            </a:extLst>
          </p:cNvPr>
          <p:cNvSpPr>
            <a:spLocks/>
          </p:cNvSpPr>
          <p:nvPr/>
        </p:nvSpPr>
        <p:spPr bwMode="auto">
          <a:xfrm>
            <a:off x="13328020" y="4885524"/>
            <a:ext cx="3330721" cy="4614566"/>
          </a:xfrm>
          <a:custGeom>
            <a:avLst/>
            <a:gdLst>
              <a:gd name="T0" fmla="*/ 57 w 537"/>
              <a:gd name="T1" fmla="*/ 342 h 744"/>
              <a:gd name="T2" fmla="*/ 80 w 537"/>
              <a:gd name="T3" fmla="*/ 566 h 744"/>
              <a:gd name="T4" fmla="*/ 239 w 537"/>
              <a:gd name="T5" fmla="*/ 498 h 744"/>
              <a:gd name="T6" fmla="*/ 348 w 537"/>
              <a:gd name="T7" fmla="*/ 527 h 744"/>
              <a:gd name="T8" fmla="*/ 451 w 537"/>
              <a:gd name="T9" fmla="*/ 660 h 744"/>
              <a:gd name="T10" fmla="*/ 457 w 537"/>
              <a:gd name="T11" fmla="*/ 744 h 744"/>
              <a:gd name="T12" fmla="*/ 419 w 537"/>
              <a:gd name="T13" fmla="*/ 136 h 744"/>
              <a:gd name="T14" fmla="*/ 417 w 537"/>
              <a:gd name="T15" fmla="*/ 133 h 744"/>
              <a:gd name="T16" fmla="*/ 133 w 537"/>
              <a:gd name="T17" fmla="*/ 58 h 744"/>
              <a:gd name="T18" fmla="*/ 57 w 537"/>
              <a:gd name="T19" fmla="*/ 341 h 744"/>
              <a:gd name="T20" fmla="*/ 57 w 537"/>
              <a:gd name="T21" fmla="*/ 342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7" h="744">
                <a:moveTo>
                  <a:pt x="57" y="342"/>
                </a:moveTo>
                <a:cubicBezTo>
                  <a:pt x="98" y="413"/>
                  <a:pt x="104" y="494"/>
                  <a:pt x="80" y="566"/>
                </a:cubicBezTo>
                <a:cubicBezTo>
                  <a:pt x="121" y="523"/>
                  <a:pt x="178" y="498"/>
                  <a:pt x="239" y="498"/>
                </a:cubicBezTo>
                <a:cubicBezTo>
                  <a:pt x="277" y="498"/>
                  <a:pt x="315" y="508"/>
                  <a:pt x="348" y="527"/>
                </a:cubicBezTo>
                <a:cubicBezTo>
                  <a:pt x="399" y="556"/>
                  <a:pt x="435" y="604"/>
                  <a:pt x="451" y="660"/>
                </a:cubicBezTo>
                <a:cubicBezTo>
                  <a:pt x="458" y="688"/>
                  <a:pt x="460" y="717"/>
                  <a:pt x="457" y="744"/>
                </a:cubicBezTo>
                <a:cubicBezTo>
                  <a:pt x="537" y="553"/>
                  <a:pt x="530" y="329"/>
                  <a:pt x="419" y="136"/>
                </a:cubicBezTo>
                <a:cubicBezTo>
                  <a:pt x="417" y="133"/>
                  <a:pt x="417" y="133"/>
                  <a:pt x="417" y="133"/>
                </a:cubicBezTo>
                <a:cubicBezTo>
                  <a:pt x="359" y="34"/>
                  <a:pt x="232" y="0"/>
                  <a:pt x="133" y="58"/>
                </a:cubicBezTo>
                <a:cubicBezTo>
                  <a:pt x="34" y="115"/>
                  <a:pt x="0" y="242"/>
                  <a:pt x="57" y="341"/>
                </a:cubicBezTo>
                <a:cubicBezTo>
                  <a:pt x="57" y="342"/>
                  <a:pt x="57" y="342"/>
                  <a:pt x="57" y="342"/>
                </a:cubicBezTo>
                <a:close/>
              </a:path>
            </a:pathLst>
          </a:custGeom>
          <a:ln w="38100">
            <a:solidFill>
              <a:schemeClr val="accent5"/>
            </a:solidFill>
          </a:ln>
        </p:spPr>
        <p:txBody>
          <a:bodyPr vert="horz" wrap="square" lIns="292080" tIns="146040" rIns="292080" bIns="146040" numCol="1" anchor="t" anchorCtr="0" compatLnSpc="1">
            <a:prstTxWarp prst="textNoShape">
              <a:avLst/>
            </a:prstTxWarp>
          </a:bodyPr>
          <a:lstStyle/>
          <a:p>
            <a:endParaRPr lang="en-US" sz="5751" dirty="0">
              <a:latin typeface="Lato Light" panose="020F0502020204030203" pitchFamily="34" charset="0"/>
            </a:endParaRPr>
          </a:p>
        </p:txBody>
      </p:sp>
      <p:sp useBgFill="1">
        <p:nvSpPr>
          <p:cNvPr id="7" name="Freeform 6">
            <a:extLst>
              <a:ext uri="{FF2B5EF4-FFF2-40B4-BE49-F238E27FC236}">
                <a16:creationId xmlns:a16="http://schemas.microsoft.com/office/drawing/2014/main" id="{F0BC6CC3-DBFC-234F-9C31-443465157427}"/>
              </a:ext>
            </a:extLst>
          </p:cNvPr>
          <p:cNvSpPr>
            <a:spLocks/>
          </p:cNvSpPr>
          <p:nvPr/>
        </p:nvSpPr>
        <p:spPr bwMode="auto">
          <a:xfrm>
            <a:off x="7768742" y="6220839"/>
            <a:ext cx="3330721" cy="4608509"/>
          </a:xfrm>
          <a:custGeom>
            <a:avLst/>
            <a:gdLst>
              <a:gd name="T0" fmla="*/ 479 w 537"/>
              <a:gd name="T1" fmla="*/ 401 h 743"/>
              <a:gd name="T2" fmla="*/ 458 w 537"/>
              <a:gd name="T3" fmla="*/ 173 h 743"/>
              <a:gd name="T4" fmla="*/ 297 w 537"/>
              <a:gd name="T5" fmla="*/ 243 h 743"/>
              <a:gd name="T6" fmla="*/ 188 w 537"/>
              <a:gd name="T7" fmla="*/ 214 h 743"/>
              <a:gd name="T8" fmla="*/ 79 w 537"/>
              <a:gd name="T9" fmla="*/ 0 h 743"/>
              <a:gd name="T10" fmla="*/ 118 w 537"/>
              <a:gd name="T11" fmla="*/ 607 h 743"/>
              <a:gd name="T12" fmla="*/ 120 w 537"/>
              <a:gd name="T13" fmla="*/ 610 h 743"/>
              <a:gd name="T14" fmla="*/ 404 w 537"/>
              <a:gd name="T15" fmla="*/ 685 h 743"/>
              <a:gd name="T16" fmla="*/ 479 w 537"/>
              <a:gd name="T17" fmla="*/ 402 h 743"/>
              <a:gd name="T18" fmla="*/ 479 w 537"/>
              <a:gd name="T19" fmla="*/ 401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7" h="743">
                <a:moveTo>
                  <a:pt x="479" y="401"/>
                </a:moveTo>
                <a:cubicBezTo>
                  <a:pt x="438" y="329"/>
                  <a:pt x="432" y="246"/>
                  <a:pt x="458" y="173"/>
                </a:cubicBezTo>
                <a:cubicBezTo>
                  <a:pt x="417" y="217"/>
                  <a:pt x="359" y="243"/>
                  <a:pt x="297" y="243"/>
                </a:cubicBezTo>
                <a:cubicBezTo>
                  <a:pt x="259" y="243"/>
                  <a:pt x="221" y="233"/>
                  <a:pt x="188" y="214"/>
                </a:cubicBezTo>
                <a:cubicBezTo>
                  <a:pt x="110" y="169"/>
                  <a:pt x="70" y="84"/>
                  <a:pt x="79" y="0"/>
                </a:cubicBezTo>
                <a:cubicBezTo>
                  <a:pt x="0" y="191"/>
                  <a:pt x="7" y="415"/>
                  <a:pt x="118" y="607"/>
                </a:cubicBezTo>
                <a:cubicBezTo>
                  <a:pt x="120" y="610"/>
                  <a:pt x="120" y="610"/>
                  <a:pt x="120" y="610"/>
                </a:cubicBezTo>
                <a:cubicBezTo>
                  <a:pt x="177" y="709"/>
                  <a:pt x="305" y="743"/>
                  <a:pt x="404" y="685"/>
                </a:cubicBezTo>
                <a:cubicBezTo>
                  <a:pt x="503" y="628"/>
                  <a:pt x="537" y="501"/>
                  <a:pt x="479" y="402"/>
                </a:cubicBezTo>
                <a:cubicBezTo>
                  <a:pt x="479" y="401"/>
                  <a:pt x="479" y="401"/>
                  <a:pt x="479" y="401"/>
                </a:cubicBezTo>
                <a:close/>
              </a:path>
            </a:pathLst>
          </a:custGeom>
          <a:ln w="38100">
            <a:solidFill>
              <a:schemeClr val="accent2"/>
            </a:solidFill>
          </a:ln>
        </p:spPr>
        <p:txBody>
          <a:bodyPr vert="horz" wrap="square" lIns="292080" tIns="146040" rIns="292080" bIns="146040" numCol="1" anchor="t" anchorCtr="0" compatLnSpc="1">
            <a:prstTxWarp prst="textNoShape">
              <a:avLst/>
            </a:prstTxWarp>
          </a:bodyPr>
          <a:lstStyle/>
          <a:p>
            <a:endParaRPr lang="en-US" sz="5751" dirty="0">
              <a:latin typeface="Lato Light" panose="020F0502020204030203" pitchFamily="34" charset="0"/>
            </a:endParaRPr>
          </a:p>
        </p:txBody>
      </p:sp>
      <p:sp useBgFill="1">
        <p:nvSpPr>
          <p:cNvPr id="8" name="Freeform 7">
            <a:extLst>
              <a:ext uri="{FF2B5EF4-FFF2-40B4-BE49-F238E27FC236}">
                <a16:creationId xmlns:a16="http://schemas.microsoft.com/office/drawing/2014/main" id="{4AA8A067-E0C1-3245-BFEF-79461D6C9787}"/>
              </a:ext>
            </a:extLst>
          </p:cNvPr>
          <p:cNvSpPr>
            <a:spLocks/>
          </p:cNvSpPr>
          <p:nvPr/>
        </p:nvSpPr>
        <p:spPr bwMode="auto">
          <a:xfrm>
            <a:off x="12552872" y="7871058"/>
            <a:ext cx="3727382" cy="4236074"/>
          </a:xfrm>
          <a:custGeom>
            <a:avLst/>
            <a:gdLst>
              <a:gd name="T0" fmla="*/ 467 w 601"/>
              <a:gd name="T1" fmla="*/ 57 h 683"/>
              <a:gd name="T2" fmla="*/ 183 w 601"/>
              <a:gd name="T3" fmla="*/ 134 h 683"/>
              <a:gd name="T4" fmla="*/ 183 w 601"/>
              <a:gd name="T5" fmla="*/ 134 h 683"/>
              <a:gd name="T6" fmla="*/ 0 w 601"/>
              <a:gd name="T7" fmla="*/ 266 h 683"/>
              <a:gd name="T8" fmla="*/ 164 w 601"/>
              <a:gd name="T9" fmla="*/ 479 h 683"/>
              <a:gd name="T10" fmla="*/ 26 w 601"/>
              <a:gd name="T11" fmla="*/ 683 h 683"/>
              <a:gd name="T12" fmla="*/ 542 w 601"/>
              <a:gd name="T13" fmla="*/ 343 h 683"/>
              <a:gd name="T14" fmla="*/ 544 w 601"/>
              <a:gd name="T15" fmla="*/ 340 h 683"/>
              <a:gd name="T16" fmla="*/ 467 w 601"/>
              <a:gd name="T17" fmla="*/ 57 h 6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1" h="683">
                <a:moveTo>
                  <a:pt x="467" y="57"/>
                </a:moveTo>
                <a:cubicBezTo>
                  <a:pt x="367" y="0"/>
                  <a:pt x="240" y="35"/>
                  <a:pt x="183" y="134"/>
                </a:cubicBezTo>
                <a:cubicBezTo>
                  <a:pt x="183" y="134"/>
                  <a:pt x="183" y="134"/>
                  <a:pt x="183" y="134"/>
                </a:cubicBezTo>
                <a:cubicBezTo>
                  <a:pt x="142" y="205"/>
                  <a:pt x="74" y="251"/>
                  <a:pt x="0" y="266"/>
                </a:cubicBezTo>
                <a:cubicBezTo>
                  <a:pt x="94" y="291"/>
                  <a:pt x="164" y="377"/>
                  <a:pt x="164" y="479"/>
                </a:cubicBezTo>
                <a:cubicBezTo>
                  <a:pt x="164" y="571"/>
                  <a:pt x="107" y="651"/>
                  <a:pt x="26" y="683"/>
                </a:cubicBezTo>
                <a:cubicBezTo>
                  <a:pt x="234" y="658"/>
                  <a:pt x="429" y="539"/>
                  <a:pt x="542" y="343"/>
                </a:cubicBezTo>
                <a:cubicBezTo>
                  <a:pt x="544" y="340"/>
                  <a:pt x="544" y="340"/>
                  <a:pt x="544" y="340"/>
                </a:cubicBezTo>
                <a:cubicBezTo>
                  <a:pt x="601" y="241"/>
                  <a:pt x="566" y="114"/>
                  <a:pt x="467" y="57"/>
                </a:cubicBezTo>
                <a:close/>
              </a:path>
            </a:pathLst>
          </a:custGeom>
          <a:ln w="38100">
            <a:solidFill>
              <a:schemeClr val="accent4"/>
            </a:solidFill>
          </a:ln>
        </p:spPr>
        <p:txBody>
          <a:bodyPr vert="horz" wrap="square" lIns="292080" tIns="146040" rIns="292080" bIns="146040" numCol="1" anchor="t" anchorCtr="0" compatLnSpc="1">
            <a:prstTxWarp prst="textNoShape">
              <a:avLst/>
            </a:prstTxWarp>
          </a:bodyPr>
          <a:lstStyle/>
          <a:p>
            <a:endParaRPr lang="en-US" sz="5751" dirty="0">
              <a:latin typeface="Lato Light" panose="020F0502020204030203" pitchFamily="34" charset="0"/>
            </a:endParaRPr>
          </a:p>
        </p:txBody>
      </p:sp>
      <p:sp useBgFill="1">
        <p:nvSpPr>
          <p:cNvPr id="9" name="Freeform 9">
            <a:extLst>
              <a:ext uri="{FF2B5EF4-FFF2-40B4-BE49-F238E27FC236}">
                <a16:creationId xmlns:a16="http://schemas.microsoft.com/office/drawing/2014/main" id="{51E4025B-D354-024A-BCAE-20777DAF4C17}"/>
              </a:ext>
            </a:extLst>
          </p:cNvPr>
          <p:cNvSpPr>
            <a:spLocks/>
          </p:cNvSpPr>
          <p:nvPr/>
        </p:nvSpPr>
        <p:spPr bwMode="auto">
          <a:xfrm>
            <a:off x="10926873" y="3577457"/>
            <a:ext cx="4696320" cy="3158129"/>
          </a:xfrm>
          <a:custGeom>
            <a:avLst/>
            <a:gdLst>
              <a:gd name="T0" fmla="*/ 412 w 757"/>
              <a:gd name="T1" fmla="*/ 392 h 509"/>
              <a:gd name="T2" fmla="*/ 514 w 757"/>
              <a:gd name="T3" fmla="*/ 258 h 509"/>
              <a:gd name="T4" fmla="*/ 624 w 757"/>
              <a:gd name="T5" fmla="*/ 228 h 509"/>
              <a:gd name="T6" fmla="*/ 757 w 757"/>
              <a:gd name="T7" fmla="*/ 273 h 509"/>
              <a:gd name="T8" fmla="*/ 211 w 757"/>
              <a:gd name="T9" fmla="*/ 0 h 509"/>
              <a:gd name="T10" fmla="*/ 207 w 757"/>
              <a:gd name="T11" fmla="*/ 0 h 509"/>
              <a:gd name="T12" fmla="*/ 0 w 757"/>
              <a:gd name="T13" fmla="*/ 208 h 509"/>
              <a:gd name="T14" fmla="*/ 207 w 757"/>
              <a:gd name="T15" fmla="*/ 416 h 509"/>
              <a:gd name="T16" fmla="*/ 208 w 757"/>
              <a:gd name="T17" fmla="*/ 416 h 509"/>
              <a:gd name="T18" fmla="*/ 413 w 757"/>
              <a:gd name="T19" fmla="*/ 509 h 509"/>
              <a:gd name="T20" fmla="*/ 412 w 757"/>
              <a:gd name="T21" fmla="*/ 392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7" h="509">
                <a:moveTo>
                  <a:pt x="412" y="392"/>
                </a:moveTo>
                <a:cubicBezTo>
                  <a:pt x="427" y="335"/>
                  <a:pt x="463" y="287"/>
                  <a:pt x="514" y="258"/>
                </a:cubicBezTo>
                <a:cubicBezTo>
                  <a:pt x="547" y="239"/>
                  <a:pt x="585" y="228"/>
                  <a:pt x="624" y="228"/>
                </a:cubicBezTo>
                <a:cubicBezTo>
                  <a:pt x="673" y="228"/>
                  <a:pt x="719" y="244"/>
                  <a:pt x="757" y="273"/>
                </a:cubicBezTo>
                <a:cubicBezTo>
                  <a:pt x="632" y="108"/>
                  <a:pt x="434" y="1"/>
                  <a:pt x="211" y="0"/>
                </a:cubicBezTo>
                <a:cubicBezTo>
                  <a:pt x="207" y="0"/>
                  <a:pt x="207" y="0"/>
                  <a:pt x="207" y="0"/>
                </a:cubicBezTo>
                <a:cubicBezTo>
                  <a:pt x="93" y="0"/>
                  <a:pt x="0" y="93"/>
                  <a:pt x="0" y="208"/>
                </a:cubicBezTo>
                <a:cubicBezTo>
                  <a:pt x="0" y="323"/>
                  <a:pt x="93" y="416"/>
                  <a:pt x="207" y="416"/>
                </a:cubicBezTo>
                <a:cubicBezTo>
                  <a:pt x="208" y="416"/>
                  <a:pt x="208" y="416"/>
                  <a:pt x="208" y="416"/>
                </a:cubicBezTo>
                <a:cubicBezTo>
                  <a:pt x="290" y="416"/>
                  <a:pt x="363" y="452"/>
                  <a:pt x="413" y="509"/>
                </a:cubicBezTo>
                <a:cubicBezTo>
                  <a:pt x="402" y="471"/>
                  <a:pt x="401" y="431"/>
                  <a:pt x="412" y="392"/>
                </a:cubicBezTo>
                <a:close/>
              </a:path>
            </a:pathLst>
          </a:custGeom>
          <a:ln w="38100">
            <a:solidFill>
              <a:schemeClr val="accent6"/>
            </a:solidFill>
          </a:ln>
        </p:spPr>
        <p:txBody>
          <a:bodyPr vert="horz" wrap="square" lIns="292080" tIns="146040" rIns="292080" bIns="146040" numCol="1" anchor="t" anchorCtr="0" compatLnSpc="1">
            <a:prstTxWarp prst="textNoShape">
              <a:avLst/>
            </a:prstTxWarp>
          </a:bodyPr>
          <a:lstStyle/>
          <a:p>
            <a:endParaRPr lang="en-US" sz="5751" dirty="0">
              <a:latin typeface="Lato Light" panose="020F0502020204030203" pitchFamily="34" charset="0"/>
            </a:endParaRPr>
          </a:p>
        </p:txBody>
      </p:sp>
      <p:sp useBgFill="1">
        <p:nvSpPr>
          <p:cNvPr id="10" name="Freeform 10">
            <a:extLst>
              <a:ext uri="{FF2B5EF4-FFF2-40B4-BE49-F238E27FC236}">
                <a16:creationId xmlns:a16="http://schemas.microsoft.com/office/drawing/2014/main" id="{E40E6899-4429-9845-A725-4095443DB126}"/>
              </a:ext>
            </a:extLst>
          </p:cNvPr>
          <p:cNvSpPr>
            <a:spLocks/>
          </p:cNvSpPr>
          <p:nvPr/>
        </p:nvSpPr>
        <p:spPr bwMode="auto">
          <a:xfrm>
            <a:off x="8147234" y="3607736"/>
            <a:ext cx="3733438" cy="4230017"/>
          </a:xfrm>
          <a:custGeom>
            <a:avLst/>
            <a:gdLst>
              <a:gd name="T0" fmla="*/ 435 w 602"/>
              <a:gd name="T1" fmla="*/ 203 h 682"/>
              <a:gd name="T2" fmla="*/ 570 w 602"/>
              <a:gd name="T3" fmla="*/ 0 h 682"/>
              <a:gd name="T4" fmla="*/ 59 w 602"/>
              <a:gd name="T5" fmla="*/ 338 h 682"/>
              <a:gd name="T6" fmla="*/ 57 w 602"/>
              <a:gd name="T7" fmla="*/ 342 h 682"/>
              <a:gd name="T8" fmla="*/ 134 w 602"/>
              <a:gd name="T9" fmla="*/ 625 h 682"/>
              <a:gd name="T10" fmla="*/ 418 w 602"/>
              <a:gd name="T11" fmla="*/ 548 h 682"/>
              <a:gd name="T12" fmla="*/ 418 w 602"/>
              <a:gd name="T13" fmla="*/ 548 h 682"/>
              <a:gd name="T14" fmla="*/ 602 w 602"/>
              <a:gd name="T15" fmla="*/ 416 h 682"/>
              <a:gd name="T16" fmla="*/ 435 w 602"/>
              <a:gd name="T17" fmla="*/ 203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2" h="682">
                <a:moveTo>
                  <a:pt x="435" y="203"/>
                </a:moveTo>
                <a:cubicBezTo>
                  <a:pt x="435" y="112"/>
                  <a:pt x="491" y="34"/>
                  <a:pt x="570" y="0"/>
                </a:cubicBezTo>
                <a:cubicBezTo>
                  <a:pt x="364" y="26"/>
                  <a:pt x="171" y="145"/>
                  <a:pt x="59" y="338"/>
                </a:cubicBezTo>
                <a:cubicBezTo>
                  <a:pt x="57" y="342"/>
                  <a:pt x="57" y="342"/>
                  <a:pt x="57" y="342"/>
                </a:cubicBezTo>
                <a:cubicBezTo>
                  <a:pt x="0" y="441"/>
                  <a:pt x="35" y="568"/>
                  <a:pt x="134" y="625"/>
                </a:cubicBezTo>
                <a:cubicBezTo>
                  <a:pt x="233" y="682"/>
                  <a:pt x="360" y="648"/>
                  <a:pt x="418" y="548"/>
                </a:cubicBezTo>
                <a:cubicBezTo>
                  <a:pt x="418" y="548"/>
                  <a:pt x="418" y="548"/>
                  <a:pt x="418" y="548"/>
                </a:cubicBezTo>
                <a:cubicBezTo>
                  <a:pt x="459" y="477"/>
                  <a:pt x="527" y="431"/>
                  <a:pt x="602" y="416"/>
                </a:cubicBezTo>
                <a:cubicBezTo>
                  <a:pt x="506" y="393"/>
                  <a:pt x="435" y="306"/>
                  <a:pt x="435" y="203"/>
                </a:cubicBezTo>
                <a:close/>
              </a:path>
            </a:pathLst>
          </a:custGeom>
          <a:ln w="38100">
            <a:solidFill>
              <a:schemeClr val="accent1"/>
            </a:solidFill>
          </a:ln>
        </p:spPr>
        <p:txBody>
          <a:bodyPr vert="horz" wrap="square" lIns="292080" tIns="146040" rIns="292080" bIns="146040" numCol="1" anchor="t" anchorCtr="0" compatLnSpc="1">
            <a:prstTxWarp prst="textNoShape">
              <a:avLst/>
            </a:prstTxWarp>
          </a:bodyPr>
          <a:lstStyle/>
          <a:p>
            <a:endParaRPr lang="en-US" sz="5751" dirty="0">
              <a:latin typeface="Lato Light" panose="020F0502020204030203" pitchFamily="34" charset="0"/>
            </a:endParaRPr>
          </a:p>
        </p:txBody>
      </p:sp>
      <p:sp>
        <p:nvSpPr>
          <p:cNvPr id="43" name="Freeform 514">
            <a:extLst>
              <a:ext uri="{FF2B5EF4-FFF2-40B4-BE49-F238E27FC236}">
                <a16:creationId xmlns:a16="http://schemas.microsoft.com/office/drawing/2014/main" id="{7F67BDB7-EC02-A74B-B1EB-DA7D201B1F5D}"/>
              </a:ext>
            </a:extLst>
          </p:cNvPr>
          <p:cNvSpPr>
            <a:spLocks noChangeArrowheads="1"/>
          </p:cNvSpPr>
          <p:nvPr/>
        </p:nvSpPr>
        <p:spPr bwMode="auto">
          <a:xfrm>
            <a:off x="11592592" y="4298609"/>
            <a:ext cx="1090072" cy="993048"/>
          </a:xfrm>
          <a:custGeom>
            <a:avLst/>
            <a:gdLst>
              <a:gd name="T0" fmla="*/ 61292 w 841"/>
              <a:gd name="T1" fmla="*/ 216239 h 769"/>
              <a:gd name="T2" fmla="*/ 293478 w 841"/>
              <a:gd name="T3" fmla="*/ 234558 h 769"/>
              <a:gd name="T4" fmla="*/ 81482 w 841"/>
              <a:gd name="T5" fmla="*/ 112789 h 769"/>
              <a:gd name="T6" fmla="*/ 112128 w 841"/>
              <a:gd name="T7" fmla="*/ 112789 h 769"/>
              <a:gd name="T8" fmla="*/ 81482 w 841"/>
              <a:gd name="T9" fmla="*/ 112789 h 769"/>
              <a:gd name="T10" fmla="*/ 9013 w 841"/>
              <a:gd name="T11" fmla="*/ 165951 h 769"/>
              <a:gd name="T12" fmla="*/ 70666 w 841"/>
              <a:gd name="T13" fmla="*/ 120691 h 769"/>
              <a:gd name="T14" fmla="*/ 13700 w 841"/>
              <a:gd name="T15" fmla="*/ 45259 h 769"/>
              <a:gd name="T16" fmla="*/ 184596 w 841"/>
              <a:gd name="T17" fmla="*/ 50288 h 769"/>
              <a:gd name="T18" fmla="*/ 121141 w 841"/>
              <a:gd name="T19" fmla="*/ 111711 h 769"/>
              <a:gd name="T20" fmla="*/ 96985 w 841"/>
              <a:gd name="T21" fmla="*/ 90518 h 769"/>
              <a:gd name="T22" fmla="*/ 72108 w 841"/>
              <a:gd name="T23" fmla="*/ 111711 h 769"/>
              <a:gd name="T24" fmla="*/ 9013 w 841"/>
              <a:gd name="T25" fmla="*/ 50288 h 769"/>
              <a:gd name="T26" fmla="*/ 179909 w 841"/>
              <a:gd name="T27" fmla="*/ 170620 h 769"/>
              <a:gd name="T28" fmla="*/ 122583 w 841"/>
              <a:gd name="T29" fmla="*/ 120691 h 769"/>
              <a:gd name="T30" fmla="*/ 184596 w 841"/>
              <a:gd name="T31" fmla="*/ 165951 h 769"/>
              <a:gd name="T32" fmla="*/ 230745 w 841"/>
              <a:gd name="T33" fmla="*/ 192531 h 769"/>
              <a:gd name="T34" fmla="*/ 212357 w 841"/>
              <a:gd name="T35" fmla="*/ 207259 h 769"/>
              <a:gd name="T36" fmla="*/ 268241 w 841"/>
              <a:gd name="T37" fmla="*/ 103809 h 769"/>
              <a:gd name="T38" fmla="*/ 249493 w 841"/>
              <a:gd name="T39" fmla="*/ 103809 h 769"/>
              <a:gd name="T40" fmla="*/ 272207 w 841"/>
              <a:gd name="T41" fmla="*/ 57113 h 769"/>
              <a:gd name="T42" fmla="*/ 260669 w 841"/>
              <a:gd name="T43" fmla="*/ 68607 h 769"/>
              <a:gd name="T44" fmla="*/ 260669 w 841"/>
              <a:gd name="T45" fmla="*/ 45259 h 769"/>
              <a:gd name="T46" fmla="*/ 226418 w 841"/>
              <a:gd name="T47" fmla="*/ 0 h 769"/>
              <a:gd name="T48" fmla="*/ 226418 w 841"/>
              <a:gd name="T49" fmla="*/ 8980 h 769"/>
              <a:gd name="T50" fmla="*/ 277975 w 841"/>
              <a:gd name="T51" fmla="*/ 68607 h 769"/>
              <a:gd name="T52" fmla="*/ 281220 w 841"/>
              <a:gd name="T53" fmla="*/ 57113 h 769"/>
              <a:gd name="T54" fmla="*/ 240119 w 841"/>
              <a:gd name="T55" fmla="*/ 57113 h 769"/>
              <a:gd name="T56" fmla="*/ 226418 w 841"/>
              <a:gd name="T57" fmla="*/ 68607 h 769"/>
              <a:gd name="T58" fmla="*/ 221731 w 841"/>
              <a:gd name="T59" fmla="*/ 72918 h 769"/>
              <a:gd name="T60" fmla="*/ 293478 w 841"/>
              <a:gd name="T61" fmla="*/ 136855 h 769"/>
              <a:gd name="T62" fmla="*/ 277615 w 841"/>
              <a:gd name="T63" fmla="*/ 99139 h 769"/>
              <a:gd name="T64" fmla="*/ 244806 w 841"/>
              <a:gd name="T65" fmla="*/ 94470 h 769"/>
              <a:gd name="T66" fmla="*/ 226418 w 841"/>
              <a:gd name="T67" fmla="*/ 136855 h 769"/>
              <a:gd name="T68" fmla="*/ 221731 w 841"/>
              <a:gd name="T69" fmla="*/ 141525 h 769"/>
              <a:gd name="T70" fmla="*/ 272928 w 841"/>
              <a:gd name="T71" fmla="*/ 146195 h 769"/>
              <a:gd name="T72" fmla="*/ 258867 w 841"/>
              <a:gd name="T73" fmla="*/ 207259 h 769"/>
              <a:gd name="T74" fmla="*/ 230745 w 841"/>
              <a:gd name="T75" fmla="*/ 183551 h 769"/>
              <a:gd name="T76" fmla="*/ 131957 w 841"/>
              <a:gd name="T77" fmla="*/ 179600 h 769"/>
              <a:gd name="T78" fmla="*/ 193609 w 841"/>
              <a:gd name="T79" fmla="*/ 165951 h 769"/>
              <a:gd name="T80" fmla="*/ 179909 w 841"/>
              <a:gd name="T81" fmla="*/ 36279 h 769"/>
              <a:gd name="T82" fmla="*/ 0 w 841"/>
              <a:gd name="T83" fmla="*/ 50288 h 769"/>
              <a:gd name="T84" fmla="*/ 13700 w 841"/>
              <a:gd name="T85" fmla="*/ 179600 h 769"/>
              <a:gd name="T86" fmla="*/ 4687 w 841"/>
              <a:gd name="T87" fmla="*/ 207259 h 769"/>
              <a:gd name="T88" fmla="*/ 0 w 841"/>
              <a:gd name="T89" fmla="*/ 271196 h 769"/>
              <a:gd name="T90" fmla="*/ 4687 w 841"/>
              <a:gd name="T91" fmla="*/ 275866 h 769"/>
              <a:gd name="T92" fmla="*/ 293478 w 841"/>
              <a:gd name="T93" fmla="*/ 243897 h 769"/>
              <a:gd name="T94" fmla="*/ 297805 w 841"/>
              <a:gd name="T95" fmla="*/ 275866 h 769"/>
              <a:gd name="T96" fmla="*/ 302852 w 841"/>
              <a:gd name="T97" fmla="*/ 211569 h 769"/>
              <a:gd name="T98" fmla="*/ 297805 w 841"/>
              <a:gd name="T99" fmla="*/ 0 h 7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841" h="769">
                <a:moveTo>
                  <a:pt x="25" y="653"/>
                </a:moveTo>
                <a:lnTo>
                  <a:pt x="25" y="602"/>
                </a:lnTo>
                <a:lnTo>
                  <a:pt x="170" y="602"/>
                </a:lnTo>
                <a:lnTo>
                  <a:pt x="367" y="602"/>
                </a:lnTo>
                <a:lnTo>
                  <a:pt x="814" y="602"/>
                </a:lnTo>
                <a:lnTo>
                  <a:pt x="814" y="653"/>
                </a:lnTo>
                <a:lnTo>
                  <a:pt x="25" y="653"/>
                </a:lnTo>
                <a:close/>
                <a:moveTo>
                  <a:pt x="226" y="314"/>
                </a:moveTo>
                <a:lnTo>
                  <a:pt x="226" y="314"/>
                </a:lnTo>
                <a:cubicBezTo>
                  <a:pt x="229" y="293"/>
                  <a:pt x="247" y="277"/>
                  <a:pt x="269" y="277"/>
                </a:cubicBezTo>
                <a:cubicBezTo>
                  <a:pt x="290" y="277"/>
                  <a:pt x="307" y="293"/>
                  <a:pt x="311" y="314"/>
                </a:cubicBezTo>
                <a:lnTo>
                  <a:pt x="352" y="577"/>
                </a:lnTo>
                <a:lnTo>
                  <a:pt x="185" y="577"/>
                </a:lnTo>
                <a:lnTo>
                  <a:pt x="226" y="314"/>
                </a:lnTo>
                <a:close/>
                <a:moveTo>
                  <a:pt x="38" y="475"/>
                </a:moveTo>
                <a:lnTo>
                  <a:pt x="38" y="475"/>
                </a:lnTo>
                <a:cubicBezTo>
                  <a:pt x="31" y="475"/>
                  <a:pt x="25" y="469"/>
                  <a:pt x="25" y="462"/>
                </a:cubicBezTo>
                <a:lnTo>
                  <a:pt x="25" y="296"/>
                </a:lnTo>
                <a:cubicBezTo>
                  <a:pt x="75" y="317"/>
                  <a:pt x="135" y="330"/>
                  <a:pt x="196" y="336"/>
                </a:cubicBezTo>
                <a:lnTo>
                  <a:pt x="175" y="475"/>
                </a:lnTo>
                <a:lnTo>
                  <a:pt x="38" y="475"/>
                </a:lnTo>
                <a:close/>
                <a:moveTo>
                  <a:pt x="38" y="126"/>
                </a:moveTo>
                <a:lnTo>
                  <a:pt x="499" y="126"/>
                </a:lnTo>
                <a:cubicBezTo>
                  <a:pt x="506" y="126"/>
                  <a:pt x="512" y="132"/>
                  <a:pt x="512" y="140"/>
                </a:cubicBezTo>
                <a:lnTo>
                  <a:pt x="512" y="267"/>
                </a:lnTo>
                <a:cubicBezTo>
                  <a:pt x="461" y="290"/>
                  <a:pt x="400" y="305"/>
                  <a:pt x="336" y="311"/>
                </a:cubicBezTo>
                <a:lnTo>
                  <a:pt x="336" y="310"/>
                </a:lnTo>
                <a:cubicBezTo>
                  <a:pt x="331" y="276"/>
                  <a:pt x="302" y="252"/>
                  <a:pt x="269" y="252"/>
                </a:cubicBezTo>
                <a:cubicBezTo>
                  <a:pt x="235" y="252"/>
                  <a:pt x="206" y="276"/>
                  <a:pt x="200" y="310"/>
                </a:cubicBezTo>
                <a:lnTo>
                  <a:pt x="200" y="311"/>
                </a:lnTo>
                <a:cubicBezTo>
                  <a:pt x="136" y="305"/>
                  <a:pt x="75" y="290"/>
                  <a:pt x="25" y="267"/>
                </a:cubicBezTo>
                <a:lnTo>
                  <a:pt x="25" y="140"/>
                </a:lnTo>
                <a:cubicBezTo>
                  <a:pt x="25" y="132"/>
                  <a:pt x="31" y="126"/>
                  <a:pt x="38" y="126"/>
                </a:cubicBezTo>
                <a:close/>
                <a:moveTo>
                  <a:pt x="499" y="475"/>
                </a:moveTo>
                <a:lnTo>
                  <a:pt x="362" y="475"/>
                </a:lnTo>
                <a:lnTo>
                  <a:pt x="340" y="336"/>
                </a:lnTo>
                <a:cubicBezTo>
                  <a:pt x="402" y="330"/>
                  <a:pt x="461" y="316"/>
                  <a:pt x="512" y="296"/>
                </a:cubicBezTo>
                <a:lnTo>
                  <a:pt x="512" y="462"/>
                </a:lnTo>
                <a:cubicBezTo>
                  <a:pt x="512" y="469"/>
                  <a:pt x="506" y="475"/>
                  <a:pt x="499" y="475"/>
                </a:cubicBezTo>
                <a:close/>
                <a:moveTo>
                  <a:pt x="640" y="536"/>
                </a:moveTo>
                <a:lnTo>
                  <a:pt x="640" y="536"/>
                </a:lnTo>
                <a:cubicBezTo>
                  <a:pt x="665" y="536"/>
                  <a:pt x="686" y="554"/>
                  <a:pt x="692" y="577"/>
                </a:cubicBezTo>
                <a:lnTo>
                  <a:pt x="589" y="577"/>
                </a:lnTo>
                <a:cubicBezTo>
                  <a:pt x="594" y="554"/>
                  <a:pt x="615" y="536"/>
                  <a:pt x="640" y="536"/>
                </a:cubicBezTo>
                <a:close/>
                <a:moveTo>
                  <a:pt x="692" y="289"/>
                </a:moveTo>
                <a:lnTo>
                  <a:pt x="744" y="289"/>
                </a:lnTo>
                <a:lnTo>
                  <a:pt x="744" y="381"/>
                </a:lnTo>
                <a:lnTo>
                  <a:pt x="692" y="381"/>
                </a:lnTo>
                <a:lnTo>
                  <a:pt x="692" y="289"/>
                </a:lnTo>
                <a:close/>
                <a:moveTo>
                  <a:pt x="723" y="126"/>
                </a:moveTo>
                <a:lnTo>
                  <a:pt x="723" y="126"/>
                </a:lnTo>
                <a:cubicBezTo>
                  <a:pt x="741" y="126"/>
                  <a:pt x="755" y="141"/>
                  <a:pt x="755" y="159"/>
                </a:cubicBezTo>
                <a:cubicBezTo>
                  <a:pt x="755" y="176"/>
                  <a:pt x="741" y="191"/>
                  <a:pt x="723" y="191"/>
                </a:cubicBezTo>
                <a:cubicBezTo>
                  <a:pt x="706" y="191"/>
                  <a:pt x="692" y="176"/>
                  <a:pt x="692" y="159"/>
                </a:cubicBezTo>
                <a:cubicBezTo>
                  <a:pt x="692" y="141"/>
                  <a:pt x="706" y="126"/>
                  <a:pt x="723" y="126"/>
                </a:cubicBezTo>
                <a:close/>
                <a:moveTo>
                  <a:pt x="826" y="0"/>
                </a:moveTo>
                <a:lnTo>
                  <a:pt x="628" y="0"/>
                </a:lnTo>
                <a:cubicBezTo>
                  <a:pt x="621" y="0"/>
                  <a:pt x="615" y="5"/>
                  <a:pt x="615" y="12"/>
                </a:cubicBezTo>
                <a:cubicBezTo>
                  <a:pt x="615" y="19"/>
                  <a:pt x="621" y="25"/>
                  <a:pt x="628" y="25"/>
                </a:cubicBezTo>
                <a:lnTo>
                  <a:pt x="814" y="25"/>
                </a:lnTo>
                <a:lnTo>
                  <a:pt x="814" y="191"/>
                </a:lnTo>
                <a:lnTo>
                  <a:pt x="771" y="191"/>
                </a:lnTo>
                <a:cubicBezTo>
                  <a:pt x="777" y="181"/>
                  <a:pt x="780" y="171"/>
                  <a:pt x="780" y="159"/>
                </a:cubicBezTo>
                <a:cubicBezTo>
                  <a:pt x="780" y="127"/>
                  <a:pt x="755" y="101"/>
                  <a:pt x="723" y="101"/>
                </a:cubicBezTo>
                <a:cubicBezTo>
                  <a:pt x="692" y="101"/>
                  <a:pt x="666" y="127"/>
                  <a:pt x="666" y="159"/>
                </a:cubicBezTo>
                <a:cubicBezTo>
                  <a:pt x="666" y="171"/>
                  <a:pt x="669" y="181"/>
                  <a:pt x="676" y="191"/>
                </a:cubicBezTo>
                <a:lnTo>
                  <a:pt x="628" y="191"/>
                </a:lnTo>
                <a:cubicBezTo>
                  <a:pt x="621" y="191"/>
                  <a:pt x="615" y="196"/>
                  <a:pt x="615" y="203"/>
                </a:cubicBezTo>
                <a:cubicBezTo>
                  <a:pt x="615" y="210"/>
                  <a:pt x="621" y="216"/>
                  <a:pt x="628" y="216"/>
                </a:cubicBezTo>
                <a:lnTo>
                  <a:pt x="814" y="216"/>
                </a:lnTo>
                <a:lnTo>
                  <a:pt x="814" y="381"/>
                </a:lnTo>
                <a:lnTo>
                  <a:pt x="770" y="381"/>
                </a:lnTo>
                <a:lnTo>
                  <a:pt x="770" y="276"/>
                </a:lnTo>
                <a:cubicBezTo>
                  <a:pt x="770" y="269"/>
                  <a:pt x="764" y="263"/>
                  <a:pt x="757" y="263"/>
                </a:cubicBezTo>
                <a:lnTo>
                  <a:pt x="679" y="263"/>
                </a:lnTo>
                <a:cubicBezTo>
                  <a:pt x="672" y="263"/>
                  <a:pt x="666" y="269"/>
                  <a:pt x="666" y="276"/>
                </a:cubicBezTo>
                <a:lnTo>
                  <a:pt x="666" y="381"/>
                </a:lnTo>
                <a:lnTo>
                  <a:pt x="628" y="381"/>
                </a:lnTo>
                <a:cubicBezTo>
                  <a:pt x="621" y="381"/>
                  <a:pt x="615" y="387"/>
                  <a:pt x="615" y="394"/>
                </a:cubicBezTo>
                <a:cubicBezTo>
                  <a:pt x="615" y="401"/>
                  <a:pt x="621" y="407"/>
                  <a:pt x="628" y="407"/>
                </a:cubicBezTo>
                <a:lnTo>
                  <a:pt x="679" y="407"/>
                </a:lnTo>
                <a:lnTo>
                  <a:pt x="757" y="407"/>
                </a:lnTo>
                <a:lnTo>
                  <a:pt x="814" y="407"/>
                </a:lnTo>
                <a:lnTo>
                  <a:pt x="814" y="577"/>
                </a:lnTo>
                <a:lnTo>
                  <a:pt x="718" y="577"/>
                </a:lnTo>
                <a:cubicBezTo>
                  <a:pt x="712" y="539"/>
                  <a:pt x="679" y="511"/>
                  <a:pt x="640" y="511"/>
                </a:cubicBezTo>
                <a:cubicBezTo>
                  <a:pt x="601" y="511"/>
                  <a:pt x="569" y="539"/>
                  <a:pt x="562" y="577"/>
                </a:cubicBezTo>
                <a:lnTo>
                  <a:pt x="378" y="577"/>
                </a:lnTo>
                <a:lnTo>
                  <a:pt x="366" y="500"/>
                </a:lnTo>
                <a:lnTo>
                  <a:pt x="499" y="500"/>
                </a:lnTo>
                <a:cubicBezTo>
                  <a:pt x="520" y="500"/>
                  <a:pt x="537" y="483"/>
                  <a:pt x="537" y="462"/>
                </a:cubicBezTo>
                <a:lnTo>
                  <a:pt x="537" y="140"/>
                </a:lnTo>
                <a:cubicBezTo>
                  <a:pt x="537" y="118"/>
                  <a:pt x="520" y="101"/>
                  <a:pt x="499" y="101"/>
                </a:cubicBezTo>
                <a:lnTo>
                  <a:pt x="38" y="101"/>
                </a:lnTo>
                <a:cubicBezTo>
                  <a:pt x="17" y="101"/>
                  <a:pt x="0" y="118"/>
                  <a:pt x="0" y="140"/>
                </a:cubicBezTo>
                <a:lnTo>
                  <a:pt x="0" y="462"/>
                </a:lnTo>
                <a:cubicBezTo>
                  <a:pt x="0" y="483"/>
                  <a:pt x="17" y="500"/>
                  <a:pt x="38" y="500"/>
                </a:cubicBezTo>
                <a:lnTo>
                  <a:pt x="171" y="500"/>
                </a:lnTo>
                <a:lnTo>
                  <a:pt x="159" y="577"/>
                </a:lnTo>
                <a:lnTo>
                  <a:pt x="13" y="577"/>
                </a:lnTo>
                <a:cubicBezTo>
                  <a:pt x="5" y="577"/>
                  <a:pt x="0" y="582"/>
                  <a:pt x="0" y="589"/>
                </a:cubicBezTo>
                <a:lnTo>
                  <a:pt x="0" y="755"/>
                </a:lnTo>
                <a:cubicBezTo>
                  <a:pt x="0" y="762"/>
                  <a:pt x="5" y="768"/>
                  <a:pt x="13" y="768"/>
                </a:cubicBezTo>
                <a:cubicBezTo>
                  <a:pt x="19" y="768"/>
                  <a:pt x="25" y="762"/>
                  <a:pt x="25" y="755"/>
                </a:cubicBezTo>
                <a:lnTo>
                  <a:pt x="25" y="679"/>
                </a:lnTo>
                <a:lnTo>
                  <a:pt x="814" y="679"/>
                </a:lnTo>
                <a:lnTo>
                  <a:pt x="814" y="755"/>
                </a:lnTo>
                <a:cubicBezTo>
                  <a:pt x="814" y="762"/>
                  <a:pt x="820" y="768"/>
                  <a:pt x="826" y="768"/>
                </a:cubicBezTo>
                <a:cubicBezTo>
                  <a:pt x="834" y="768"/>
                  <a:pt x="840" y="762"/>
                  <a:pt x="840" y="755"/>
                </a:cubicBezTo>
                <a:lnTo>
                  <a:pt x="840" y="589"/>
                </a:lnTo>
                <a:lnTo>
                  <a:pt x="840" y="12"/>
                </a:lnTo>
                <a:cubicBezTo>
                  <a:pt x="840" y="5"/>
                  <a:pt x="834" y="0"/>
                  <a:pt x="826" y="0"/>
                </a:cubicBezTo>
                <a:close/>
              </a:path>
            </a:pathLst>
          </a:custGeom>
          <a:solidFill>
            <a:schemeClr val="accent6"/>
          </a:solidFill>
          <a:ln>
            <a:noFill/>
          </a:ln>
          <a:effectLst/>
        </p:spPr>
        <p:txBody>
          <a:bodyPr wrap="none" anchor="ctr"/>
          <a:lstStyle/>
          <a:p>
            <a:endParaRPr lang="en-US" dirty="0">
              <a:latin typeface="Lato Light" panose="020F0502020204030203" pitchFamily="34" charset="0"/>
            </a:endParaRPr>
          </a:p>
        </p:txBody>
      </p:sp>
      <p:sp>
        <p:nvSpPr>
          <p:cNvPr id="44" name="Freeform 800">
            <a:extLst>
              <a:ext uri="{FF2B5EF4-FFF2-40B4-BE49-F238E27FC236}">
                <a16:creationId xmlns:a16="http://schemas.microsoft.com/office/drawing/2014/main" id="{26763FF8-3026-6B43-91FD-0B8A62C616B4}"/>
              </a:ext>
            </a:extLst>
          </p:cNvPr>
          <p:cNvSpPr>
            <a:spLocks noChangeArrowheads="1"/>
          </p:cNvSpPr>
          <p:nvPr/>
        </p:nvSpPr>
        <p:spPr bwMode="auto">
          <a:xfrm>
            <a:off x="14275762" y="8793110"/>
            <a:ext cx="1090068" cy="1090068"/>
          </a:xfrm>
          <a:custGeom>
            <a:avLst/>
            <a:gdLst/>
            <a:ahLst/>
            <a:cxnLst/>
            <a:rect l="0" t="0" r="r" b="b"/>
            <a:pathLst>
              <a:path w="302852" h="302852">
                <a:moveTo>
                  <a:pt x="275854" y="275455"/>
                </a:moveTo>
                <a:lnTo>
                  <a:pt x="275854" y="293479"/>
                </a:lnTo>
                <a:lnTo>
                  <a:pt x="293493" y="293479"/>
                </a:lnTo>
                <a:lnTo>
                  <a:pt x="293493" y="275455"/>
                </a:lnTo>
                <a:lnTo>
                  <a:pt x="275854" y="275455"/>
                </a:lnTo>
                <a:close/>
                <a:moveTo>
                  <a:pt x="139061" y="275455"/>
                </a:moveTo>
                <a:lnTo>
                  <a:pt x="139061" y="293479"/>
                </a:lnTo>
                <a:lnTo>
                  <a:pt x="156700" y="293479"/>
                </a:lnTo>
                <a:lnTo>
                  <a:pt x="156700" y="275455"/>
                </a:lnTo>
                <a:lnTo>
                  <a:pt x="139061" y="275455"/>
                </a:lnTo>
                <a:close/>
                <a:moveTo>
                  <a:pt x="9374" y="273976"/>
                </a:moveTo>
                <a:lnTo>
                  <a:pt x="9374" y="291930"/>
                </a:lnTo>
                <a:lnTo>
                  <a:pt x="27041" y="291930"/>
                </a:lnTo>
                <a:lnTo>
                  <a:pt x="27041" y="273976"/>
                </a:lnTo>
                <a:lnTo>
                  <a:pt x="9374" y="273976"/>
                </a:lnTo>
                <a:close/>
                <a:moveTo>
                  <a:pt x="241958" y="204673"/>
                </a:moveTo>
                <a:lnTo>
                  <a:pt x="206405" y="240661"/>
                </a:lnTo>
                <a:lnTo>
                  <a:pt x="214665" y="260094"/>
                </a:lnTo>
                <a:lnTo>
                  <a:pt x="261350" y="213310"/>
                </a:lnTo>
                <a:lnTo>
                  <a:pt x="241958" y="204673"/>
                </a:lnTo>
                <a:close/>
                <a:moveTo>
                  <a:pt x="170134" y="160048"/>
                </a:moveTo>
                <a:cubicBezTo>
                  <a:pt x="167621" y="160048"/>
                  <a:pt x="165466" y="161128"/>
                  <a:pt x="164029" y="162567"/>
                </a:cubicBezTo>
                <a:cubicBezTo>
                  <a:pt x="160438" y="166166"/>
                  <a:pt x="160438" y="171204"/>
                  <a:pt x="164029" y="174443"/>
                </a:cubicBezTo>
                <a:cubicBezTo>
                  <a:pt x="166902" y="178042"/>
                  <a:pt x="172648" y="178042"/>
                  <a:pt x="176239" y="174443"/>
                </a:cubicBezTo>
                <a:cubicBezTo>
                  <a:pt x="177676" y="172644"/>
                  <a:pt x="178753" y="170844"/>
                  <a:pt x="178753" y="168685"/>
                </a:cubicBezTo>
                <a:cubicBezTo>
                  <a:pt x="178753" y="166526"/>
                  <a:pt x="177676" y="164007"/>
                  <a:pt x="176239" y="162567"/>
                </a:cubicBezTo>
                <a:cubicBezTo>
                  <a:pt x="174444" y="161128"/>
                  <a:pt x="171930" y="160048"/>
                  <a:pt x="170134" y="160048"/>
                </a:cubicBezTo>
                <a:close/>
                <a:moveTo>
                  <a:pt x="275854" y="139189"/>
                </a:moveTo>
                <a:lnTo>
                  <a:pt x="275854" y="156853"/>
                </a:lnTo>
                <a:lnTo>
                  <a:pt x="293493" y="156853"/>
                </a:lnTo>
                <a:lnTo>
                  <a:pt x="293493" y="139189"/>
                </a:lnTo>
                <a:lnTo>
                  <a:pt x="275854" y="139189"/>
                </a:lnTo>
                <a:close/>
                <a:moveTo>
                  <a:pt x="9396" y="138452"/>
                </a:moveTo>
                <a:lnTo>
                  <a:pt x="9396" y="156074"/>
                </a:lnTo>
                <a:lnTo>
                  <a:pt x="27104" y="156074"/>
                </a:lnTo>
                <a:lnTo>
                  <a:pt x="27104" y="138452"/>
                </a:lnTo>
                <a:lnTo>
                  <a:pt x="9396" y="138452"/>
                </a:lnTo>
                <a:close/>
                <a:moveTo>
                  <a:pt x="123449" y="115783"/>
                </a:moveTo>
                <a:lnTo>
                  <a:pt x="160797" y="153210"/>
                </a:lnTo>
                <a:cubicBezTo>
                  <a:pt x="167980" y="149252"/>
                  <a:pt x="176958" y="150331"/>
                  <a:pt x="182344" y="156089"/>
                </a:cubicBezTo>
                <a:cubicBezTo>
                  <a:pt x="185936" y="159328"/>
                  <a:pt x="187731" y="164007"/>
                  <a:pt x="187731" y="168685"/>
                </a:cubicBezTo>
                <a:cubicBezTo>
                  <a:pt x="187731" y="173004"/>
                  <a:pt x="185936" y="177682"/>
                  <a:pt x="182344" y="181281"/>
                </a:cubicBezTo>
                <a:cubicBezTo>
                  <a:pt x="179112" y="184520"/>
                  <a:pt x="174803" y="186319"/>
                  <a:pt x="170134" y="186319"/>
                </a:cubicBezTo>
                <a:cubicBezTo>
                  <a:pt x="165107" y="186319"/>
                  <a:pt x="160797" y="184520"/>
                  <a:pt x="157206" y="181281"/>
                </a:cubicBezTo>
                <a:cubicBezTo>
                  <a:pt x="151460" y="175163"/>
                  <a:pt x="150742" y="166526"/>
                  <a:pt x="154692" y="160048"/>
                </a:cubicBezTo>
                <a:lnTo>
                  <a:pt x="116985" y="122261"/>
                </a:lnTo>
                <a:lnTo>
                  <a:pt x="134223" y="198555"/>
                </a:lnTo>
                <a:cubicBezTo>
                  <a:pt x="143560" y="201434"/>
                  <a:pt x="174085" y="211511"/>
                  <a:pt x="200659" y="233463"/>
                </a:cubicBezTo>
                <a:lnTo>
                  <a:pt x="234775" y="198915"/>
                </a:lnTo>
                <a:cubicBezTo>
                  <a:pt x="212869" y="172644"/>
                  <a:pt x="202814" y="142414"/>
                  <a:pt x="200300" y="133057"/>
                </a:cubicBezTo>
                <a:lnTo>
                  <a:pt x="123449" y="115783"/>
                </a:lnTo>
                <a:close/>
                <a:moveTo>
                  <a:pt x="109085" y="103187"/>
                </a:moveTo>
                <a:cubicBezTo>
                  <a:pt x="109803" y="103187"/>
                  <a:pt x="109803" y="103187"/>
                  <a:pt x="110162" y="103547"/>
                </a:cubicBezTo>
                <a:lnTo>
                  <a:pt x="204610" y="124780"/>
                </a:lnTo>
                <a:cubicBezTo>
                  <a:pt x="206405" y="125140"/>
                  <a:pt x="207842" y="126579"/>
                  <a:pt x="208201" y="128379"/>
                </a:cubicBezTo>
                <a:cubicBezTo>
                  <a:pt x="208201" y="128379"/>
                  <a:pt x="218256" y="166526"/>
                  <a:pt x="243753" y="195676"/>
                </a:cubicBezTo>
                <a:lnTo>
                  <a:pt x="271405" y="207552"/>
                </a:lnTo>
                <a:cubicBezTo>
                  <a:pt x="272483" y="208272"/>
                  <a:pt x="273560" y="209352"/>
                  <a:pt x="273560" y="210791"/>
                </a:cubicBezTo>
                <a:cubicBezTo>
                  <a:pt x="274278" y="212231"/>
                  <a:pt x="273560" y="214030"/>
                  <a:pt x="272842" y="215110"/>
                </a:cubicBezTo>
                <a:lnTo>
                  <a:pt x="216460" y="271251"/>
                </a:lnTo>
                <a:cubicBezTo>
                  <a:pt x="215383" y="272330"/>
                  <a:pt x="214665" y="272690"/>
                  <a:pt x="213228" y="272690"/>
                </a:cubicBezTo>
                <a:lnTo>
                  <a:pt x="212510" y="272690"/>
                </a:lnTo>
                <a:cubicBezTo>
                  <a:pt x="211074" y="272330"/>
                  <a:pt x="209637" y="271251"/>
                  <a:pt x="208919" y="269811"/>
                </a:cubicBezTo>
                <a:lnTo>
                  <a:pt x="197068" y="242460"/>
                </a:lnTo>
                <a:cubicBezTo>
                  <a:pt x="167621" y="216549"/>
                  <a:pt x="129913" y="206832"/>
                  <a:pt x="129195" y="206832"/>
                </a:cubicBezTo>
                <a:cubicBezTo>
                  <a:pt x="127759" y="206472"/>
                  <a:pt x="126322" y="205033"/>
                  <a:pt x="126322" y="203234"/>
                </a:cubicBezTo>
                <a:lnTo>
                  <a:pt x="104775" y="108945"/>
                </a:lnTo>
                <a:cubicBezTo>
                  <a:pt x="104775" y="108585"/>
                  <a:pt x="104775" y="108225"/>
                  <a:pt x="104775" y="108225"/>
                </a:cubicBezTo>
                <a:cubicBezTo>
                  <a:pt x="104775" y="107866"/>
                  <a:pt x="104775" y="107866"/>
                  <a:pt x="104775" y="107866"/>
                </a:cubicBezTo>
                <a:cubicBezTo>
                  <a:pt x="104775" y="107146"/>
                  <a:pt x="104775" y="106786"/>
                  <a:pt x="104775" y="106426"/>
                </a:cubicBezTo>
                <a:cubicBezTo>
                  <a:pt x="105134" y="106066"/>
                  <a:pt x="105134" y="106066"/>
                  <a:pt x="105134" y="106066"/>
                </a:cubicBezTo>
                <a:cubicBezTo>
                  <a:pt x="105134" y="105706"/>
                  <a:pt x="105493" y="104987"/>
                  <a:pt x="105853" y="104627"/>
                </a:cubicBezTo>
                <a:cubicBezTo>
                  <a:pt x="106212" y="104267"/>
                  <a:pt x="106930" y="103907"/>
                  <a:pt x="107289" y="103547"/>
                </a:cubicBezTo>
                <a:lnTo>
                  <a:pt x="107648" y="103547"/>
                </a:lnTo>
                <a:cubicBezTo>
                  <a:pt x="108366" y="103547"/>
                  <a:pt x="108726" y="103187"/>
                  <a:pt x="109085" y="103187"/>
                </a:cubicBezTo>
                <a:close/>
                <a:moveTo>
                  <a:pt x="284493" y="47625"/>
                </a:moveTo>
                <a:cubicBezTo>
                  <a:pt x="287373" y="47625"/>
                  <a:pt x="289533" y="49788"/>
                  <a:pt x="289533" y="52311"/>
                </a:cubicBezTo>
                <a:lnTo>
                  <a:pt x="289533" y="129817"/>
                </a:lnTo>
                <a:lnTo>
                  <a:pt x="298172" y="129817"/>
                </a:lnTo>
                <a:cubicBezTo>
                  <a:pt x="300692" y="129817"/>
                  <a:pt x="302852" y="131980"/>
                  <a:pt x="302852" y="134503"/>
                </a:cubicBezTo>
                <a:lnTo>
                  <a:pt x="302852" y="161540"/>
                </a:lnTo>
                <a:cubicBezTo>
                  <a:pt x="302852" y="164063"/>
                  <a:pt x="300692" y="166226"/>
                  <a:pt x="298172" y="166226"/>
                </a:cubicBezTo>
                <a:lnTo>
                  <a:pt x="289533" y="166226"/>
                </a:lnTo>
                <a:lnTo>
                  <a:pt x="289533" y="266442"/>
                </a:lnTo>
                <a:lnTo>
                  <a:pt x="298172" y="266442"/>
                </a:lnTo>
                <a:cubicBezTo>
                  <a:pt x="300692" y="266442"/>
                  <a:pt x="302852" y="268245"/>
                  <a:pt x="302852" y="271129"/>
                </a:cubicBezTo>
                <a:lnTo>
                  <a:pt x="302852" y="298165"/>
                </a:lnTo>
                <a:cubicBezTo>
                  <a:pt x="302852" y="300689"/>
                  <a:pt x="300692" y="302852"/>
                  <a:pt x="298172" y="302852"/>
                </a:cubicBezTo>
                <a:lnTo>
                  <a:pt x="271174" y="302852"/>
                </a:lnTo>
                <a:cubicBezTo>
                  <a:pt x="268654" y="302852"/>
                  <a:pt x="266494" y="300689"/>
                  <a:pt x="266494" y="298165"/>
                </a:cubicBezTo>
                <a:lnTo>
                  <a:pt x="266494" y="289153"/>
                </a:lnTo>
                <a:lnTo>
                  <a:pt x="166059" y="289153"/>
                </a:lnTo>
                <a:lnTo>
                  <a:pt x="166059" y="298165"/>
                </a:lnTo>
                <a:cubicBezTo>
                  <a:pt x="166059" y="300689"/>
                  <a:pt x="163899" y="302852"/>
                  <a:pt x="161379" y="302852"/>
                </a:cubicBezTo>
                <a:lnTo>
                  <a:pt x="134381" y="302852"/>
                </a:lnTo>
                <a:cubicBezTo>
                  <a:pt x="131861" y="302852"/>
                  <a:pt x="130061" y="300689"/>
                  <a:pt x="130061" y="298165"/>
                </a:cubicBezTo>
                <a:lnTo>
                  <a:pt x="130061" y="289153"/>
                </a:lnTo>
                <a:lnTo>
                  <a:pt x="52305" y="289153"/>
                </a:lnTo>
                <a:cubicBezTo>
                  <a:pt x="49785" y="289153"/>
                  <a:pt x="47625" y="286990"/>
                  <a:pt x="47625" y="284467"/>
                </a:cubicBezTo>
                <a:cubicBezTo>
                  <a:pt x="47625" y="281943"/>
                  <a:pt x="49785" y="280141"/>
                  <a:pt x="52305" y="280141"/>
                </a:cubicBezTo>
                <a:lnTo>
                  <a:pt x="130061" y="280141"/>
                </a:lnTo>
                <a:lnTo>
                  <a:pt x="130061" y="271129"/>
                </a:lnTo>
                <a:cubicBezTo>
                  <a:pt x="130061" y="268245"/>
                  <a:pt x="131861" y="266442"/>
                  <a:pt x="134381" y="266442"/>
                </a:cubicBezTo>
                <a:lnTo>
                  <a:pt x="161379" y="266442"/>
                </a:lnTo>
                <a:cubicBezTo>
                  <a:pt x="163899" y="266442"/>
                  <a:pt x="166059" y="268245"/>
                  <a:pt x="166059" y="271129"/>
                </a:cubicBezTo>
                <a:lnTo>
                  <a:pt x="166059" y="280141"/>
                </a:lnTo>
                <a:lnTo>
                  <a:pt x="266494" y="280141"/>
                </a:lnTo>
                <a:lnTo>
                  <a:pt x="266494" y="271129"/>
                </a:lnTo>
                <a:cubicBezTo>
                  <a:pt x="266494" y="268245"/>
                  <a:pt x="268654" y="266442"/>
                  <a:pt x="271174" y="266442"/>
                </a:cubicBezTo>
                <a:lnTo>
                  <a:pt x="280173" y="266442"/>
                </a:lnTo>
                <a:lnTo>
                  <a:pt x="280173" y="166226"/>
                </a:lnTo>
                <a:lnTo>
                  <a:pt x="271174" y="166226"/>
                </a:lnTo>
                <a:cubicBezTo>
                  <a:pt x="268654" y="166226"/>
                  <a:pt x="266494" y="164063"/>
                  <a:pt x="266494" y="161540"/>
                </a:cubicBezTo>
                <a:lnTo>
                  <a:pt x="266494" y="134503"/>
                </a:lnTo>
                <a:cubicBezTo>
                  <a:pt x="266494" y="131980"/>
                  <a:pt x="268654" y="129817"/>
                  <a:pt x="271174" y="129817"/>
                </a:cubicBezTo>
                <a:lnTo>
                  <a:pt x="280173" y="129817"/>
                </a:lnTo>
                <a:lnTo>
                  <a:pt x="280173" y="52311"/>
                </a:lnTo>
                <a:cubicBezTo>
                  <a:pt x="280173" y="49788"/>
                  <a:pt x="282333" y="47625"/>
                  <a:pt x="284493" y="47625"/>
                </a:cubicBezTo>
                <a:close/>
                <a:moveTo>
                  <a:pt x="139132" y="8991"/>
                </a:moveTo>
                <a:lnTo>
                  <a:pt x="139132" y="26971"/>
                </a:lnTo>
                <a:lnTo>
                  <a:pt x="156840" y="26971"/>
                </a:lnTo>
                <a:lnTo>
                  <a:pt x="156840" y="8991"/>
                </a:lnTo>
                <a:lnTo>
                  <a:pt x="139132" y="8991"/>
                </a:lnTo>
                <a:close/>
                <a:moveTo>
                  <a:pt x="9396" y="8991"/>
                </a:moveTo>
                <a:lnTo>
                  <a:pt x="9396" y="26971"/>
                </a:lnTo>
                <a:lnTo>
                  <a:pt x="27104" y="26971"/>
                </a:lnTo>
                <a:lnTo>
                  <a:pt x="27104" y="8991"/>
                </a:lnTo>
                <a:lnTo>
                  <a:pt x="9396" y="8991"/>
                </a:lnTo>
                <a:close/>
                <a:moveTo>
                  <a:pt x="275811" y="8977"/>
                </a:moveTo>
                <a:lnTo>
                  <a:pt x="275811" y="26931"/>
                </a:lnTo>
                <a:lnTo>
                  <a:pt x="293478" y="26931"/>
                </a:lnTo>
                <a:lnTo>
                  <a:pt x="293478" y="8977"/>
                </a:lnTo>
                <a:lnTo>
                  <a:pt x="275811" y="8977"/>
                </a:lnTo>
                <a:close/>
                <a:moveTo>
                  <a:pt x="271124" y="0"/>
                </a:moveTo>
                <a:lnTo>
                  <a:pt x="298165" y="0"/>
                </a:lnTo>
                <a:cubicBezTo>
                  <a:pt x="300688" y="0"/>
                  <a:pt x="302852" y="2155"/>
                  <a:pt x="302852" y="4668"/>
                </a:cubicBezTo>
                <a:lnTo>
                  <a:pt x="302852" y="31240"/>
                </a:lnTo>
                <a:cubicBezTo>
                  <a:pt x="302852" y="33753"/>
                  <a:pt x="300688" y="35908"/>
                  <a:pt x="298165" y="35908"/>
                </a:cubicBezTo>
                <a:lnTo>
                  <a:pt x="271124" y="35908"/>
                </a:lnTo>
                <a:cubicBezTo>
                  <a:pt x="268601" y="35908"/>
                  <a:pt x="266437" y="33753"/>
                  <a:pt x="266437" y="31240"/>
                </a:cubicBezTo>
                <a:lnTo>
                  <a:pt x="266437" y="22981"/>
                </a:lnTo>
                <a:cubicBezTo>
                  <a:pt x="136644" y="32317"/>
                  <a:pt x="32088" y="136090"/>
                  <a:pt x="23435" y="264999"/>
                </a:cubicBezTo>
                <a:lnTo>
                  <a:pt x="31728" y="264999"/>
                </a:lnTo>
                <a:cubicBezTo>
                  <a:pt x="34251" y="264999"/>
                  <a:pt x="36415" y="266795"/>
                  <a:pt x="36415" y="269667"/>
                </a:cubicBezTo>
                <a:lnTo>
                  <a:pt x="36415" y="296598"/>
                </a:lnTo>
                <a:cubicBezTo>
                  <a:pt x="36415" y="299112"/>
                  <a:pt x="34251" y="301266"/>
                  <a:pt x="31728" y="301266"/>
                </a:cubicBezTo>
                <a:lnTo>
                  <a:pt x="4687" y="301266"/>
                </a:lnTo>
                <a:cubicBezTo>
                  <a:pt x="2163" y="301266"/>
                  <a:pt x="0" y="299112"/>
                  <a:pt x="0" y="296598"/>
                </a:cubicBezTo>
                <a:lnTo>
                  <a:pt x="0" y="269667"/>
                </a:lnTo>
                <a:cubicBezTo>
                  <a:pt x="0" y="266795"/>
                  <a:pt x="2163" y="264999"/>
                  <a:pt x="4687" y="264999"/>
                </a:cubicBezTo>
                <a:lnTo>
                  <a:pt x="14061" y="264999"/>
                </a:lnTo>
                <a:cubicBezTo>
                  <a:pt x="23075" y="131063"/>
                  <a:pt x="131236" y="22981"/>
                  <a:pt x="266437" y="14004"/>
                </a:cubicBezTo>
                <a:lnTo>
                  <a:pt x="266437" y="4668"/>
                </a:lnTo>
                <a:cubicBezTo>
                  <a:pt x="266437" y="2155"/>
                  <a:pt x="268601" y="0"/>
                  <a:pt x="271124" y="0"/>
                </a:cubicBezTo>
                <a:close/>
                <a:moveTo>
                  <a:pt x="4698" y="0"/>
                </a:moveTo>
                <a:lnTo>
                  <a:pt x="31802" y="0"/>
                </a:lnTo>
                <a:cubicBezTo>
                  <a:pt x="34332" y="0"/>
                  <a:pt x="36500" y="2158"/>
                  <a:pt x="36500" y="4675"/>
                </a:cubicBezTo>
                <a:lnTo>
                  <a:pt x="36500" y="13306"/>
                </a:lnTo>
                <a:lnTo>
                  <a:pt x="130098" y="13306"/>
                </a:lnTo>
                <a:lnTo>
                  <a:pt x="130098" y="4675"/>
                </a:lnTo>
                <a:cubicBezTo>
                  <a:pt x="130098" y="2158"/>
                  <a:pt x="131905" y="0"/>
                  <a:pt x="134434" y="0"/>
                </a:cubicBezTo>
                <a:lnTo>
                  <a:pt x="161538" y="0"/>
                </a:lnTo>
                <a:cubicBezTo>
                  <a:pt x="164068" y="0"/>
                  <a:pt x="166236" y="2158"/>
                  <a:pt x="166236" y="4675"/>
                </a:cubicBezTo>
                <a:lnTo>
                  <a:pt x="166236" y="13306"/>
                </a:lnTo>
                <a:lnTo>
                  <a:pt x="172741" y="13306"/>
                </a:lnTo>
                <a:cubicBezTo>
                  <a:pt x="175271" y="13306"/>
                  <a:pt x="177439" y="15464"/>
                  <a:pt x="177439" y="17981"/>
                </a:cubicBezTo>
                <a:cubicBezTo>
                  <a:pt x="177439" y="20498"/>
                  <a:pt x="175271" y="22656"/>
                  <a:pt x="172741" y="22656"/>
                </a:cubicBezTo>
                <a:lnTo>
                  <a:pt x="166236" y="22656"/>
                </a:lnTo>
                <a:lnTo>
                  <a:pt x="166236" y="31287"/>
                </a:lnTo>
                <a:cubicBezTo>
                  <a:pt x="166236" y="33804"/>
                  <a:pt x="164068" y="35962"/>
                  <a:pt x="161538" y="35962"/>
                </a:cubicBezTo>
                <a:lnTo>
                  <a:pt x="134434" y="35962"/>
                </a:lnTo>
                <a:cubicBezTo>
                  <a:pt x="131905" y="35962"/>
                  <a:pt x="130098" y="33804"/>
                  <a:pt x="130098" y="31287"/>
                </a:cubicBezTo>
                <a:lnTo>
                  <a:pt x="130098" y="22656"/>
                </a:lnTo>
                <a:lnTo>
                  <a:pt x="36500" y="22656"/>
                </a:lnTo>
                <a:lnTo>
                  <a:pt x="36500" y="31287"/>
                </a:lnTo>
                <a:cubicBezTo>
                  <a:pt x="36500" y="33804"/>
                  <a:pt x="34332" y="35962"/>
                  <a:pt x="31802" y="35962"/>
                </a:cubicBezTo>
                <a:lnTo>
                  <a:pt x="22767" y="35962"/>
                </a:lnTo>
                <a:lnTo>
                  <a:pt x="22767" y="129102"/>
                </a:lnTo>
                <a:lnTo>
                  <a:pt x="31802" y="129102"/>
                </a:lnTo>
                <a:cubicBezTo>
                  <a:pt x="34332" y="129102"/>
                  <a:pt x="36500" y="131260"/>
                  <a:pt x="36500" y="133777"/>
                </a:cubicBezTo>
                <a:lnTo>
                  <a:pt x="36500" y="160749"/>
                </a:lnTo>
                <a:cubicBezTo>
                  <a:pt x="36500" y="163266"/>
                  <a:pt x="34332" y="165424"/>
                  <a:pt x="31802" y="165424"/>
                </a:cubicBezTo>
                <a:lnTo>
                  <a:pt x="22767" y="165424"/>
                </a:lnTo>
                <a:lnTo>
                  <a:pt x="22767" y="171537"/>
                </a:lnTo>
                <a:cubicBezTo>
                  <a:pt x="22767" y="174054"/>
                  <a:pt x="20599" y="175853"/>
                  <a:pt x="18069" y="175853"/>
                </a:cubicBezTo>
                <a:cubicBezTo>
                  <a:pt x="15540" y="175853"/>
                  <a:pt x="13733" y="174054"/>
                  <a:pt x="13733" y="171537"/>
                </a:cubicBezTo>
                <a:lnTo>
                  <a:pt x="13733" y="165424"/>
                </a:lnTo>
                <a:lnTo>
                  <a:pt x="4698" y="165424"/>
                </a:lnTo>
                <a:cubicBezTo>
                  <a:pt x="2169" y="165424"/>
                  <a:pt x="0" y="163266"/>
                  <a:pt x="0" y="160749"/>
                </a:cubicBezTo>
                <a:lnTo>
                  <a:pt x="0" y="133777"/>
                </a:lnTo>
                <a:cubicBezTo>
                  <a:pt x="0" y="131260"/>
                  <a:pt x="2169" y="129102"/>
                  <a:pt x="4698" y="129102"/>
                </a:cubicBezTo>
                <a:lnTo>
                  <a:pt x="13733" y="129102"/>
                </a:lnTo>
                <a:lnTo>
                  <a:pt x="13733" y="35962"/>
                </a:lnTo>
                <a:lnTo>
                  <a:pt x="4698" y="35962"/>
                </a:lnTo>
                <a:cubicBezTo>
                  <a:pt x="2169" y="35962"/>
                  <a:pt x="0" y="33804"/>
                  <a:pt x="0" y="31287"/>
                </a:cubicBezTo>
                <a:lnTo>
                  <a:pt x="0" y="4675"/>
                </a:lnTo>
                <a:cubicBezTo>
                  <a:pt x="0" y="2158"/>
                  <a:pt x="2169" y="0"/>
                  <a:pt x="4698"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45" name="Freeform 809">
            <a:extLst>
              <a:ext uri="{FF2B5EF4-FFF2-40B4-BE49-F238E27FC236}">
                <a16:creationId xmlns:a16="http://schemas.microsoft.com/office/drawing/2014/main" id="{B982FDA3-0F76-7446-A08B-1CFDBC0D119D}"/>
              </a:ext>
            </a:extLst>
          </p:cNvPr>
          <p:cNvSpPr>
            <a:spLocks noChangeArrowheads="1"/>
          </p:cNvSpPr>
          <p:nvPr/>
        </p:nvSpPr>
        <p:spPr bwMode="auto">
          <a:xfrm>
            <a:off x="9075751" y="5840248"/>
            <a:ext cx="1090072" cy="1090068"/>
          </a:xfrm>
          <a:custGeom>
            <a:avLst/>
            <a:gdLst/>
            <a:ahLst/>
            <a:cxnLst/>
            <a:rect l="0" t="0" r="r" b="b"/>
            <a:pathLst>
              <a:path w="302853" h="302852">
                <a:moveTo>
                  <a:pt x="74631" y="269682"/>
                </a:moveTo>
                <a:cubicBezTo>
                  <a:pt x="73189" y="279417"/>
                  <a:pt x="68502" y="287709"/>
                  <a:pt x="62012" y="293478"/>
                </a:cubicBezTo>
                <a:lnTo>
                  <a:pt x="110325" y="293478"/>
                </a:lnTo>
                <a:lnTo>
                  <a:pt x="265357" y="293478"/>
                </a:lnTo>
                <a:cubicBezTo>
                  <a:pt x="279418" y="293478"/>
                  <a:pt x="290955" y="283383"/>
                  <a:pt x="293118" y="269682"/>
                </a:cubicBezTo>
                <a:lnTo>
                  <a:pt x="74631" y="269682"/>
                </a:lnTo>
                <a:close/>
                <a:moveTo>
                  <a:pt x="109537" y="217487"/>
                </a:moveTo>
                <a:cubicBezTo>
                  <a:pt x="112102" y="217487"/>
                  <a:pt x="113933" y="219280"/>
                  <a:pt x="113933" y="222147"/>
                </a:cubicBezTo>
                <a:lnTo>
                  <a:pt x="113933" y="245807"/>
                </a:lnTo>
                <a:cubicBezTo>
                  <a:pt x="113933" y="248316"/>
                  <a:pt x="112102" y="250467"/>
                  <a:pt x="109537" y="250467"/>
                </a:cubicBezTo>
                <a:cubicBezTo>
                  <a:pt x="106973" y="250467"/>
                  <a:pt x="104775" y="248316"/>
                  <a:pt x="104775" y="245807"/>
                </a:cubicBezTo>
                <a:lnTo>
                  <a:pt x="104775" y="222147"/>
                </a:lnTo>
                <a:cubicBezTo>
                  <a:pt x="104775" y="219280"/>
                  <a:pt x="106973" y="217487"/>
                  <a:pt x="109537" y="217487"/>
                </a:cubicBezTo>
                <a:close/>
                <a:moveTo>
                  <a:pt x="88900" y="180975"/>
                </a:moveTo>
                <a:cubicBezTo>
                  <a:pt x="91465" y="180975"/>
                  <a:pt x="93296" y="182807"/>
                  <a:pt x="93296" y="185371"/>
                </a:cubicBezTo>
                <a:cubicBezTo>
                  <a:pt x="93296" y="188302"/>
                  <a:pt x="91465" y="190134"/>
                  <a:pt x="88900" y="190134"/>
                </a:cubicBezTo>
                <a:cubicBezTo>
                  <a:pt x="86336" y="190134"/>
                  <a:pt x="84138" y="188302"/>
                  <a:pt x="84138" y="185371"/>
                </a:cubicBezTo>
                <a:cubicBezTo>
                  <a:pt x="84138" y="182807"/>
                  <a:pt x="86336" y="180975"/>
                  <a:pt x="88900" y="180975"/>
                </a:cubicBezTo>
                <a:close/>
                <a:moveTo>
                  <a:pt x="66499" y="180975"/>
                </a:moveTo>
                <a:cubicBezTo>
                  <a:pt x="68968" y="180975"/>
                  <a:pt x="71085" y="182807"/>
                  <a:pt x="71085" y="185371"/>
                </a:cubicBezTo>
                <a:cubicBezTo>
                  <a:pt x="71085" y="188302"/>
                  <a:pt x="68968" y="190134"/>
                  <a:pt x="66499" y="190134"/>
                </a:cubicBezTo>
                <a:cubicBezTo>
                  <a:pt x="64029" y="190134"/>
                  <a:pt x="61913" y="188302"/>
                  <a:pt x="61913" y="185371"/>
                </a:cubicBezTo>
                <a:cubicBezTo>
                  <a:pt x="61913" y="182807"/>
                  <a:pt x="64029" y="180975"/>
                  <a:pt x="66499" y="180975"/>
                </a:cubicBezTo>
                <a:close/>
                <a:moveTo>
                  <a:pt x="45671" y="180975"/>
                </a:moveTo>
                <a:cubicBezTo>
                  <a:pt x="48602" y="180975"/>
                  <a:pt x="50433" y="182807"/>
                  <a:pt x="50433" y="185371"/>
                </a:cubicBezTo>
                <a:cubicBezTo>
                  <a:pt x="50433" y="188302"/>
                  <a:pt x="48602" y="190134"/>
                  <a:pt x="45671" y="190134"/>
                </a:cubicBezTo>
                <a:cubicBezTo>
                  <a:pt x="43473" y="190134"/>
                  <a:pt x="41275" y="188302"/>
                  <a:pt x="41275" y="185371"/>
                </a:cubicBezTo>
                <a:cubicBezTo>
                  <a:pt x="41275" y="182807"/>
                  <a:pt x="43473" y="180975"/>
                  <a:pt x="45671" y="180975"/>
                </a:cubicBezTo>
                <a:close/>
                <a:moveTo>
                  <a:pt x="25224" y="180975"/>
                </a:moveTo>
                <a:cubicBezTo>
                  <a:pt x="27693" y="180975"/>
                  <a:pt x="29810" y="182807"/>
                  <a:pt x="29810" y="185371"/>
                </a:cubicBezTo>
                <a:cubicBezTo>
                  <a:pt x="29810" y="188302"/>
                  <a:pt x="27693" y="190134"/>
                  <a:pt x="25224" y="190134"/>
                </a:cubicBezTo>
                <a:cubicBezTo>
                  <a:pt x="22754" y="190134"/>
                  <a:pt x="20638" y="188302"/>
                  <a:pt x="20638" y="185371"/>
                </a:cubicBezTo>
                <a:cubicBezTo>
                  <a:pt x="20638" y="182807"/>
                  <a:pt x="22754" y="180975"/>
                  <a:pt x="25224" y="180975"/>
                </a:cubicBezTo>
                <a:close/>
                <a:moveTo>
                  <a:pt x="142304" y="179215"/>
                </a:moveTo>
                <a:lnTo>
                  <a:pt x="142304" y="233175"/>
                </a:lnTo>
                <a:lnTo>
                  <a:pt x="182418" y="233175"/>
                </a:lnTo>
                <a:lnTo>
                  <a:pt x="182418" y="179215"/>
                </a:lnTo>
                <a:lnTo>
                  <a:pt x="142304" y="179215"/>
                </a:lnTo>
                <a:close/>
                <a:moveTo>
                  <a:pt x="9316" y="170917"/>
                </a:moveTo>
                <a:lnTo>
                  <a:pt x="9316" y="198611"/>
                </a:lnTo>
                <a:lnTo>
                  <a:pt x="104984" y="198611"/>
                </a:lnTo>
                <a:lnTo>
                  <a:pt x="104984" y="170917"/>
                </a:lnTo>
                <a:lnTo>
                  <a:pt x="9316" y="170917"/>
                </a:lnTo>
                <a:close/>
                <a:moveTo>
                  <a:pt x="137648" y="169862"/>
                </a:moveTo>
                <a:lnTo>
                  <a:pt x="187074" y="169862"/>
                </a:lnTo>
                <a:cubicBezTo>
                  <a:pt x="189581" y="169862"/>
                  <a:pt x="191730" y="172021"/>
                  <a:pt x="191730" y="174539"/>
                </a:cubicBezTo>
                <a:lnTo>
                  <a:pt x="191730" y="237851"/>
                </a:lnTo>
                <a:cubicBezTo>
                  <a:pt x="191730" y="240369"/>
                  <a:pt x="189581" y="242528"/>
                  <a:pt x="187074" y="242528"/>
                </a:cubicBezTo>
                <a:lnTo>
                  <a:pt x="137648" y="242528"/>
                </a:lnTo>
                <a:cubicBezTo>
                  <a:pt x="135141" y="242528"/>
                  <a:pt x="133350" y="240369"/>
                  <a:pt x="133350" y="237851"/>
                </a:cubicBezTo>
                <a:lnTo>
                  <a:pt x="133350" y="174539"/>
                </a:lnTo>
                <a:cubicBezTo>
                  <a:pt x="133350" y="172021"/>
                  <a:pt x="135141" y="169862"/>
                  <a:pt x="137648" y="169862"/>
                </a:cubicBezTo>
                <a:close/>
                <a:moveTo>
                  <a:pt x="4658" y="161925"/>
                </a:moveTo>
                <a:lnTo>
                  <a:pt x="109642" y="161925"/>
                </a:lnTo>
                <a:cubicBezTo>
                  <a:pt x="112150" y="161925"/>
                  <a:pt x="113941" y="164083"/>
                  <a:pt x="113941" y="166600"/>
                </a:cubicBezTo>
                <a:lnTo>
                  <a:pt x="113941" y="202927"/>
                </a:lnTo>
                <a:cubicBezTo>
                  <a:pt x="113941" y="205804"/>
                  <a:pt x="112150" y="207603"/>
                  <a:pt x="109642" y="207603"/>
                </a:cubicBezTo>
                <a:lnTo>
                  <a:pt x="4658" y="207603"/>
                </a:lnTo>
                <a:cubicBezTo>
                  <a:pt x="2150" y="207603"/>
                  <a:pt x="0" y="205804"/>
                  <a:pt x="0" y="202927"/>
                </a:cubicBezTo>
                <a:lnTo>
                  <a:pt x="0" y="166600"/>
                </a:lnTo>
                <a:cubicBezTo>
                  <a:pt x="0" y="164083"/>
                  <a:pt x="2150" y="161925"/>
                  <a:pt x="4658" y="161925"/>
                </a:cubicBezTo>
                <a:close/>
                <a:moveTo>
                  <a:pt x="186532" y="117271"/>
                </a:moveTo>
                <a:lnTo>
                  <a:pt x="152525" y="141178"/>
                </a:lnTo>
                <a:lnTo>
                  <a:pt x="220539" y="141178"/>
                </a:lnTo>
                <a:lnTo>
                  <a:pt x="186532" y="117271"/>
                </a:lnTo>
                <a:close/>
                <a:moveTo>
                  <a:pt x="38617" y="103412"/>
                </a:moveTo>
                <a:cubicBezTo>
                  <a:pt x="40434" y="104862"/>
                  <a:pt x="41160" y="107762"/>
                  <a:pt x="39343" y="109575"/>
                </a:cubicBezTo>
                <a:cubicBezTo>
                  <a:pt x="37163" y="112475"/>
                  <a:pt x="36073" y="115375"/>
                  <a:pt x="36073" y="119000"/>
                </a:cubicBezTo>
                <a:lnTo>
                  <a:pt x="36073" y="137849"/>
                </a:lnTo>
                <a:lnTo>
                  <a:pt x="77864" y="137849"/>
                </a:lnTo>
                <a:lnTo>
                  <a:pt x="77864" y="119000"/>
                </a:lnTo>
                <a:cubicBezTo>
                  <a:pt x="77864" y="115375"/>
                  <a:pt x="76411" y="112475"/>
                  <a:pt x="74594" y="109575"/>
                </a:cubicBezTo>
                <a:cubicBezTo>
                  <a:pt x="72777" y="107762"/>
                  <a:pt x="73140" y="104862"/>
                  <a:pt x="74957" y="103412"/>
                </a:cubicBezTo>
                <a:cubicBezTo>
                  <a:pt x="77137" y="101600"/>
                  <a:pt x="80045" y="101962"/>
                  <a:pt x="81498" y="104137"/>
                </a:cubicBezTo>
                <a:cubicBezTo>
                  <a:pt x="84769" y="108125"/>
                  <a:pt x="86949" y="113562"/>
                  <a:pt x="86949" y="119000"/>
                </a:cubicBezTo>
                <a:lnTo>
                  <a:pt x="86949" y="142562"/>
                </a:lnTo>
                <a:cubicBezTo>
                  <a:pt x="86949" y="145099"/>
                  <a:pt x="84769" y="147274"/>
                  <a:pt x="82225" y="147274"/>
                </a:cubicBezTo>
                <a:lnTo>
                  <a:pt x="31349" y="147274"/>
                </a:lnTo>
                <a:cubicBezTo>
                  <a:pt x="28805" y="147274"/>
                  <a:pt x="26988" y="145099"/>
                  <a:pt x="26988" y="142562"/>
                </a:cubicBezTo>
                <a:lnTo>
                  <a:pt x="26988" y="119000"/>
                </a:lnTo>
                <a:cubicBezTo>
                  <a:pt x="26988" y="113562"/>
                  <a:pt x="28805" y="108125"/>
                  <a:pt x="32075" y="104137"/>
                </a:cubicBezTo>
                <a:cubicBezTo>
                  <a:pt x="33892" y="101962"/>
                  <a:pt x="36800" y="101600"/>
                  <a:pt x="38617" y="103412"/>
                </a:cubicBezTo>
                <a:close/>
                <a:moveTo>
                  <a:pt x="230307" y="86227"/>
                </a:moveTo>
                <a:lnTo>
                  <a:pt x="194129" y="111561"/>
                </a:lnTo>
                <a:lnTo>
                  <a:pt x="230307" y="136896"/>
                </a:lnTo>
                <a:lnTo>
                  <a:pt x="230307" y="86227"/>
                </a:lnTo>
                <a:close/>
                <a:moveTo>
                  <a:pt x="142757" y="86227"/>
                </a:moveTo>
                <a:lnTo>
                  <a:pt x="142757" y="136896"/>
                </a:lnTo>
                <a:lnTo>
                  <a:pt x="178573" y="111561"/>
                </a:lnTo>
                <a:lnTo>
                  <a:pt x="142757" y="86227"/>
                </a:lnTo>
                <a:close/>
                <a:moveTo>
                  <a:pt x="152525" y="82302"/>
                </a:moveTo>
                <a:lnTo>
                  <a:pt x="186532" y="106209"/>
                </a:lnTo>
                <a:lnTo>
                  <a:pt x="220539" y="82302"/>
                </a:lnTo>
                <a:lnTo>
                  <a:pt x="152525" y="82302"/>
                </a:lnTo>
                <a:close/>
                <a:moveTo>
                  <a:pt x="56970" y="79211"/>
                </a:moveTo>
                <a:cubicBezTo>
                  <a:pt x="52650" y="79211"/>
                  <a:pt x="49049" y="82812"/>
                  <a:pt x="49049" y="87132"/>
                </a:cubicBezTo>
                <a:cubicBezTo>
                  <a:pt x="49049" y="91453"/>
                  <a:pt x="52650" y="95053"/>
                  <a:pt x="56970" y="95053"/>
                </a:cubicBezTo>
                <a:cubicBezTo>
                  <a:pt x="61291" y="95053"/>
                  <a:pt x="64891" y="91453"/>
                  <a:pt x="64891" y="87132"/>
                </a:cubicBezTo>
                <a:cubicBezTo>
                  <a:pt x="64891" y="82812"/>
                  <a:pt x="61291" y="79211"/>
                  <a:pt x="56970" y="79211"/>
                </a:cubicBezTo>
                <a:close/>
                <a:moveTo>
                  <a:pt x="136968" y="73025"/>
                </a:moveTo>
                <a:lnTo>
                  <a:pt x="137692" y="73025"/>
                </a:lnTo>
                <a:cubicBezTo>
                  <a:pt x="138053" y="73025"/>
                  <a:pt x="138053" y="73025"/>
                  <a:pt x="138053" y="73025"/>
                </a:cubicBezTo>
                <a:lnTo>
                  <a:pt x="235010" y="73025"/>
                </a:lnTo>
                <a:cubicBezTo>
                  <a:pt x="235372" y="73025"/>
                  <a:pt x="235734" y="73025"/>
                  <a:pt x="236095" y="73025"/>
                </a:cubicBezTo>
                <a:cubicBezTo>
                  <a:pt x="236457" y="73382"/>
                  <a:pt x="236457" y="73382"/>
                  <a:pt x="236819" y="73738"/>
                </a:cubicBezTo>
                <a:cubicBezTo>
                  <a:pt x="237181" y="73738"/>
                  <a:pt x="237543" y="73738"/>
                  <a:pt x="237543" y="74095"/>
                </a:cubicBezTo>
                <a:cubicBezTo>
                  <a:pt x="237904" y="74095"/>
                  <a:pt x="237904" y="74452"/>
                  <a:pt x="238266" y="74809"/>
                </a:cubicBezTo>
                <a:lnTo>
                  <a:pt x="238628" y="74809"/>
                </a:lnTo>
                <a:cubicBezTo>
                  <a:pt x="238628" y="75166"/>
                  <a:pt x="238628" y="75166"/>
                  <a:pt x="238628" y="75166"/>
                </a:cubicBezTo>
                <a:cubicBezTo>
                  <a:pt x="238990" y="75522"/>
                  <a:pt x="238990" y="75879"/>
                  <a:pt x="238990" y="76236"/>
                </a:cubicBezTo>
                <a:cubicBezTo>
                  <a:pt x="238990" y="76593"/>
                  <a:pt x="239351" y="76593"/>
                  <a:pt x="239351" y="77307"/>
                </a:cubicBezTo>
                <a:cubicBezTo>
                  <a:pt x="239351" y="77307"/>
                  <a:pt x="239351" y="77307"/>
                  <a:pt x="239351" y="77663"/>
                </a:cubicBezTo>
                <a:lnTo>
                  <a:pt x="239351" y="145816"/>
                </a:lnTo>
                <a:cubicBezTo>
                  <a:pt x="239351" y="145816"/>
                  <a:pt x="239351" y="145816"/>
                  <a:pt x="239351" y="146173"/>
                </a:cubicBezTo>
                <a:cubicBezTo>
                  <a:pt x="239351" y="146530"/>
                  <a:pt x="238990" y="146887"/>
                  <a:pt x="238990" y="146887"/>
                </a:cubicBezTo>
                <a:cubicBezTo>
                  <a:pt x="238990" y="147244"/>
                  <a:pt x="238990" y="147600"/>
                  <a:pt x="238628" y="147600"/>
                </a:cubicBezTo>
                <a:cubicBezTo>
                  <a:pt x="238628" y="147957"/>
                  <a:pt x="238628" y="148314"/>
                  <a:pt x="238628" y="148314"/>
                </a:cubicBezTo>
                <a:cubicBezTo>
                  <a:pt x="238628" y="148314"/>
                  <a:pt x="238628" y="148314"/>
                  <a:pt x="238266" y="148314"/>
                </a:cubicBezTo>
                <a:cubicBezTo>
                  <a:pt x="237904" y="148671"/>
                  <a:pt x="237543" y="149384"/>
                  <a:pt x="237181" y="149384"/>
                </a:cubicBezTo>
                <a:cubicBezTo>
                  <a:pt x="236819" y="149384"/>
                  <a:pt x="236819" y="149741"/>
                  <a:pt x="236819" y="149741"/>
                </a:cubicBezTo>
                <a:cubicBezTo>
                  <a:pt x="236095" y="150098"/>
                  <a:pt x="235372" y="150455"/>
                  <a:pt x="235010" y="150455"/>
                </a:cubicBezTo>
                <a:lnTo>
                  <a:pt x="138053" y="150455"/>
                </a:lnTo>
                <a:cubicBezTo>
                  <a:pt x="137330" y="150455"/>
                  <a:pt x="136606" y="150098"/>
                  <a:pt x="136244" y="149741"/>
                </a:cubicBezTo>
                <a:cubicBezTo>
                  <a:pt x="135883" y="149741"/>
                  <a:pt x="135883" y="149384"/>
                  <a:pt x="135521" y="149384"/>
                </a:cubicBezTo>
                <a:cubicBezTo>
                  <a:pt x="135159" y="149384"/>
                  <a:pt x="135159" y="148671"/>
                  <a:pt x="134436" y="148314"/>
                </a:cubicBezTo>
                <a:cubicBezTo>
                  <a:pt x="134436" y="148314"/>
                  <a:pt x="134436" y="147957"/>
                  <a:pt x="134074" y="147600"/>
                </a:cubicBezTo>
                <a:cubicBezTo>
                  <a:pt x="134074" y="147600"/>
                  <a:pt x="134074" y="147244"/>
                  <a:pt x="133712" y="146887"/>
                </a:cubicBezTo>
                <a:cubicBezTo>
                  <a:pt x="133712" y="146887"/>
                  <a:pt x="133712" y="146530"/>
                  <a:pt x="133350" y="146173"/>
                </a:cubicBezTo>
                <a:cubicBezTo>
                  <a:pt x="133350" y="145816"/>
                  <a:pt x="133350" y="145816"/>
                  <a:pt x="133350" y="145816"/>
                </a:cubicBezTo>
                <a:lnTo>
                  <a:pt x="133350" y="77663"/>
                </a:lnTo>
                <a:cubicBezTo>
                  <a:pt x="133350" y="77307"/>
                  <a:pt x="133350" y="77307"/>
                  <a:pt x="133350" y="77307"/>
                </a:cubicBezTo>
                <a:cubicBezTo>
                  <a:pt x="133712" y="76593"/>
                  <a:pt x="133712" y="76593"/>
                  <a:pt x="133712" y="76236"/>
                </a:cubicBezTo>
                <a:cubicBezTo>
                  <a:pt x="134074" y="75879"/>
                  <a:pt x="134074" y="75522"/>
                  <a:pt x="134074" y="75166"/>
                </a:cubicBezTo>
                <a:cubicBezTo>
                  <a:pt x="134436" y="75166"/>
                  <a:pt x="134436" y="75166"/>
                  <a:pt x="134436" y="74809"/>
                </a:cubicBezTo>
                <a:cubicBezTo>
                  <a:pt x="134797" y="74452"/>
                  <a:pt x="135159" y="74095"/>
                  <a:pt x="135521" y="74095"/>
                </a:cubicBezTo>
                <a:cubicBezTo>
                  <a:pt x="135521" y="73738"/>
                  <a:pt x="135883" y="73738"/>
                  <a:pt x="135883" y="73738"/>
                </a:cubicBezTo>
                <a:cubicBezTo>
                  <a:pt x="136244" y="73382"/>
                  <a:pt x="136606" y="73382"/>
                  <a:pt x="136968" y="73025"/>
                </a:cubicBezTo>
                <a:close/>
                <a:moveTo>
                  <a:pt x="56970" y="69850"/>
                </a:moveTo>
                <a:cubicBezTo>
                  <a:pt x="66332" y="69850"/>
                  <a:pt x="74253" y="77771"/>
                  <a:pt x="74253" y="87132"/>
                </a:cubicBezTo>
                <a:cubicBezTo>
                  <a:pt x="74253" y="96854"/>
                  <a:pt x="66332" y="104415"/>
                  <a:pt x="56970" y="104415"/>
                </a:cubicBezTo>
                <a:cubicBezTo>
                  <a:pt x="47609" y="104415"/>
                  <a:pt x="39688" y="96854"/>
                  <a:pt x="39688" y="87132"/>
                </a:cubicBezTo>
                <a:cubicBezTo>
                  <a:pt x="39688" y="77771"/>
                  <a:pt x="47609" y="69850"/>
                  <a:pt x="56970" y="69850"/>
                </a:cubicBezTo>
                <a:close/>
                <a:moveTo>
                  <a:pt x="230188" y="22225"/>
                </a:moveTo>
                <a:lnTo>
                  <a:pt x="244109" y="22225"/>
                </a:lnTo>
                <a:cubicBezTo>
                  <a:pt x="246674" y="22225"/>
                  <a:pt x="248872" y="24341"/>
                  <a:pt x="248872" y="27164"/>
                </a:cubicBezTo>
                <a:cubicBezTo>
                  <a:pt x="248872" y="29280"/>
                  <a:pt x="246674" y="31397"/>
                  <a:pt x="244109" y="31397"/>
                </a:cubicBezTo>
                <a:lnTo>
                  <a:pt x="230188" y="31397"/>
                </a:lnTo>
                <a:cubicBezTo>
                  <a:pt x="227623" y="31397"/>
                  <a:pt x="225425" y="29280"/>
                  <a:pt x="225425" y="27164"/>
                </a:cubicBezTo>
                <a:cubicBezTo>
                  <a:pt x="225425" y="24341"/>
                  <a:pt x="227623" y="22225"/>
                  <a:pt x="230188" y="22225"/>
                </a:cubicBezTo>
                <a:close/>
                <a:moveTo>
                  <a:pt x="193676" y="22225"/>
                </a:moveTo>
                <a:lnTo>
                  <a:pt x="207597" y="22225"/>
                </a:lnTo>
                <a:cubicBezTo>
                  <a:pt x="210161" y="22225"/>
                  <a:pt x="212359" y="24341"/>
                  <a:pt x="212359" y="27164"/>
                </a:cubicBezTo>
                <a:cubicBezTo>
                  <a:pt x="212359" y="29280"/>
                  <a:pt x="210161" y="31397"/>
                  <a:pt x="207597" y="31397"/>
                </a:cubicBezTo>
                <a:lnTo>
                  <a:pt x="193676" y="31397"/>
                </a:lnTo>
                <a:cubicBezTo>
                  <a:pt x="191111" y="31397"/>
                  <a:pt x="188913" y="29280"/>
                  <a:pt x="188913" y="27164"/>
                </a:cubicBezTo>
                <a:cubicBezTo>
                  <a:pt x="188913" y="24341"/>
                  <a:pt x="191111" y="22225"/>
                  <a:pt x="193676" y="22225"/>
                </a:cubicBezTo>
                <a:close/>
                <a:moveTo>
                  <a:pt x="156865" y="22225"/>
                </a:moveTo>
                <a:lnTo>
                  <a:pt x="171376" y="22225"/>
                </a:lnTo>
                <a:cubicBezTo>
                  <a:pt x="173981" y="22225"/>
                  <a:pt x="175841" y="24341"/>
                  <a:pt x="175841" y="27164"/>
                </a:cubicBezTo>
                <a:cubicBezTo>
                  <a:pt x="175841" y="29280"/>
                  <a:pt x="173981" y="31397"/>
                  <a:pt x="171376" y="31397"/>
                </a:cubicBezTo>
                <a:lnTo>
                  <a:pt x="156865" y="31397"/>
                </a:lnTo>
                <a:cubicBezTo>
                  <a:pt x="154633" y="31397"/>
                  <a:pt x="152400" y="29280"/>
                  <a:pt x="152400" y="27164"/>
                </a:cubicBezTo>
                <a:cubicBezTo>
                  <a:pt x="152400" y="24341"/>
                  <a:pt x="154633" y="22225"/>
                  <a:pt x="156865" y="22225"/>
                </a:cubicBezTo>
                <a:close/>
                <a:moveTo>
                  <a:pt x="9374" y="9013"/>
                </a:moveTo>
                <a:lnTo>
                  <a:pt x="9374" y="45788"/>
                </a:lnTo>
                <a:lnTo>
                  <a:pt x="110325" y="45788"/>
                </a:lnTo>
                <a:lnTo>
                  <a:pt x="260670" y="45788"/>
                </a:lnTo>
                <a:lnTo>
                  <a:pt x="260670" y="9013"/>
                </a:lnTo>
                <a:lnTo>
                  <a:pt x="9374" y="9013"/>
                </a:lnTo>
                <a:close/>
                <a:moveTo>
                  <a:pt x="4687" y="0"/>
                </a:moveTo>
                <a:lnTo>
                  <a:pt x="265357" y="0"/>
                </a:lnTo>
                <a:cubicBezTo>
                  <a:pt x="267880" y="0"/>
                  <a:pt x="269683" y="1802"/>
                  <a:pt x="269683" y="4326"/>
                </a:cubicBezTo>
                <a:lnTo>
                  <a:pt x="269683" y="50475"/>
                </a:lnTo>
                <a:lnTo>
                  <a:pt x="269683" y="260669"/>
                </a:lnTo>
                <a:lnTo>
                  <a:pt x="298166" y="260669"/>
                </a:lnTo>
                <a:cubicBezTo>
                  <a:pt x="300689" y="260669"/>
                  <a:pt x="302853" y="262832"/>
                  <a:pt x="302853" y="265356"/>
                </a:cubicBezTo>
                <a:cubicBezTo>
                  <a:pt x="302853" y="285906"/>
                  <a:pt x="285907" y="302852"/>
                  <a:pt x="265357" y="302852"/>
                </a:cubicBezTo>
                <a:lnTo>
                  <a:pt x="110325" y="302852"/>
                </a:lnTo>
                <a:lnTo>
                  <a:pt x="37496" y="302852"/>
                </a:lnTo>
                <a:cubicBezTo>
                  <a:pt x="16945" y="302852"/>
                  <a:pt x="0" y="285906"/>
                  <a:pt x="0" y="265356"/>
                </a:cubicBezTo>
                <a:lnTo>
                  <a:pt x="0" y="223173"/>
                </a:lnTo>
                <a:cubicBezTo>
                  <a:pt x="0" y="220289"/>
                  <a:pt x="2163" y="218486"/>
                  <a:pt x="4687" y="218486"/>
                </a:cubicBezTo>
                <a:cubicBezTo>
                  <a:pt x="7211" y="218486"/>
                  <a:pt x="9374" y="220289"/>
                  <a:pt x="9374" y="223173"/>
                </a:cubicBezTo>
                <a:lnTo>
                  <a:pt x="9374" y="265356"/>
                </a:lnTo>
                <a:cubicBezTo>
                  <a:pt x="9374" y="280859"/>
                  <a:pt x="21993" y="293478"/>
                  <a:pt x="37496" y="293478"/>
                </a:cubicBezTo>
                <a:cubicBezTo>
                  <a:pt x="52999" y="293478"/>
                  <a:pt x="65618" y="280859"/>
                  <a:pt x="65618" y="265356"/>
                </a:cubicBezTo>
                <a:cubicBezTo>
                  <a:pt x="65618" y="262832"/>
                  <a:pt x="67781" y="260669"/>
                  <a:pt x="70305" y="260669"/>
                </a:cubicBezTo>
                <a:lnTo>
                  <a:pt x="260670" y="260669"/>
                </a:lnTo>
                <a:lnTo>
                  <a:pt x="260670" y="55162"/>
                </a:lnTo>
                <a:lnTo>
                  <a:pt x="114651" y="55162"/>
                </a:lnTo>
                <a:lnTo>
                  <a:pt x="114651" y="149623"/>
                </a:lnTo>
                <a:cubicBezTo>
                  <a:pt x="114651" y="152147"/>
                  <a:pt x="112848" y="154310"/>
                  <a:pt x="110325" y="154310"/>
                </a:cubicBezTo>
                <a:cubicBezTo>
                  <a:pt x="107801" y="154310"/>
                  <a:pt x="105638" y="152147"/>
                  <a:pt x="105638" y="149623"/>
                </a:cubicBezTo>
                <a:lnTo>
                  <a:pt x="105638" y="55162"/>
                </a:lnTo>
                <a:lnTo>
                  <a:pt x="9374" y="55162"/>
                </a:lnTo>
                <a:lnTo>
                  <a:pt x="9374" y="149623"/>
                </a:lnTo>
                <a:cubicBezTo>
                  <a:pt x="9374" y="152147"/>
                  <a:pt x="7211" y="154310"/>
                  <a:pt x="4687" y="154310"/>
                </a:cubicBezTo>
                <a:cubicBezTo>
                  <a:pt x="2163" y="154310"/>
                  <a:pt x="0" y="152147"/>
                  <a:pt x="0" y="149623"/>
                </a:cubicBezTo>
                <a:lnTo>
                  <a:pt x="0" y="50475"/>
                </a:lnTo>
                <a:lnTo>
                  <a:pt x="0" y="4326"/>
                </a:lnTo>
                <a:cubicBezTo>
                  <a:pt x="0" y="1802"/>
                  <a:pt x="2163" y="0"/>
                  <a:pt x="4687"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46" name="Freeform 808">
            <a:extLst>
              <a:ext uri="{FF2B5EF4-FFF2-40B4-BE49-F238E27FC236}">
                <a16:creationId xmlns:a16="http://schemas.microsoft.com/office/drawing/2014/main" id="{01184C4C-62E5-AA47-AB2A-1A8F6045C4F7}"/>
              </a:ext>
            </a:extLst>
          </p:cNvPr>
          <p:cNvSpPr>
            <a:spLocks noChangeArrowheads="1"/>
          </p:cNvSpPr>
          <p:nvPr/>
        </p:nvSpPr>
        <p:spPr bwMode="auto">
          <a:xfrm>
            <a:off x="14333316" y="5858939"/>
            <a:ext cx="1084363" cy="1038706"/>
          </a:xfrm>
          <a:custGeom>
            <a:avLst/>
            <a:gdLst/>
            <a:ahLst/>
            <a:cxnLst/>
            <a:rect l="0" t="0" r="r" b="b"/>
            <a:pathLst>
              <a:path w="302272" h="288346">
                <a:moveTo>
                  <a:pt x="122125" y="250606"/>
                </a:moveTo>
                <a:lnTo>
                  <a:pt x="189025" y="250606"/>
                </a:lnTo>
                <a:cubicBezTo>
                  <a:pt x="191529" y="250606"/>
                  <a:pt x="193317" y="252723"/>
                  <a:pt x="193317" y="255192"/>
                </a:cubicBezTo>
                <a:cubicBezTo>
                  <a:pt x="193317" y="257662"/>
                  <a:pt x="191529" y="259778"/>
                  <a:pt x="189025" y="259778"/>
                </a:cubicBezTo>
                <a:lnTo>
                  <a:pt x="122125" y="259778"/>
                </a:lnTo>
                <a:cubicBezTo>
                  <a:pt x="119621" y="259778"/>
                  <a:pt x="117475" y="257662"/>
                  <a:pt x="117475" y="255192"/>
                </a:cubicBezTo>
                <a:cubicBezTo>
                  <a:pt x="117475" y="252723"/>
                  <a:pt x="119621" y="250606"/>
                  <a:pt x="122125" y="250606"/>
                </a:cubicBezTo>
                <a:close/>
                <a:moveTo>
                  <a:pt x="67820" y="223618"/>
                </a:moveTo>
                <a:lnTo>
                  <a:pt x="163234" y="223618"/>
                </a:lnTo>
                <a:cubicBezTo>
                  <a:pt x="165754" y="223618"/>
                  <a:pt x="167915" y="225816"/>
                  <a:pt x="167915" y="228381"/>
                </a:cubicBezTo>
                <a:cubicBezTo>
                  <a:pt x="167915" y="230579"/>
                  <a:pt x="165754" y="232777"/>
                  <a:pt x="163234" y="232777"/>
                </a:cubicBezTo>
                <a:lnTo>
                  <a:pt x="67820" y="232777"/>
                </a:lnTo>
                <a:cubicBezTo>
                  <a:pt x="65300" y="232777"/>
                  <a:pt x="63500" y="230579"/>
                  <a:pt x="63500" y="228381"/>
                </a:cubicBezTo>
                <a:cubicBezTo>
                  <a:pt x="63500" y="225816"/>
                  <a:pt x="65300" y="223618"/>
                  <a:pt x="67820" y="223618"/>
                </a:cubicBezTo>
                <a:close/>
                <a:moveTo>
                  <a:pt x="120545" y="196631"/>
                </a:moveTo>
                <a:lnTo>
                  <a:pt x="225171" y="196631"/>
                </a:lnTo>
                <a:cubicBezTo>
                  <a:pt x="227679" y="196631"/>
                  <a:pt x="229829" y="198829"/>
                  <a:pt x="229829" y="201027"/>
                </a:cubicBezTo>
                <a:cubicBezTo>
                  <a:pt x="229829" y="203958"/>
                  <a:pt x="227679" y="205790"/>
                  <a:pt x="225171" y="205790"/>
                </a:cubicBezTo>
                <a:lnTo>
                  <a:pt x="120545" y="205790"/>
                </a:lnTo>
                <a:cubicBezTo>
                  <a:pt x="118037" y="205790"/>
                  <a:pt x="115887" y="203958"/>
                  <a:pt x="115887" y="201027"/>
                </a:cubicBezTo>
                <a:cubicBezTo>
                  <a:pt x="115887" y="198829"/>
                  <a:pt x="118037" y="196631"/>
                  <a:pt x="120545" y="196631"/>
                </a:cubicBezTo>
                <a:close/>
                <a:moveTo>
                  <a:pt x="28107" y="196631"/>
                </a:moveTo>
                <a:lnTo>
                  <a:pt x="92183" y="196631"/>
                </a:lnTo>
                <a:cubicBezTo>
                  <a:pt x="94331" y="196631"/>
                  <a:pt x="96479" y="198829"/>
                  <a:pt x="96479" y="201027"/>
                </a:cubicBezTo>
                <a:cubicBezTo>
                  <a:pt x="96479" y="203958"/>
                  <a:pt x="94331" y="205790"/>
                  <a:pt x="92183" y="205790"/>
                </a:cubicBezTo>
                <a:lnTo>
                  <a:pt x="28107" y="205790"/>
                </a:lnTo>
                <a:cubicBezTo>
                  <a:pt x="25602" y="205790"/>
                  <a:pt x="23812" y="203958"/>
                  <a:pt x="23812" y="201027"/>
                </a:cubicBezTo>
                <a:cubicBezTo>
                  <a:pt x="23812" y="198829"/>
                  <a:pt x="25602" y="196631"/>
                  <a:pt x="28107" y="196631"/>
                </a:cubicBezTo>
                <a:close/>
                <a:moveTo>
                  <a:pt x="165014" y="159616"/>
                </a:moveTo>
                <a:cubicBezTo>
                  <a:pt x="167417" y="158531"/>
                  <a:pt x="169820" y="159616"/>
                  <a:pt x="170850" y="162148"/>
                </a:cubicBezTo>
                <a:cubicBezTo>
                  <a:pt x="173252" y="168297"/>
                  <a:pt x="174282" y="175170"/>
                  <a:pt x="174282" y="182042"/>
                </a:cubicBezTo>
                <a:cubicBezTo>
                  <a:pt x="174282" y="184936"/>
                  <a:pt x="172223" y="186745"/>
                  <a:pt x="169820" y="186745"/>
                </a:cubicBezTo>
                <a:cubicBezTo>
                  <a:pt x="167417" y="186745"/>
                  <a:pt x="165357" y="184936"/>
                  <a:pt x="165357" y="182042"/>
                </a:cubicBezTo>
                <a:cubicBezTo>
                  <a:pt x="165357" y="176617"/>
                  <a:pt x="164327" y="170829"/>
                  <a:pt x="162611" y="165404"/>
                </a:cubicBezTo>
                <a:cubicBezTo>
                  <a:pt x="161925" y="162872"/>
                  <a:pt x="162954" y="160340"/>
                  <a:pt x="165014" y="159616"/>
                </a:cubicBezTo>
                <a:close/>
                <a:moveTo>
                  <a:pt x="126553" y="141068"/>
                </a:moveTo>
                <a:cubicBezTo>
                  <a:pt x="134106" y="141068"/>
                  <a:pt x="140940" y="144045"/>
                  <a:pt x="144896" y="148882"/>
                </a:cubicBezTo>
                <a:cubicBezTo>
                  <a:pt x="149212" y="144045"/>
                  <a:pt x="155686" y="141068"/>
                  <a:pt x="163239" y="141068"/>
                </a:cubicBezTo>
                <a:cubicBezTo>
                  <a:pt x="165757" y="141068"/>
                  <a:pt x="167916" y="142929"/>
                  <a:pt x="167916" y="145533"/>
                </a:cubicBezTo>
                <a:cubicBezTo>
                  <a:pt x="167916" y="148510"/>
                  <a:pt x="165757" y="150370"/>
                  <a:pt x="163239" y="150370"/>
                </a:cubicBezTo>
                <a:cubicBezTo>
                  <a:pt x="155686" y="150370"/>
                  <a:pt x="149572" y="154835"/>
                  <a:pt x="149572" y="160044"/>
                </a:cubicBezTo>
                <a:cubicBezTo>
                  <a:pt x="149572" y="162649"/>
                  <a:pt x="147414" y="164509"/>
                  <a:pt x="144896" y="164509"/>
                </a:cubicBezTo>
                <a:cubicBezTo>
                  <a:pt x="142378" y="164509"/>
                  <a:pt x="140580" y="162649"/>
                  <a:pt x="140580" y="160044"/>
                </a:cubicBezTo>
                <a:cubicBezTo>
                  <a:pt x="140580" y="154835"/>
                  <a:pt x="134106" y="150370"/>
                  <a:pt x="126553" y="150370"/>
                </a:cubicBezTo>
                <a:cubicBezTo>
                  <a:pt x="124035" y="150370"/>
                  <a:pt x="122237" y="148510"/>
                  <a:pt x="122237" y="145533"/>
                </a:cubicBezTo>
                <a:cubicBezTo>
                  <a:pt x="122237" y="142929"/>
                  <a:pt x="124035" y="141068"/>
                  <a:pt x="126553" y="141068"/>
                </a:cubicBezTo>
                <a:close/>
                <a:moveTo>
                  <a:pt x="118756" y="126781"/>
                </a:moveTo>
                <a:cubicBezTo>
                  <a:pt x="121290" y="126781"/>
                  <a:pt x="123463" y="128602"/>
                  <a:pt x="123463" y="131516"/>
                </a:cubicBezTo>
                <a:cubicBezTo>
                  <a:pt x="123463" y="134065"/>
                  <a:pt x="121290" y="135886"/>
                  <a:pt x="118756" y="135886"/>
                </a:cubicBezTo>
                <a:cubicBezTo>
                  <a:pt x="92687" y="135886"/>
                  <a:pt x="71325" y="157373"/>
                  <a:pt x="71325" y="183595"/>
                </a:cubicBezTo>
                <a:cubicBezTo>
                  <a:pt x="71325" y="186508"/>
                  <a:pt x="69153" y="188329"/>
                  <a:pt x="66619" y="188329"/>
                </a:cubicBezTo>
                <a:cubicBezTo>
                  <a:pt x="64446" y="188329"/>
                  <a:pt x="61912" y="186508"/>
                  <a:pt x="61912" y="183595"/>
                </a:cubicBezTo>
                <a:cubicBezTo>
                  <a:pt x="61912" y="152274"/>
                  <a:pt x="87618" y="126781"/>
                  <a:pt x="118756" y="126781"/>
                </a:cubicBezTo>
                <a:close/>
                <a:moveTo>
                  <a:pt x="185651" y="118843"/>
                </a:moveTo>
                <a:cubicBezTo>
                  <a:pt x="192844" y="118843"/>
                  <a:pt x="199678" y="121774"/>
                  <a:pt x="203994" y="126537"/>
                </a:cubicBezTo>
                <a:cubicBezTo>
                  <a:pt x="207950" y="121774"/>
                  <a:pt x="214784" y="118843"/>
                  <a:pt x="221977" y="118843"/>
                </a:cubicBezTo>
                <a:cubicBezTo>
                  <a:pt x="224854" y="118843"/>
                  <a:pt x="226653" y="121041"/>
                  <a:pt x="226653" y="123606"/>
                </a:cubicBezTo>
                <a:cubicBezTo>
                  <a:pt x="226653" y="126170"/>
                  <a:pt x="224854" y="128368"/>
                  <a:pt x="221977" y="128368"/>
                </a:cubicBezTo>
                <a:cubicBezTo>
                  <a:pt x="214784" y="128368"/>
                  <a:pt x="208310" y="132398"/>
                  <a:pt x="208310" y="137527"/>
                </a:cubicBezTo>
                <a:cubicBezTo>
                  <a:pt x="208310" y="140092"/>
                  <a:pt x="206511" y="142290"/>
                  <a:pt x="203994" y="142290"/>
                </a:cubicBezTo>
                <a:cubicBezTo>
                  <a:pt x="201476" y="142290"/>
                  <a:pt x="199318" y="140092"/>
                  <a:pt x="199318" y="137527"/>
                </a:cubicBezTo>
                <a:cubicBezTo>
                  <a:pt x="199318" y="132398"/>
                  <a:pt x="192844" y="128368"/>
                  <a:pt x="185651" y="128368"/>
                </a:cubicBezTo>
                <a:cubicBezTo>
                  <a:pt x="183133" y="128368"/>
                  <a:pt x="180975" y="126170"/>
                  <a:pt x="180975" y="123606"/>
                </a:cubicBezTo>
                <a:cubicBezTo>
                  <a:pt x="180975" y="121041"/>
                  <a:pt x="183133" y="118843"/>
                  <a:pt x="185651" y="118843"/>
                </a:cubicBezTo>
                <a:close/>
                <a:moveTo>
                  <a:pt x="9363" y="101734"/>
                </a:moveTo>
                <a:lnTo>
                  <a:pt x="9363" y="279340"/>
                </a:lnTo>
                <a:lnTo>
                  <a:pt x="244875" y="279340"/>
                </a:lnTo>
                <a:lnTo>
                  <a:pt x="244875" y="101734"/>
                </a:lnTo>
                <a:lnTo>
                  <a:pt x="9363" y="101734"/>
                </a:lnTo>
                <a:close/>
                <a:moveTo>
                  <a:pt x="187145" y="53756"/>
                </a:moveTo>
                <a:cubicBezTo>
                  <a:pt x="198272" y="53756"/>
                  <a:pt x="207603" y="62758"/>
                  <a:pt x="207603" y="74279"/>
                </a:cubicBezTo>
                <a:cubicBezTo>
                  <a:pt x="207603" y="78240"/>
                  <a:pt x="206168" y="82560"/>
                  <a:pt x="203655" y="86161"/>
                </a:cubicBezTo>
                <a:cubicBezTo>
                  <a:pt x="202937" y="87241"/>
                  <a:pt x="201502" y="87961"/>
                  <a:pt x="199707" y="87961"/>
                </a:cubicBezTo>
                <a:cubicBezTo>
                  <a:pt x="198989" y="87961"/>
                  <a:pt x="198272" y="87601"/>
                  <a:pt x="197554" y="87241"/>
                </a:cubicBezTo>
                <a:cubicBezTo>
                  <a:pt x="195400" y="85441"/>
                  <a:pt x="195041" y="82920"/>
                  <a:pt x="196477" y="80760"/>
                </a:cubicBezTo>
                <a:cubicBezTo>
                  <a:pt x="197554" y="78960"/>
                  <a:pt x="198272" y="76439"/>
                  <a:pt x="198272" y="74279"/>
                </a:cubicBezTo>
                <a:cubicBezTo>
                  <a:pt x="198272" y="68158"/>
                  <a:pt x="193247" y="62758"/>
                  <a:pt x="187145" y="62758"/>
                </a:cubicBezTo>
                <a:cubicBezTo>
                  <a:pt x="180685" y="62758"/>
                  <a:pt x="176019" y="68158"/>
                  <a:pt x="176019" y="74279"/>
                </a:cubicBezTo>
                <a:cubicBezTo>
                  <a:pt x="176019" y="76439"/>
                  <a:pt x="176378" y="78960"/>
                  <a:pt x="177814" y="80760"/>
                </a:cubicBezTo>
                <a:cubicBezTo>
                  <a:pt x="179249" y="82920"/>
                  <a:pt x="178890" y="85441"/>
                  <a:pt x="176737" y="87241"/>
                </a:cubicBezTo>
                <a:cubicBezTo>
                  <a:pt x="174583" y="88321"/>
                  <a:pt x="172071" y="87961"/>
                  <a:pt x="170276" y="86161"/>
                </a:cubicBezTo>
                <a:cubicBezTo>
                  <a:pt x="167764" y="82560"/>
                  <a:pt x="166687" y="78240"/>
                  <a:pt x="166687" y="74279"/>
                </a:cubicBezTo>
                <a:cubicBezTo>
                  <a:pt x="166687" y="62758"/>
                  <a:pt x="176019" y="53756"/>
                  <a:pt x="187145" y="53756"/>
                </a:cubicBezTo>
                <a:close/>
                <a:moveTo>
                  <a:pt x="114330" y="39790"/>
                </a:moveTo>
                <a:cubicBezTo>
                  <a:pt x="109284" y="39425"/>
                  <a:pt x="104598" y="42707"/>
                  <a:pt x="103517" y="47448"/>
                </a:cubicBezTo>
                <a:cubicBezTo>
                  <a:pt x="103156" y="48907"/>
                  <a:pt x="101714" y="50366"/>
                  <a:pt x="100273" y="50730"/>
                </a:cubicBezTo>
                <a:cubicBezTo>
                  <a:pt x="98470" y="51460"/>
                  <a:pt x="96668" y="50730"/>
                  <a:pt x="95587" y="49636"/>
                </a:cubicBezTo>
                <a:cubicBezTo>
                  <a:pt x="95226" y="48907"/>
                  <a:pt x="94506" y="48542"/>
                  <a:pt x="93424" y="48178"/>
                </a:cubicBezTo>
                <a:lnTo>
                  <a:pt x="93064" y="48178"/>
                </a:lnTo>
                <a:cubicBezTo>
                  <a:pt x="91261" y="48178"/>
                  <a:pt x="89820" y="49636"/>
                  <a:pt x="89459" y="51460"/>
                </a:cubicBezTo>
                <a:cubicBezTo>
                  <a:pt x="89459" y="52189"/>
                  <a:pt x="89459" y="52554"/>
                  <a:pt x="89820" y="53283"/>
                </a:cubicBezTo>
                <a:cubicBezTo>
                  <a:pt x="90541" y="54743"/>
                  <a:pt x="90541" y="56201"/>
                  <a:pt x="89459" y="57660"/>
                </a:cubicBezTo>
                <a:cubicBezTo>
                  <a:pt x="88738" y="58754"/>
                  <a:pt x="87297" y="59484"/>
                  <a:pt x="85855" y="59484"/>
                </a:cubicBezTo>
                <a:cubicBezTo>
                  <a:pt x="83692" y="59848"/>
                  <a:pt x="81890" y="61672"/>
                  <a:pt x="81529" y="64225"/>
                </a:cubicBezTo>
                <a:cubicBezTo>
                  <a:pt x="81169" y="65319"/>
                  <a:pt x="81890" y="66778"/>
                  <a:pt x="82611" y="67872"/>
                </a:cubicBezTo>
                <a:cubicBezTo>
                  <a:pt x="83332" y="68966"/>
                  <a:pt x="84413" y="69330"/>
                  <a:pt x="85855" y="69695"/>
                </a:cubicBezTo>
                <a:lnTo>
                  <a:pt x="127306" y="74071"/>
                </a:lnTo>
                <a:cubicBezTo>
                  <a:pt x="129469" y="74436"/>
                  <a:pt x="131271" y="73707"/>
                  <a:pt x="133074" y="72613"/>
                </a:cubicBezTo>
                <a:cubicBezTo>
                  <a:pt x="134515" y="71154"/>
                  <a:pt x="135597" y="69330"/>
                  <a:pt x="135957" y="67142"/>
                </a:cubicBezTo>
                <a:cubicBezTo>
                  <a:pt x="136318" y="65319"/>
                  <a:pt x="135597" y="63131"/>
                  <a:pt x="134155" y="61672"/>
                </a:cubicBezTo>
                <a:cubicBezTo>
                  <a:pt x="133074" y="59848"/>
                  <a:pt x="131271" y="59119"/>
                  <a:pt x="129109" y="58754"/>
                </a:cubicBezTo>
                <a:cubicBezTo>
                  <a:pt x="128748" y="58754"/>
                  <a:pt x="128027" y="58754"/>
                  <a:pt x="127667" y="58754"/>
                </a:cubicBezTo>
                <a:cubicBezTo>
                  <a:pt x="125865" y="59119"/>
                  <a:pt x="124423" y="58390"/>
                  <a:pt x="123702" y="56931"/>
                </a:cubicBezTo>
                <a:cubicBezTo>
                  <a:pt x="122621" y="55837"/>
                  <a:pt x="122260" y="54378"/>
                  <a:pt x="122621" y="52554"/>
                </a:cubicBezTo>
                <a:cubicBezTo>
                  <a:pt x="122621" y="52189"/>
                  <a:pt x="122981" y="51460"/>
                  <a:pt x="122981" y="51095"/>
                </a:cubicBezTo>
                <a:cubicBezTo>
                  <a:pt x="123702" y="45260"/>
                  <a:pt x="119737" y="40519"/>
                  <a:pt x="114330" y="39790"/>
                </a:cubicBezTo>
                <a:close/>
                <a:moveTo>
                  <a:pt x="115051" y="30672"/>
                </a:moveTo>
                <a:cubicBezTo>
                  <a:pt x="125144" y="31766"/>
                  <a:pt x="132353" y="40154"/>
                  <a:pt x="132353" y="50001"/>
                </a:cubicBezTo>
                <a:cubicBezTo>
                  <a:pt x="135957" y="50730"/>
                  <a:pt x="139201" y="52554"/>
                  <a:pt x="141364" y="55837"/>
                </a:cubicBezTo>
                <a:cubicBezTo>
                  <a:pt x="144248" y="59119"/>
                  <a:pt x="145689" y="63495"/>
                  <a:pt x="144968" y="68236"/>
                </a:cubicBezTo>
                <a:cubicBezTo>
                  <a:pt x="144608" y="72613"/>
                  <a:pt x="142445" y="76624"/>
                  <a:pt x="138841" y="79907"/>
                </a:cubicBezTo>
                <a:cubicBezTo>
                  <a:pt x="135957" y="82095"/>
                  <a:pt x="131992" y="83554"/>
                  <a:pt x="128388" y="83554"/>
                </a:cubicBezTo>
                <a:cubicBezTo>
                  <a:pt x="127667" y="83554"/>
                  <a:pt x="126946" y="83554"/>
                  <a:pt x="126585" y="83554"/>
                </a:cubicBezTo>
                <a:lnTo>
                  <a:pt x="84773" y="78813"/>
                </a:lnTo>
                <a:cubicBezTo>
                  <a:pt x="77204" y="78083"/>
                  <a:pt x="71437" y="70789"/>
                  <a:pt x="72518" y="63131"/>
                </a:cubicBezTo>
                <a:cubicBezTo>
                  <a:pt x="72879" y="58025"/>
                  <a:pt x="76123" y="54013"/>
                  <a:pt x="80448" y="51825"/>
                </a:cubicBezTo>
                <a:cubicBezTo>
                  <a:pt x="80448" y="51460"/>
                  <a:pt x="80448" y="50730"/>
                  <a:pt x="80448" y="50366"/>
                </a:cubicBezTo>
                <a:cubicBezTo>
                  <a:pt x="81169" y="43437"/>
                  <a:pt x="87297" y="38331"/>
                  <a:pt x="94506" y="39060"/>
                </a:cubicBezTo>
                <a:cubicBezTo>
                  <a:pt x="95226" y="39425"/>
                  <a:pt x="96308" y="39425"/>
                  <a:pt x="97029" y="39790"/>
                </a:cubicBezTo>
                <a:cubicBezTo>
                  <a:pt x="100633" y="33590"/>
                  <a:pt x="107842" y="29943"/>
                  <a:pt x="115051" y="30672"/>
                </a:cubicBezTo>
                <a:close/>
                <a:moveTo>
                  <a:pt x="58698" y="9868"/>
                </a:moveTo>
                <a:lnTo>
                  <a:pt x="48975" y="92727"/>
                </a:lnTo>
                <a:lnTo>
                  <a:pt x="249556" y="92727"/>
                </a:lnTo>
                <a:cubicBezTo>
                  <a:pt x="252077" y="92727"/>
                  <a:pt x="254237" y="94528"/>
                  <a:pt x="254237" y="97050"/>
                </a:cubicBezTo>
                <a:lnTo>
                  <a:pt x="254237" y="211612"/>
                </a:lnTo>
                <a:lnTo>
                  <a:pt x="271883" y="213773"/>
                </a:lnTo>
                <a:lnTo>
                  <a:pt x="292769" y="37247"/>
                </a:lnTo>
                <a:lnTo>
                  <a:pt x="58698" y="9868"/>
                </a:lnTo>
                <a:close/>
                <a:moveTo>
                  <a:pt x="55096" y="141"/>
                </a:moveTo>
                <a:lnTo>
                  <a:pt x="298171" y="28961"/>
                </a:lnTo>
                <a:cubicBezTo>
                  <a:pt x="300691" y="29322"/>
                  <a:pt x="302852" y="31483"/>
                  <a:pt x="302132" y="34005"/>
                </a:cubicBezTo>
                <a:lnTo>
                  <a:pt x="280165" y="219537"/>
                </a:lnTo>
                <a:cubicBezTo>
                  <a:pt x="280165" y="220618"/>
                  <a:pt x="279805" y="221699"/>
                  <a:pt x="278725" y="222419"/>
                </a:cubicBezTo>
                <a:cubicBezTo>
                  <a:pt x="277644" y="223140"/>
                  <a:pt x="276924" y="223500"/>
                  <a:pt x="275844" y="223500"/>
                </a:cubicBezTo>
                <a:cubicBezTo>
                  <a:pt x="275844" y="223500"/>
                  <a:pt x="275484" y="223500"/>
                  <a:pt x="275124" y="223500"/>
                </a:cubicBezTo>
                <a:lnTo>
                  <a:pt x="254237" y="220978"/>
                </a:lnTo>
                <a:lnTo>
                  <a:pt x="254237" y="284023"/>
                </a:lnTo>
                <a:cubicBezTo>
                  <a:pt x="254237" y="286184"/>
                  <a:pt x="252077" y="288346"/>
                  <a:pt x="249556" y="288346"/>
                </a:cubicBezTo>
                <a:lnTo>
                  <a:pt x="4681" y="288346"/>
                </a:lnTo>
                <a:cubicBezTo>
                  <a:pt x="2160" y="288346"/>
                  <a:pt x="0" y="286184"/>
                  <a:pt x="0" y="284023"/>
                </a:cubicBezTo>
                <a:lnTo>
                  <a:pt x="0" y="97050"/>
                </a:lnTo>
                <a:cubicBezTo>
                  <a:pt x="0" y="94528"/>
                  <a:pt x="2160" y="92727"/>
                  <a:pt x="4681" y="92727"/>
                </a:cubicBezTo>
                <a:lnTo>
                  <a:pt x="39612" y="92727"/>
                </a:lnTo>
                <a:lnTo>
                  <a:pt x="50055" y="4104"/>
                </a:lnTo>
                <a:cubicBezTo>
                  <a:pt x="50415" y="2663"/>
                  <a:pt x="50775" y="1582"/>
                  <a:pt x="51855" y="862"/>
                </a:cubicBezTo>
                <a:cubicBezTo>
                  <a:pt x="52936" y="141"/>
                  <a:pt x="54016" y="-219"/>
                  <a:pt x="55096" y="141"/>
                </a:cubicBezTo>
                <a:close/>
              </a:path>
            </a:pathLst>
          </a:custGeom>
          <a:solidFill>
            <a:schemeClr val="accent5"/>
          </a:solidFill>
          <a:ln>
            <a:noFill/>
          </a:ln>
          <a:effectLst/>
        </p:spPr>
        <p:txBody>
          <a:bodyPr anchor="ctr"/>
          <a:lstStyle/>
          <a:p>
            <a:endParaRPr lang="en-US" dirty="0">
              <a:latin typeface="Lato Light" panose="020F0502020204030203" pitchFamily="34" charset="0"/>
            </a:endParaRPr>
          </a:p>
        </p:txBody>
      </p:sp>
      <p:sp>
        <p:nvSpPr>
          <p:cNvPr id="47" name="Freeform 820">
            <a:extLst>
              <a:ext uri="{FF2B5EF4-FFF2-40B4-BE49-F238E27FC236}">
                <a16:creationId xmlns:a16="http://schemas.microsoft.com/office/drawing/2014/main" id="{05D08BC2-0172-D049-94CD-38E5481523EA}"/>
              </a:ext>
            </a:extLst>
          </p:cNvPr>
          <p:cNvSpPr>
            <a:spLocks noChangeArrowheads="1"/>
          </p:cNvSpPr>
          <p:nvPr/>
        </p:nvSpPr>
        <p:spPr bwMode="auto">
          <a:xfrm>
            <a:off x="11629349" y="10324264"/>
            <a:ext cx="1090072" cy="1010168"/>
          </a:xfrm>
          <a:custGeom>
            <a:avLst/>
            <a:gdLst/>
            <a:ahLst/>
            <a:cxnLst/>
            <a:rect l="0" t="0" r="r" b="b"/>
            <a:pathLst>
              <a:path w="302837" h="280709">
                <a:moveTo>
                  <a:pt x="272928" y="193452"/>
                </a:moveTo>
                <a:cubicBezTo>
                  <a:pt x="270404" y="191280"/>
                  <a:pt x="259588" y="196349"/>
                  <a:pt x="250214" y="200332"/>
                </a:cubicBezTo>
                <a:cubicBezTo>
                  <a:pt x="240119" y="204676"/>
                  <a:pt x="227861" y="210107"/>
                  <a:pt x="213439" y="214452"/>
                </a:cubicBezTo>
                <a:cubicBezTo>
                  <a:pt x="213800" y="216624"/>
                  <a:pt x="213800" y="218797"/>
                  <a:pt x="213800" y="221331"/>
                </a:cubicBezTo>
                <a:cubicBezTo>
                  <a:pt x="213800" y="222779"/>
                  <a:pt x="213439" y="224228"/>
                  <a:pt x="213079" y="225676"/>
                </a:cubicBezTo>
                <a:cubicBezTo>
                  <a:pt x="237595" y="219521"/>
                  <a:pt x="254901" y="212280"/>
                  <a:pt x="267520" y="206849"/>
                </a:cubicBezTo>
                <a:cubicBezTo>
                  <a:pt x="268241" y="206487"/>
                  <a:pt x="269323" y="206125"/>
                  <a:pt x="270404" y="205763"/>
                </a:cubicBezTo>
                <a:cubicBezTo>
                  <a:pt x="273649" y="202504"/>
                  <a:pt x="275812" y="199245"/>
                  <a:pt x="275452" y="196711"/>
                </a:cubicBezTo>
                <a:cubicBezTo>
                  <a:pt x="275452" y="196349"/>
                  <a:pt x="275452" y="194901"/>
                  <a:pt x="272928" y="193452"/>
                </a:cubicBezTo>
                <a:close/>
                <a:moveTo>
                  <a:pt x="22840" y="192087"/>
                </a:moveTo>
                <a:cubicBezTo>
                  <a:pt x="25707" y="192087"/>
                  <a:pt x="28216" y="194597"/>
                  <a:pt x="28216" y="197465"/>
                </a:cubicBezTo>
                <a:cubicBezTo>
                  <a:pt x="28216" y="200332"/>
                  <a:pt x="25707" y="202842"/>
                  <a:pt x="22840" y="202842"/>
                </a:cubicBezTo>
                <a:cubicBezTo>
                  <a:pt x="19972" y="202842"/>
                  <a:pt x="17463" y="200332"/>
                  <a:pt x="17463" y="197465"/>
                </a:cubicBezTo>
                <a:cubicBezTo>
                  <a:pt x="17463" y="194597"/>
                  <a:pt x="19972" y="192087"/>
                  <a:pt x="22840" y="192087"/>
                </a:cubicBezTo>
                <a:close/>
                <a:moveTo>
                  <a:pt x="47591" y="183677"/>
                </a:moveTo>
                <a:lnTo>
                  <a:pt x="47591" y="258623"/>
                </a:lnTo>
                <a:cubicBezTo>
                  <a:pt x="68502" y="265141"/>
                  <a:pt x="192528" y="298088"/>
                  <a:pt x="286268" y="223504"/>
                </a:cubicBezTo>
                <a:cubicBezTo>
                  <a:pt x="288431" y="222055"/>
                  <a:pt x="293479" y="217711"/>
                  <a:pt x="293479" y="213366"/>
                </a:cubicBezTo>
                <a:cubicBezTo>
                  <a:pt x="293479" y="212642"/>
                  <a:pt x="293479" y="211193"/>
                  <a:pt x="291315" y="209383"/>
                </a:cubicBezTo>
                <a:cubicBezTo>
                  <a:pt x="289152" y="207573"/>
                  <a:pt x="280139" y="211193"/>
                  <a:pt x="270765" y="215538"/>
                </a:cubicBezTo>
                <a:cubicBezTo>
                  <a:pt x="255622" y="221693"/>
                  <a:pt x="232908" y="231469"/>
                  <a:pt x="199018" y="238348"/>
                </a:cubicBezTo>
                <a:cubicBezTo>
                  <a:pt x="191446" y="241245"/>
                  <a:pt x="180630" y="242693"/>
                  <a:pt x="166930" y="242693"/>
                </a:cubicBezTo>
                <a:cubicBezTo>
                  <a:pt x="155392" y="242693"/>
                  <a:pt x="141691" y="241969"/>
                  <a:pt x="125828" y="239796"/>
                </a:cubicBezTo>
                <a:cubicBezTo>
                  <a:pt x="123304" y="239434"/>
                  <a:pt x="121501" y="236900"/>
                  <a:pt x="121862" y="234727"/>
                </a:cubicBezTo>
                <a:cubicBezTo>
                  <a:pt x="122222" y="231831"/>
                  <a:pt x="124746" y="230383"/>
                  <a:pt x="127270" y="230383"/>
                </a:cubicBezTo>
                <a:cubicBezTo>
                  <a:pt x="168372" y="236176"/>
                  <a:pt x="187480" y="232917"/>
                  <a:pt x="196133" y="229659"/>
                </a:cubicBezTo>
                <a:cubicBezTo>
                  <a:pt x="204426" y="226400"/>
                  <a:pt x="204786" y="222055"/>
                  <a:pt x="204786" y="220969"/>
                </a:cubicBezTo>
                <a:cubicBezTo>
                  <a:pt x="205147" y="215538"/>
                  <a:pt x="204065" y="211193"/>
                  <a:pt x="201541" y="208659"/>
                </a:cubicBezTo>
                <a:cubicBezTo>
                  <a:pt x="197936" y="205400"/>
                  <a:pt x="192888" y="205400"/>
                  <a:pt x="192528" y="205400"/>
                </a:cubicBezTo>
                <a:cubicBezTo>
                  <a:pt x="147821" y="206125"/>
                  <a:pt x="139528" y="201056"/>
                  <a:pt x="130154" y="195625"/>
                </a:cubicBezTo>
                <a:cubicBezTo>
                  <a:pt x="120780" y="190194"/>
                  <a:pt x="110325" y="184039"/>
                  <a:pt x="47591" y="183677"/>
                </a:cubicBezTo>
                <a:close/>
                <a:moveTo>
                  <a:pt x="9374" y="183677"/>
                </a:moveTo>
                <a:lnTo>
                  <a:pt x="9374" y="257537"/>
                </a:lnTo>
                <a:lnTo>
                  <a:pt x="38577" y="257537"/>
                </a:lnTo>
                <a:lnTo>
                  <a:pt x="38577" y="183677"/>
                </a:lnTo>
                <a:lnTo>
                  <a:pt x="9374" y="183677"/>
                </a:lnTo>
                <a:close/>
                <a:moveTo>
                  <a:pt x="4687" y="174625"/>
                </a:moveTo>
                <a:lnTo>
                  <a:pt x="42904" y="174625"/>
                </a:lnTo>
                <a:cubicBezTo>
                  <a:pt x="112488" y="174625"/>
                  <a:pt x="124025" y="181504"/>
                  <a:pt x="134841" y="187659"/>
                </a:cubicBezTo>
                <a:cubicBezTo>
                  <a:pt x="143134" y="192728"/>
                  <a:pt x="150344" y="196711"/>
                  <a:pt x="192528" y="195987"/>
                </a:cubicBezTo>
                <a:cubicBezTo>
                  <a:pt x="192528" y="195987"/>
                  <a:pt x="201541" y="195625"/>
                  <a:pt x="207671" y="202142"/>
                </a:cubicBezTo>
                <a:cubicBezTo>
                  <a:pt x="208752" y="203228"/>
                  <a:pt x="209834" y="204314"/>
                  <a:pt x="210555" y="205763"/>
                </a:cubicBezTo>
                <a:cubicBezTo>
                  <a:pt x="224616" y="201780"/>
                  <a:pt x="236514" y="196349"/>
                  <a:pt x="246248" y="192004"/>
                </a:cubicBezTo>
                <a:cubicBezTo>
                  <a:pt x="261751" y="185125"/>
                  <a:pt x="271486" y="180780"/>
                  <a:pt x="278697" y="185849"/>
                </a:cubicBezTo>
                <a:cubicBezTo>
                  <a:pt x="283384" y="189470"/>
                  <a:pt x="284826" y="193452"/>
                  <a:pt x="284826" y="196349"/>
                </a:cubicBezTo>
                <a:cubicBezTo>
                  <a:pt x="284826" y="197797"/>
                  <a:pt x="284826" y="199245"/>
                  <a:pt x="284105" y="200332"/>
                </a:cubicBezTo>
                <a:cubicBezTo>
                  <a:pt x="289873" y="199245"/>
                  <a:pt x="293839" y="199607"/>
                  <a:pt x="297084" y="202142"/>
                </a:cubicBezTo>
                <a:cubicBezTo>
                  <a:pt x="302132" y="206487"/>
                  <a:pt x="302853" y="210831"/>
                  <a:pt x="302492" y="214090"/>
                </a:cubicBezTo>
                <a:cubicBezTo>
                  <a:pt x="302132" y="223141"/>
                  <a:pt x="292758" y="230021"/>
                  <a:pt x="291676" y="231107"/>
                </a:cubicBezTo>
                <a:cubicBezTo>
                  <a:pt x="242282" y="270209"/>
                  <a:pt x="185317" y="280709"/>
                  <a:pt x="138086" y="280709"/>
                </a:cubicBezTo>
                <a:cubicBezTo>
                  <a:pt x="87250" y="280709"/>
                  <a:pt x="48312" y="268761"/>
                  <a:pt x="42543" y="266589"/>
                </a:cubicBezTo>
                <a:lnTo>
                  <a:pt x="4687" y="266589"/>
                </a:lnTo>
                <a:cubicBezTo>
                  <a:pt x="2163" y="266589"/>
                  <a:pt x="0" y="264416"/>
                  <a:pt x="0" y="261882"/>
                </a:cubicBezTo>
                <a:lnTo>
                  <a:pt x="0" y="179332"/>
                </a:lnTo>
                <a:cubicBezTo>
                  <a:pt x="0" y="176798"/>
                  <a:pt x="2163" y="174625"/>
                  <a:pt x="4687" y="174625"/>
                </a:cubicBezTo>
                <a:close/>
                <a:moveTo>
                  <a:pt x="293061" y="113075"/>
                </a:moveTo>
                <a:cubicBezTo>
                  <a:pt x="295317" y="112712"/>
                  <a:pt x="297949" y="114163"/>
                  <a:pt x="298701" y="116701"/>
                </a:cubicBezTo>
                <a:cubicBezTo>
                  <a:pt x="301333" y="127943"/>
                  <a:pt x="302837" y="139909"/>
                  <a:pt x="302837" y="151514"/>
                </a:cubicBezTo>
                <a:cubicBezTo>
                  <a:pt x="302837" y="161305"/>
                  <a:pt x="301709" y="170733"/>
                  <a:pt x="300205" y="180161"/>
                </a:cubicBezTo>
                <a:cubicBezTo>
                  <a:pt x="299453" y="182337"/>
                  <a:pt x="297573" y="183788"/>
                  <a:pt x="295317" y="183788"/>
                </a:cubicBezTo>
                <a:cubicBezTo>
                  <a:pt x="294941" y="183788"/>
                  <a:pt x="294565" y="183788"/>
                  <a:pt x="294565" y="183788"/>
                </a:cubicBezTo>
                <a:cubicBezTo>
                  <a:pt x="291933" y="183425"/>
                  <a:pt x="290053" y="180887"/>
                  <a:pt x="290429" y="178348"/>
                </a:cubicBezTo>
                <a:cubicBezTo>
                  <a:pt x="292309" y="169645"/>
                  <a:pt x="293061" y="160579"/>
                  <a:pt x="293061" y="151514"/>
                </a:cubicBezTo>
                <a:cubicBezTo>
                  <a:pt x="293061" y="140635"/>
                  <a:pt x="291933" y="129393"/>
                  <a:pt x="289301" y="118514"/>
                </a:cubicBezTo>
                <a:cubicBezTo>
                  <a:pt x="288925" y="116339"/>
                  <a:pt x="290429" y="113800"/>
                  <a:pt x="293061" y="113075"/>
                </a:cubicBezTo>
                <a:close/>
                <a:moveTo>
                  <a:pt x="109174" y="91797"/>
                </a:moveTo>
                <a:lnTo>
                  <a:pt x="90640" y="123767"/>
                </a:lnTo>
                <a:cubicBezTo>
                  <a:pt x="91004" y="123767"/>
                  <a:pt x="91004" y="123767"/>
                  <a:pt x="91004" y="124126"/>
                </a:cubicBezTo>
                <a:cubicBezTo>
                  <a:pt x="91730" y="124126"/>
                  <a:pt x="92094" y="124485"/>
                  <a:pt x="92821" y="124485"/>
                </a:cubicBezTo>
                <a:cubicBezTo>
                  <a:pt x="94274" y="125204"/>
                  <a:pt x="95365" y="125204"/>
                  <a:pt x="96818" y="125563"/>
                </a:cubicBezTo>
                <a:cubicBezTo>
                  <a:pt x="97182" y="125563"/>
                  <a:pt x="97908" y="125922"/>
                  <a:pt x="98272" y="125922"/>
                </a:cubicBezTo>
                <a:cubicBezTo>
                  <a:pt x="99725" y="126281"/>
                  <a:pt x="100816" y="126281"/>
                  <a:pt x="102269" y="126281"/>
                </a:cubicBezTo>
                <a:cubicBezTo>
                  <a:pt x="102996" y="126641"/>
                  <a:pt x="103359" y="126641"/>
                  <a:pt x="104086" y="126641"/>
                </a:cubicBezTo>
                <a:cubicBezTo>
                  <a:pt x="107720" y="127000"/>
                  <a:pt x="111354" y="127000"/>
                  <a:pt x="114988" y="126641"/>
                </a:cubicBezTo>
                <a:cubicBezTo>
                  <a:pt x="115352" y="126641"/>
                  <a:pt x="116079" y="126641"/>
                  <a:pt x="116442" y="126281"/>
                </a:cubicBezTo>
                <a:cubicBezTo>
                  <a:pt x="117896" y="126281"/>
                  <a:pt x="118986" y="126281"/>
                  <a:pt x="120439" y="125922"/>
                </a:cubicBezTo>
                <a:cubicBezTo>
                  <a:pt x="120803" y="125922"/>
                  <a:pt x="121530" y="125563"/>
                  <a:pt x="122256" y="125563"/>
                </a:cubicBezTo>
                <a:cubicBezTo>
                  <a:pt x="123347" y="125204"/>
                  <a:pt x="124800" y="125204"/>
                  <a:pt x="125890" y="124485"/>
                </a:cubicBezTo>
                <a:cubicBezTo>
                  <a:pt x="126617" y="124485"/>
                  <a:pt x="126981" y="124126"/>
                  <a:pt x="127707" y="124126"/>
                </a:cubicBezTo>
                <a:cubicBezTo>
                  <a:pt x="127707" y="123767"/>
                  <a:pt x="127707" y="123767"/>
                  <a:pt x="128071" y="123767"/>
                </a:cubicBezTo>
                <a:lnTo>
                  <a:pt x="109174" y="91797"/>
                </a:lnTo>
                <a:close/>
                <a:moveTo>
                  <a:pt x="187506" y="87661"/>
                </a:moveTo>
                <a:cubicBezTo>
                  <a:pt x="181390" y="94108"/>
                  <a:pt x="167721" y="109151"/>
                  <a:pt x="163763" y="124193"/>
                </a:cubicBezTo>
                <a:cubicBezTo>
                  <a:pt x="160526" y="134938"/>
                  <a:pt x="163044" y="143175"/>
                  <a:pt x="171318" y="149622"/>
                </a:cubicBezTo>
                <a:cubicBezTo>
                  <a:pt x="173116" y="148548"/>
                  <a:pt x="175635" y="148189"/>
                  <a:pt x="177433" y="147473"/>
                </a:cubicBezTo>
                <a:cubicBezTo>
                  <a:pt x="174915" y="135296"/>
                  <a:pt x="177793" y="123835"/>
                  <a:pt x="177793" y="123119"/>
                </a:cubicBezTo>
                <a:cubicBezTo>
                  <a:pt x="178512" y="120612"/>
                  <a:pt x="181030" y="119179"/>
                  <a:pt x="183549" y="119537"/>
                </a:cubicBezTo>
                <a:cubicBezTo>
                  <a:pt x="185707" y="120253"/>
                  <a:pt x="187146" y="122760"/>
                  <a:pt x="186786" y="124909"/>
                </a:cubicBezTo>
                <a:cubicBezTo>
                  <a:pt x="186786" y="125268"/>
                  <a:pt x="183908" y="136729"/>
                  <a:pt x="186786" y="146757"/>
                </a:cubicBezTo>
                <a:cubicBezTo>
                  <a:pt x="187146" y="146757"/>
                  <a:pt x="187146" y="146757"/>
                  <a:pt x="187506" y="146757"/>
                </a:cubicBezTo>
                <a:cubicBezTo>
                  <a:pt x="191463" y="146757"/>
                  <a:pt x="198657" y="147115"/>
                  <a:pt x="203693" y="149264"/>
                </a:cubicBezTo>
                <a:cubicBezTo>
                  <a:pt x="208370" y="146041"/>
                  <a:pt x="211248" y="142101"/>
                  <a:pt x="212327" y="137445"/>
                </a:cubicBezTo>
                <a:cubicBezTo>
                  <a:pt x="213766" y="129207"/>
                  <a:pt x="210888" y="119179"/>
                  <a:pt x="203693" y="107360"/>
                </a:cubicBezTo>
                <a:cubicBezTo>
                  <a:pt x="197938" y="98764"/>
                  <a:pt x="191463" y="91601"/>
                  <a:pt x="187506" y="87661"/>
                </a:cubicBezTo>
                <a:close/>
                <a:moveTo>
                  <a:pt x="234301" y="82770"/>
                </a:moveTo>
                <a:cubicBezTo>
                  <a:pt x="236466" y="80962"/>
                  <a:pt x="238991" y="81324"/>
                  <a:pt x="240434" y="83494"/>
                </a:cubicBezTo>
                <a:cubicBezTo>
                  <a:pt x="255588" y="103022"/>
                  <a:pt x="263164" y="126528"/>
                  <a:pt x="263164" y="151119"/>
                </a:cubicBezTo>
                <a:cubicBezTo>
                  <a:pt x="263164" y="157628"/>
                  <a:pt x="262804" y="164138"/>
                  <a:pt x="261360" y="170286"/>
                </a:cubicBezTo>
                <a:cubicBezTo>
                  <a:pt x="261000" y="172817"/>
                  <a:pt x="259196" y="174264"/>
                  <a:pt x="257031" y="174264"/>
                </a:cubicBezTo>
                <a:cubicBezTo>
                  <a:pt x="256670" y="174264"/>
                  <a:pt x="256670" y="174264"/>
                  <a:pt x="256309" y="174264"/>
                </a:cubicBezTo>
                <a:cubicBezTo>
                  <a:pt x="253784" y="173902"/>
                  <a:pt x="251980" y="171371"/>
                  <a:pt x="252341" y="168839"/>
                </a:cubicBezTo>
                <a:cubicBezTo>
                  <a:pt x="253423" y="163053"/>
                  <a:pt x="253784" y="157267"/>
                  <a:pt x="253784" y="151119"/>
                </a:cubicBezTo>
                <a:cubicBezTo>
                  <a:pt x="253784" y="128698"/>
                  <a:pt x="246568" y="107000"/>
                  <a:pt x="233218" y="88918"/>
                </a:cubicBezTo>
                <a:cubicBezTo>
                  <a:pt x="231775" y="86748"/>
                  <a:pt x="232136" y="84217"/>
                  <a:pt x="234301" y="82770"/>
                </a:cubicBezTo>
                <a:close/>
                <a:moveTo>
                  <a:pt x="109174" y="77787"/>
                </a:moveTo>
                <a:cubicBezTo>
                  <a:pt x="110991" y="77787"/>
                  <a:pt x="112444" y="78865"/>
                  <a:pt x="113171" y="79943"/>
                </a:cubicBezTo>
                <a:lnTo>
                  <a:pt x="138610" y="123767"/>
                </a:lnTo>
                <a:cubicBezTo>
                  <a:pt x="138610" y="123767"/>
                  <a:pt x="138610" y="123767"/>
                  <a:pt x="138973" y="123767"/>
                </a:cubicBezTo>
                <a:cubicBezTo>
                  <a:pt x="139336" y="124485"/>
                  <a:pt x="139336" y="125204"/>
                  <a:pt x="139336" y="125563"/>
                </a:cubicBezTo>
                <a:lnTo>
                  <a:pt x="139336" y="125922"/>
                </a:lnTo>
                <a:cubicBezTo>
                  <a:pt x="139336" y="125922"/>
                  <a:pt x="139336" y="125922"/>
                  <a:pt x="139336" y="126281"/>
                </a:cubicBezTo>
                <a:lnTo>
                  <a:pt x="139336" y="170824"/>
                </a:lnTo>
                <a:cubicBezTo>
                  <a:pt x="139336" y="173339"/>
                  <a:pt x="137519" y="175853"/>
                  <a:pt x="134976" y="175853"/>
                </a:cubicBezTo>
                <a:cubicBezTo>
                  <a:pt x="132432" y="175853"/>
                  <a:pt x="130251" y="173339"/>
                  <a:pt x="130251" y="170824"/>
                </a:cubicBezTo>
                <a:lnTo>
                  <a:pt x="130251" y="132747"/>
                </a:lnTo>
                <a:cubicBezTo>
                  <a:pt x="130251" y="132747"/>
                  <a:pt x="130251" y="132747"/>
                  <a:pt x="129888" y="132747"/>
                </a:cubicBezTo>
                <a:cubicBezTo>
                  <a:pt x="129888" y="133106"/>
                  <a:pt x="129524" y="133106"/>
                  <a:pt x="129524" y="133106"/>
                </a:cubicBezTo>
                <a:cubicBezTo>
                  <a:pt x="127344" y="133466"/>
                  <a:pt x="125890" y="134184"/>
                  <a:pt x="123710" y="134543"/>
                </a:cubicBezTo>
                <a:cubicBezTo>
                  <a:pt x="122983" y="134543"/>
                  <a:pt x="122620" y="134902"/>
                  <a:pt x="121893" y="134902"/>
                </a:cubicBezTo>
                <a:cubicBezTo>
                  <a:pt x="120439" y="135262"/>
                  <a:pt x="118986" y="135621"/>
                  <a:pt x="117532" y="135980"/>
                </a:cubicBezTo>
                <a:cubicBezTo>
                  <a:pt x="116805" y="135980"/>
                  <a:pt x="116442" y="135980"/>
                  <a:pt x="115715" y="135980"/>
                </a:cubicBezTo>
                <a:cubicBezTo>
                  <a:pt x="113535" y="136339"/>
                  <a:pt x="111354" y="136339"/>
                  <a:pt x="109174" y="136339"/>
                </a:cubicBezTo>
                <a:cubicBezTo>
                  <a:pt x="107357" y="136339"/>
                  <a:pt x="105176" y="136339"/>
                  <a:pt x="102996" y="135980"/>
                </a:cubicBezTo>
                <a:cubicBezTo>
                  <a:pt x="102633" y="135980"/>
                  <a:pt x="101906" y="135980"/>
                  <a:pt x="101542" y="135621"/>
                </a:cubicBezTo>
                <a:cubicBezTo>
                  <a:pt x="100089" y="135621"/>
                  <a:pt x="98272" y="135262"/>
                  <a:pt x="96818" y="134902"/>
                </a:cubicBezTo>
                <a:cubicBezTo>
                  <a:pt x="96455" y="134902"/>
                  <a:pt x="95728" y="134543"/>
                  <a:pt x="94638" y="134543"/>
                </a:cubicBezTo>
                <a:cubicBezTo>
                  <a:pt x="93184" y="134184"/>
                  <a:pt x="91367" y="133466"/>
                  <a:pt x="89550" y="133106"/>
                </a:cubicBezTo>
                <a:cubicBezTo>
                  <a:pt x="89187" y="133106"/>
                  <a:pt x="89187" y="133106"/>
                  <a:pt x="88823" y="132747"/>
                </a:cubicBezTo>
                <a:cubicBezTo>
                  <a:pt x="88460" y="132747"/>
                  <a:pt x="88460" y="132747"/>
                  <a:pt x="88460" y="132747"/>
                </a:cubicBezTo>
                <a:lnTo>
                  <a:pt x="88460" y="164358"/>
                </a:lnTo>
                <a:cubicBezTo>
                  <a:pt x="88460" y="166873"/>
                  <a:pt x="86279" y="169028"/>
                  <a:pt x="83736" y="169028"/>
                </a:cubicBezTo>
                <a:cubicBezTo>
                  <a:pt x="81555" y="169028"/>
                  <a:pt x="79375" y="166873"/>
                  <a:pt x="79375" y="164358"/>
                </a:cubicBezTo>
                <a:lnTo>
                  <a:pt x="79375" y="126281"/>
                </a:lnTo>
                <a:cubicBezTo>
                  <a:pt x="79375" y="125922"/>
                  <a:pt x="79375" y="125922"/>
                  <a:pt x="79375" y="125922"/>
                </a:cubicBezTo>
                <a:lnTo>
                  <a:pt x="79375" y="125563"/>
                </a:lnTo>
                <a:cubicBezTo>
                  <a:pt x="79375" y="125204"/>
                  <a:pt x="79738" y="124485"/>
                  <a:pt x="79738" y="123767"/>
                </a:cubicBezTo>
                <a:cubicBezTo>
                  <a:pt x="80102" y="123767"/>
                  <a:pt x="80102" y="123767"/>
                  <a:pt x="80102" y="123767"/>
                </a:cubicBezTo>
                <a:lnTo>
                  <a:pt x="105540" y="79943"/>
                </a:lnTo>
                <a:cubicBezTo>
                  <a:pt x="106267" y="78865"/>
                  <a:pt x="107720" y="77787"/>
                  <a:pt x="109174" y="77787"/>
                </a:cubicBezTo>
                <a:close/>
                <a:moveTo>
                  <a:pt x="184268" y="77633"/>
                </a:moveTo>
                <a:cubicBezTo>
                  <a:pt x="186426" y="76200"/>
                  <a:pt x="188945" y="76200"/>
                  <a:pt x="190743" y="77633"/>
                </a:cubicBezTo>
                <a:cubicBezTo>
                  <a:pt x="191103" y="77991"/>
                  <a:pt x="202255" y="88736"/>
                  <a:pt x="211248" y="102346"/>
                </a:cubicBezTo>
                <a:cubicBezTo>
                  <a:pt x="220241" y="116672"/>
                  <a:pt x="223479" y="128849"/>
                  <a:pt x="220960" y="139236"/>
                </a:cubicBezTo>
                <a:cubicBezTo>
                  <a:pt x="219521" y="146041"/>
                  <a:pt x="215924" y="151771"/>
                  <a:pt x="209809" y="156427"/>
                </a:cubicBezTo>
                <a:cubicBezTo>
                  <a:pt x="210169" y="158576"/>
                  <a:pt x="212327" y="171111"/>
                  <a:pt x="213766" y="188303"/>
                </a:cubicBezTo>
                <a:cubicBezTo>
                  <a:pt x="214126" y="190810"/>
                  <a:pt x="212327" y="192959"/>
                  <a:pt x="209809" y="193317"/>
                </a:cubicBezTo>
                <a:cubicBezTo>
                  <a:pt x="209449" y="193317"/>
                  <a:pt x="209449" y="193317"/>
                  <a:pt x="209449" y="193317"/>
                </a:cubicBezTo>
                <a:cubicBezTo>
                  <a:pt x="206931" y="193317"/>
                  <a:pt x="204773" y="191526"/>
                  <a:pt x="204773" y="189019"/>
                </a:cubicBezTo>
                <a:cubicBezTo>
                  <a:pt x="203334" y="172544"/>
                  <a:pt x="201175" y="160009"/>
                  <a:pt x="200816" y="157860"/>
                </a:cubicBezTo>
                <a:cubicBezTo>
                  <a:pt x="196859" y="155353"/>
                  <a:pt x="178153" y="155353"/>
                  <a:pt x="174196" y="157860"/>
                </a:cubicBezTo>
                <a:cubicBezTo>
                  <a:pt x="173836" y="160009"/>
                  <a:pt x="172037" y="170037"/>
                  <a:pt x="170958" y="183647"/>
                </a:cubicBezTo>
                <a:cubicBezTo>
                  <a:pt x="170598" y="186154"/>
                  <a:pt x="168440" y="187945"/>
                  <a:pt x="165562" y="187945"/>
                </a:cubicBezTo>
                <a:cubicBezTo>
                  <a:pt x="163404" y="187587"/>
                  <a:pt x="161605" y="185438"/>
                  <a:pt x="161605" y="182931"/>
                </a:cubicBezTo>
                <a:cubicBezTo>
                  <a:pt x="163044" y="168604"/>
                  <a:pt x="164843" y="158218"/>
                  <a:pt x="165202" y="156427"/>
                </a:cubicBezTo>
                <a:cubicBezTo>
                  <a:pt x="154411" y="147831"/>
                  <a:pt x="150813" y="135654"/>
                  <a:pt x="154770" y="121686"/>
                </a:cubicBezTo>
                <a:cubicBezTo>
                  <a:pt x="161245" y="99480"/>
                  <a:pt x="183549" y="78707"/>
                  <a:pt x="184268" y="77633"/>
                </a:cubicBezTo>
                <a:close/>
                <a:moveTo>
                  <a:pt x="28539" y="69692"/>
                </a:moveTo>
                <a:cubicBezTo>
                  <a:pt x="30680" y="70764"/>
                  <a:pt x="31393" y="73624"/>
                  <a:pt x="29966" y="75769"/>
                </a:cubicBezTo>
                <a:cubicBezTo>
                  <a:pt x="16410" y="98292"/>
                  <a:pt x="9275" y="123674"/>
                  <a:pt x="9275" y="149771"/>
                </a:cubicBezTo>
                <a:cubicBezTo>
                  <a:pt x="9275" y="152273"/>
                  <a:pt x="9275" y="154418"/>
                  <a:pt x="9275" y="156563"/>
                </a:cubicBezTo>
                <a:cubicBezTo>
                  <a:pt x="9275" y="159065"/>
                  <a:pt x="7491" y="161210"/>
                  <a:pt x="4994" y="161568"/>
                </a:cubicBezTo>
                <a:lnTo>
                  <a:pt x="4637" y="161568"/>
                </a:lnTo>
                <a:cubicBezTo>
                  <a:pt x="2497" y="161568"/>
                  <a:pt x="356" y="159780"/>
                  <a:pt x="0" y="156920"/>
                </a:cubicBezTo>
                <a:cubicBezTo>
                  <a:pt x="0" y="154775"/>
                  <a:pt x="0" y="152273"/>
                  <a:pt x="0" y="149771"/>
                </a:cubicBezTo>
                <a:cubicBezTo>
                  <a:pt x="0" y="121886"/>
                  <a:pt x="7848" y="94717"/>
                  <a:pt x="22474" y="70764"/>
                </a:cubicBezTo>
                <a:cubicBezTo>
                  <a:pt x="23901" y="68977"/>
                  <a:pt x="26399" y="68262"/>
                  <a:pt x="28539" y="69692"/>
                </a:cubicBezTo>
                <a:close/>
                <a:moveTo>
                  <a:pt x="101999" y="48711"/>
                </a:moveTo>
                <a:cubicBezTo>
                  <a:pt x="104512" y="47625"/>
                  <a:pt x="107025" y="48349"/>
                  <a:pt x="108102" y="50884"/>
                </a:cubicBezTo>
                <a:cubicBezTo>
                  <a:pt x="109179" y="53057"/>
                  <a:pt x="108461" y="55954"/>
                  <a:pt x="105948" y="57041"/>
                </a:cubicBezTo>
                <a:cubicBezTo>
                  <a:pt x="70408" y="74061"/>
                  <a:pt x="47074" y="111001"/>
                  <a:pt x="47074" y="150837"/>
                </a:cubicBezTo>
                <a:cubicBezTo>
                  <a:pt x="47074" y="153372"/>
                  <a:pt x="47433" y="155907"/>
                  <a:pt x="47433" y="158080"/>
                </a:cubicBezTo>
                <a:cubicBezTo>
                  <a:pt x="47792" y="160977"/>
                  <a:pt x="45638" y="163150"/>
                  <a:pt x="43126" y="163150"/>
                </a:cubicBezTo>
                <a:cubicBezTo>
                  <a:pt x="40613" y="163150"/>
                  <a:pt x="38459" y="161339"/>
                  <a:pt x="38459" y="158804"/>
                </a:cubicBezTo>
                <a:cubicBezTo>
                  <a:pt x="38100" y="156269"/>
                  <a:pt x="38100" y="153734"/>
                  <a:pt x="38100" y="150837"/>
                </a:cubicBezTo>
                <a:cubicBezTo>
                  <a:pt x="38100" y="107742"/>
                  <a:pt x="63229" y="67543"/>
                  <a:pt x="101999" y="48711"/>
                </a:cubicBezTo>
                <a:close/>
                <a:moveTo>
                  <a:pt x="150012" y="38100"/>
                </a:moveTo>
                <a:cubicBezTo>
                  <a:pt x="173342" y="38100"/>
                  <a:pt x="195953" y="45456"/>
                  <a:pt x="214976" y="59066"/>
                </a:cubicBezTo>
                <a:cubicBezTo>
                  <a:pt x="216770" y="60537"/>
                  <a:pt x="217129" y="63848"/>
                  <a:pt x="215694" y="66055"/>
                </a:cubicBezTo>
                <a:cubicBezTo>
                  <a:pt x="214976" y="67158"/>
                  <a:pt x="213540" y="67894"/>
                  <a:pt x="212105" y="67894"/>
                </a:cubicBezTo>
                <a:cubicBezTo>
                  <a:pt x="211387" y="67894"/>
                  <a:pt x="210310" y="67526"/>
                  <a:pt x="209592" y="67158"/>
                </a:cubicBezTo>
                <a:cubicBezTo>
                  <a:pt x="192005" y="54284"/>
                  <a:pt x="171547" y="47663"/>
                  <a:pt x="150012" y="47663"/>
                </a:cubicBezTo>
                <a:cubicBezTo>
                  <a:pt x="146782" y="47663"/>
                  <a:pt x="143193" y="47663"/>
                  <a:pt x="140321" y="48031"/>
                </a:cubicBezTo>
                <a:cubicBezTo>
                  <a:pt x="137809" y="48399"/>
                  <a:pt x="135297" y="46560"/>
                  <a:pt x="135297" y="43985"/>
                </a:cubicBezTo>
                <a:cubicBezTo>
                  <a:pt x="134938" y="41410"/>
                  <a:pt x="136732" y="38835"/>
                  <a:pt x="139245" y="38468"/>
                </a:cubicBezTo>
                <a:cubicBezTo>
                  <a:pt x="142834" y="38468"/>
                  <a:pt x="146423" y="38100"/>
                  <a:pt x="150012" y="38100"/>
                </a:cubicBezTo>
                <a:close/>
                <a:moveTo>
                  <a:pt x="213616" y="13425"/>
                </a:moveTo>
                <a:cubicBezTo>
                  <a:pt x="245840" y="27922"/>
                  <a:pt x="271908" y="53656"/>
                  <a:pt x="287477" y="85189"/>
                </a:cubicBezTo>
                <a:cubicBezTo>
                  <a:pt x="288563" y="87363"/>
                  <a:pt x="287477" y="90263"/>
                  <a:pt x="285305" y="91350"/>
                </a:cubicBezTo>
                <a:cubicBezTo>
                  <a:pt x="284581" y="91713"/>
                  <a:pt x="283856" y="91713"/>
                  <a:pt x="283494" y="91713"/>
                </a:cubicBezTo>
                <a:cubicBezTo>
                  <a:pt x="281684" y="91713"/>
                  <a:pt x="279874" y="90988"/>
                  <a:pt x="279150" y="89176"/>
                </a:cubicBezTo>
                <a:cubicBezTo>
                  <a:pt x="264667" y="59455"/>
                  <a:pt x="240047" y="35534"/>
                  <a:pt x="209634" y="21761"/>
                </a:cubicBezTo>
                <a:cubicBezTo>
                  <a:pt x="207461" y="21036"/>
                  <a:pt x="206375" y="18136"/>
                  <a:pt x="207461" y="15962"/>
                </a:cubicBezTo>
                <a:cubicBezTo>
                  <a:pt x="208548" y="13425"/>
                  <a:pt x="211082" y="12700"/>
                  <a:pt x="213616" y="13425"/>
                </a:cubicBezTo>
                <a:close/>
                <a:moveTo>
                  <a:pt x="150530" y="0"/>
                </a:moveTo>
                <a:cubicBezTo>
                  <a:pt x="162010" y="0"/>
                  <a:pt x="173489" y="1089"/>
                  <a:pt x="184609" y="3631"/>
                </a:cubicBezTo>
                <a:cubicBezTo>
                  <a:pt x="187120" y="4358"/>
                  <a:pt x="188555" y="6900"/>
                  <a:pt x="188196" y="9079"/>
                </a:cubicBezTo>
                <a:cubicBezTo>
                  <a:pt x="187478" y="11621"/>
                  <a:pt x="184967" y="13073"/>
                  <a:pt x="182815" y="12710"/>
                </a:cubicBezTo>
                <a:cubicBezTo>
                  <a:pt x="172054" y="10168"/>
                  <a:pt x="161292" y="9079"/>
                  <a:pt x="150530" y="9079"/>
                </a:cubicBezTo>
                <a:cubicBezTo>
                  <a:pt x="111431" y="9079"/>
                  <a:pt x="74842" y="24694"/>
                  <a:pt x="47938" y="53383"/>
                </a:cubicBezTo>
                <a:cubicBezTo>
                  <a:pt x="46862" y="54472"/>
                  <a:pt x="45786" y="55199"/>
                  <a:pt x="44710" y="55199"/>
                </a:cubicBezTo>
                <a:cubicBezTo>
                  <a:pt x="43634" y="55199"/>
                  <a:pt x="42199" y="54472"/>
                  <a:pt x="41481" y="53746"/>
                </a:cubicBezTo>
                <a:cubicBezTo>
                  <a:pt x="39688" y="52293"/>
                  <a:pt x="39688" y="49025"/>
                  <a:pt x="41481" y="47209"/>
                </a:cubicBezTo>
                <a:cubicBezTo>
                  <a:pt x="70178" y="16705"/>
                  <a:pt x="108920" y="0"/>
                  <a:pt x="150530"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48" name="Freeform 821">
            <a:extLst>
              <a:ext uri="{FF2B5EF4-FFF2-40B4-BE49-F238E27FC236}">
                <a16:creationId xmlns:a16="http://schemas.microsoft.com/office/drawing/2014/main" id="{DAC27586-14C5-7445-8EB5-2910CB9A7541}"/>
              </a:ext>
            </a:extLst>
          </p:cNvPr>
          <p:cNvSpPr>
            <a:spLocks noChangeArrowheads="1"/>
          </p:cNvSpPr>
          <p:nvPr/>
        </p:nvSpPr>
        <p:spPr bwMode="auto">
          <a:xfrm>
            <a:off x="8975831" y="8767900"/>
            <a:ext cx="1090068" cy="1090072"/>
          </a:xfrm>
          <a:custGeom>
            <a:avLst/>
            <a:gdLst/>
            <a:ahLst/>
            <a:cxnLst/>
            <a:rect l="0" t="0" r="r" b="b"/>
            <a:pathLst>
              <a:path w="302997" h="302852">
                <a:moveTo>
                  <a:pt x="99383" y="259852"/>
                </a:moveTo>
                <a:cubicBezTo>
                  <a:pt x="117293" y="269286"/>
                  <a:pt x="136636" y="274366"/>
                  <a:pt x="157054" y="274729"/>
                </a:cubicBezTo>
                <a:cubicBezTo>
                  <a:pt x="159561" y="274729"/>
                  <a:pt x="161711" y="276906"/>
                  <a:pt x="161711" y="279446"/>
                </a:cubicBezTo>
                <a:cubicBezTo>
                  <a:pt x="161711" y="281986"/>
                  <a:pt x="159561" y="283800"/>
                  <a:pt x="157054" y="283800"/>
                </a:cubicBezTo>
                <a:cubicBezTo>
                  <a:pt x="135203" y="283438"/>
                  <a:pt x="114427" y="278358"/>
                  <a:pt x="95084" y="268198"/>
                </a:cubicBezTo>
                <a:cubicBezTo>
                  <a:pt x="92935" y="267109"/>
                  <a:pt x="92219" y="264206"/>
                  <a:pt x="93293" y="262029"/>
                </a:cubicBezTo>
                <a:cubicBezTo>
                  <a:pt x="94368" y="259852"/>
                  <a:pt x="97234" y="258763"/>
                  <a:pt x="99383" y="259852"/>
                </a:cubicBezTo>
                <a:close/>
                <a:moveTo>
                  <a:pt x="199193" y="259215"/>
                </a:moveTo>
                <a:cubicBezTo>
                  <a:pt x="196284" y="263942"/>
                  <a:pt x="192648" y="267578"/>
                  <a:pt x="187921" y="270487"/>
                </a:cubicBezTo>
                <a:cubicBezTo>
                  <a:pt x="192648" y="273396"/>
                  <a:pt x="196284" y="277033"/>
                  <a:pt x="199193" y="281396"/>
                </a:cubicBezTo>
                <a:cubicBezTo>
                  <a:pt x="202102" y="277033"/>
                  <a:pt x="205739" y="273396"/>
                  <a:pt x="210102" y="270487"/>
                </a:cubicBezTo>
                <a:cubicBezTo>
                  <a:pt x="205739" y="267578"/>
                  <a:pt x="202102" y="263942"/>
                  <a:pt x="199193" y="259215"/>
                </a:cubicBezTo>
                <a:close/>
                <a:moveTo>
                  <a:pt x="33926" y="250103"/>
                </a:moveTo>
                <a:lnTo>
                  <a:pt x="10827" y="273226"/>
                </a:lnTo>
                <a:cubicBezTo>
                  <a:pt x="9022" y="275032"/>
                  <a:pt x="9022" y="277923"/>
                  <a:pt x="10827" y="279729"/>
                </a:cubicBezTo>
                <a:lnTo>
                  <a:pt x="23459" y="292374"/>
                </a:lnTo>
                <a:cubicBezTo>
                  <a:pt x="24903" y="294181"/>
                  <a:pt x="27790" y="294181"/>
                  <a:pt x="29956" y="292374"/>
                </a:cubicBezTo>
                <a:lnTo>
                  <a:pt x="53055" y="269252"/>
                </a:lnTo>
                <a:lnTo>
                  <a:pt x="33926" y="250103"/>
                </a:lnTo>
                <a:close/>
                <a:moveTo>
                  <a:pt x="199193" y="238125"/>
                </a:moveTo>
                <a:cubicBezTo>
                  <a:pt x="201739" y="238125"/>
                  <a:pt x="203557" y="240307"/>
                  <a:pt x="203557" y="242852"/>
                </a:cubicBezTo>
                <a:cubicBezTo>
                  <a:pt x="203557" y="255579"/>
                  <a:pt x="214102" y="265760"/>
                  <a:pt x="226829" y="265760"/>
                </a:cubicBezTo>
                <a:cubicBezTo>
                  <a:pt x="229374" y="265760"/>
                  <a:pt x="231556" y="267942"/>
                  <a:pt x="231556" y="270487"/>
                </a:cubicBezTo>
                <a:cubicBezTo>
                  <a:pt x="231556" y="273033"/>
                  <a:pt x="229374" y="275214"/>
                  <a:pt x="226829" y="275214"/>
                </a:cubicBezTo>
                <a:cubicBezTo>
                  <a:pt x="214102" y="275214"/>
                  <a:pt x="203557" y="285396"/>
                  <a:pt x="203557" y="298123"/>
                </a:cubicBezTo>
                <a:cubicBezTo>
                  <a:pt x="203557" y="300668"/>
                  <a:pt x="201739" y="302850"/>
                  <a:pt x="199193" y="302850"/>
                </a:cubicBezTo>
                <a:cubicBezTo>
                  <a:pt x="196648" y="302850"/>
                  <a:pt x="194466" y="300668"/>
                  <a:pt x="194466" y="298123"/>
                </a:cubicBezTo>
                <a:cubicBezTo>
                  <a:pt x="194466" y="285396"/>
                  <a:pt x="184285" y="275214"/>
                  <a:pt x="171195" y="275214"/>
                </a:cubicBezTo>
                <a:cubicBezTo>
                  <a:pt x="169013" y="275214"/>
                  <a:pt x="166831" y="273033"/>
                  <a:pt x="166831" y="270487"/>
                </a:cubicBezTo>
                <a:cubicBezTo>
                  <a:pt x="166831" y="267942"/>
                  <a:pt x="169013" y="265760"/>
                  <a:pt x="171195" y="265760"/>
                </a:cubicBezTo>
                <a:cubicBezTo>
                  <a:pt x="184285" y="265760"/>
                  <a:pt x="194466" y="255579"/>
                  <a:pt x="194466" y="242852"/>
                </a:cubicBezTo>
                <a:cubicBezTo>
                  <a:pt x="194466" y="240307"/>
                  <a:pt x="196648" y="238125"/>
                  <a:pt x="199193" y="238125"/>
                </a:cubicBezTo>
                <a:close/>
                <a:moveTo>
                  <a:pt x="231331" y="197034"/>
                </a:moveTo>
                <a:cubicBezTo>
                  <a:pt x="233144" y="198452"/>
                  <a:pt x="233144" y="201287"/>
                  <a:pt x="231694" y="203058"/>
                </a:cubicBezTo>
                <a:cubicBezTo>
                  <a:pt x="213566" y="223256"/>
                  <a:pt x="187826" y="234595"/>
                  <a:pt x="160272" y="234595"/>
                </a:cubicBezTo>
                <a:cubicBezTo>
                  <a:pt x="150846" y="234595"/>
                  <a:pt x="141420" y="233178"/>
                  <a:pt x="132356" y="230698"/>
                </a:cubicBezTo>
                <a:cubicBezTo>
                  <a:pt x="130181" y="229635"/>
                  <a:pt x="128731" y="227154"/>
                  <a:pt x="129456" y="225028"/>
                </a:cubicBezTo>
                <a:cubicBezTo>
                  <a:pt x="130181" y="222548"/>
                  <a:pt x="132719" y="221130"/>
                  <a:pt x="135257" y="222193"/>
                </a:cubicBezTo>
                <a:cubicBezTo>
                  <a:pt x="143232" y="224319"/>
                  <a:pt x="151934" y="225737"/>
                  <a:pt x="160272" y="225737"/>
                </a:cubicBezTo>
                <a:cubicBezTo>
                  <a:pt x="184925" y="225737"/>
                  <a:pt x="208491" y="215106"/>
                  <a:pt x="224805" y="197389"/>
                </a:cubicBezTo>
                <a:cubicBezTo>
                  <a:pt x="226255" y="195263"/>
                  <a:pt x="229518" y="195263"/>
                  <a:pt x="231331" y="197034"/>
                </a:cubicBezTo>
                <a:close/>
                <a:moveTo>
                  <a:pt x="245595" y="157978"/>
                </a:moveTo>
                <a:cubicBezTo>
                  <a:pt x="242686" y="162342"/>
                  <a:pt x="238686" y="166342"/>
                  <a:pt x="234323" y="168887"/>
                </a:cubicBezTo>
                <a:cubicBezTo>
                  <a:pt x="238686" y="171796"/>
                  <a:pt x="242686" y="175432"/>
                  <a:pt x="245595" y="180159"/>
                </a:cubicBezTo>
                <a:cubicBezTo>
                  <a:pt x="247776" y="175432"/>
                  <a:pt x="251776" y="171796"/>
                  <a:pt x="256503" y="168887"/>
                </a:cubicBezTo>
                <a:cubicBezTo>
                  <a:pt x="251776" y="166342"/>
                  <a:pt x="247776" y="162342"/>
                  <a:pt x="245595" y="157978"/>
                </a:cubicBezTo>
                <a:close/>
                <a:moveTo>
                  <a:pt x="245595" y="136525"/>
                </a:moveTo>
                <a:cubicBezTo>
                  <a:pt x="247776" y="136525"/>
                  <a:pt x="249958" y="138706"/>
                  <a:pt x="249958" y="141252"/>
                </a:cubicBezTo>
                <a:cubicBezTo>
                  <a:pt x="249958" y="153979"/>
                  <a:pt x="260503" y="164523"/>
                  <a:pt x="273229" y="164523"/>
                </a:cubicBezTo>
                <a:cubicBezTo>
                  <a:pt x="275775" y="164523"/>
                  <a:pt x="277593" y="166705"/>
                  <a:pt x="277593" y="168887"/>
                </a:cubicBezTo>
                <a:cubicBezTo>
                  <a:pt x="277593" y="171432"/>
                  <a:pt x="275775" y="173614"/>
                  <a:pt x="273229" y="173614"/>
                </a:cubicBezTo>
                <a:cubicBezTo>
                  <a:pt x="260503" y="173614"/>
                  <a:pt x="249958" y="184159"/>
                  <a:pt x="249958" y="196886"/>
                </a:cubicBezTo>
                <a:cubicBezTo>
                  <a:pt x="249958" y="199431"/>
                  <a:pt x="247776" y="201249"/>
                  <a:pt x="245595" y="201249"/>
                </a:cubicBezTo>
                <a:cubicBezTo>
                  <a:pt x="243049" y="201249"/>
                  <a:pt x="240868" y="199431"/>
                  <a:pt x="240868" y="196886"/>
                </a:cubicBezTo>
                <a:cubicBezTo>
                  <a:pt x="240868" y="184159"/>
                  <a:pt x="230323" y="173614"/>
                  <a:pt x="217596" y="173614"/>
                </a:cubicBezTo>
                <a:cubicBezTo>
                  <a:pt x="215051" y="173614"/>
                  <a:pt x="212869" y="171432"/>
                  <a:pt x="212869" y="168887"/>
                </a:cubicBezTo>
                <a:cubicBezTo>
                  <a:pt x="212869" y="166705"/>
                  <a:pt x="215051" y="164523"/>
                  <a:pt x="217596" y="164523"/>
                </a:cubicBezTo>
                <a:cubicBezTo>
                  <a:pt x="230323" y="164523"/>
                  <a:pt x="240868" y="153979"/>
                  <a:pt x="240868" y="141252"/>
                </a:cubicBezTo>
                <a:cubicBezTo>
                  <a:pt x="240868" y="138706"/>
                  <a:pt x="243049" y="136525"/>
                  <a:pt x="245595" y="136525"/>
                </a:cubicBezTo>
                <a:close/>
                <a:moveTo>
                  <a:pt x="161092" y="120650"/>
                </a:moveTo>
                <a:cubicBezTo>
                  <a:pt x="172815" y="120650"/>
                  <a:pt x="182340" y="130175"/>
                  <a:pt x="182340" y="141898"/>
                </a:cubicBezTo>
                <a:cubicBezTo>
                  <a:pt x="182340" y="153621"/>
                  <a:pt x="172815" y="163146"/>
                  <a:pt x="161092" y="163146"/>
                </a:cubicBezTo>
                <a:cubicBezTo>
                  <a:pt x="149735" y="163146"/>
                  <a:pt x="139844" y="153621"/>
                  <a:pt x="139844" y="141898"/>
                </a:cubicBezTo>
                <a:cubicBezTo>
                  <a:pt x="139844" y="139334"/>
                  <a:pt x="142042" y="137502"/>
                  <a:pt x="144606" y="137502"/>
                </a:cubicBezTo>
                <a:cubicBezTo>
                  <a:pt x="147171" y="137502"/>
                  <a:pt x="149369" y="139334"/>
                  <a:pt x="149369" y="141898"/>
                </a:cubicBezTo>
                <a:cubicBezTo>
                  <a:pt x="149369" y="148492"/>
                  <a:pt x="154497" y="153988"/>
                  <a:pt x="161092" y="153988"/>
                </a:cubicBezTo>
                <a:cubicBezTo>
                  <a:pt x="167686" y="153988"/>
                  <a:pt x="173181" y="148492"/>
                  <a:pt x="173181" y="141898"/>
                </a:cubicBezTo>
                <a:cubicBezTo>
                  <a:pt x="173181" y="135304"/>
                  <a:pt x="167686" y="130175"/>
                  <a:pt x="161092" y="130175"/>
                </a:cubicBezTo>
                <a:cubicBezTo>
                  <a:pt x="158527" y="130175"/>
                  <a:pt x="156329" y="127977"/>
                  <a:pt x="156329" y="125412"/>
                </a:cubicBezTo>
                <a:cubicBezTo>
                  <a:pt x="156329" y="122848"/>
                  <a:pt x="158527" y="120650"/>
                  <a:pt x="161092" y="120650"/>
                </a:cubicBezTo>
                <a:close/>
                <a:moveTo>
                  <a:pt x="75090" y="114657"/>
                </a:moveTo>
                <a:cubicBezTo>
                  <a:pt x="77722" y="115371"/>
                  <a:pt x="79226" y="117872"/>
                  <a:pt x="78850" y="120372"/>
                </a:cubicBezTo>
                <a:cubicBezTo>
                  <a:pt x="76970" y="126801"/>
                  <a:pt x="76218" y="133588"/>
                  <a:pt x="76218" y="140374"/>
                </a:cubicBezTo>
                <a:cubicBezTo>
                  <a:pt x="76218" y="148947"/>
                  <a:pt x="77346" y="157519"/>
                  <a:pt x="79978" y="165378"/>
                </a:cubicBezTo>
                <a:cubicBezTo>
                  <a:pt x="80730" y="167521"/>
                  <a:pt x="79226" y="170021"/>
                  <a:pt x="76970" y="171093"/>
                </a:cubicBezTo>
                <a:cubicBezTo>
                  <a:pt x="76218" y="171093"/>
                  <a:pt x="75842" y="171093"/>
                  <a:pt x="75466" y="171093"/>
                </a:cubicBezTo>
                <a:cubicBezTo>
                  <a:pt x="73586" y="171093"/>
                  <a:pt x="71330" y="170021"/>
                  <a:pt x="70954" y="167878"/>
                </a:cubicBezTo>
                <a:cubicBezTo>
                  <a:pt x="67947" y="158948"/>
                  <a:pt x="66819" y="149661"/>
                  <a:pt x="66819" y="140374"/>
                </a:cubicBezTo>
                <a:cubicBezTo>
                  <a:pt x="66819" y="132874"/>
                  <a:pt x="67571" y="125373"/>
                  <a:pt x="69451" y="118229"/>
                </a:cubicBezTo>
                <a:cubicBezTo>
                  <a:pt x="70203" y="115729"/>
                  <a:pt x="72458" y="114300"/>
                  <a:pt x="75090" y="114657"/>
                </a:cubicBezTo>
                <a:close/>
                <a:moveTo>
                  <a:pt x="155917" y="104502"/>
                </a:moveTo>
                <a:cubicBezTo>
                  <a:pt x="141119" y="106308"/>
                  <a:pt x="128848" y="117508"/>
                  <a:pt x="124878" y="131960"/>
                </a:cubicBezTo>
                <a:cubicBezTo>
                  <a:pt x="123073" y="137741"/>
                  <a:pt x="123073" y="144244"/>
                  <a:pt x="124517" y="150024"/>
                </a:cubicBezTo>
                <a:cubicBezTo>
                  <a:pt x="125599" y="154721"/>
                  <a:pt x="124156" y="159779"/>
                  <a:pt x="120547" y="163031"/>
                </a:cubicBezTo>
                <a:lnTo>
                  <a:pt x="40422" y="243600"/>
                </a:lnTo>
                <a:lnTo>
                  <a:pt x="59551" y="262748"/>
                </a:lnTo>
                <a:lnTo>
                  <a:pt x="140036" y="182180"/>
                </a:lnTo>
                <a:cubicBezTo>
                  <a:pt x="143285" y="178928"/>
                  <a:pt x="148337" y="177483"/>
                  <a:pt x="152668" y="178567"/>
                </a:cubicBezTo>
                <a:cubicBezTo>
                  <a:pt x="158804" y="180012"/>
                  <a:pt x="164940" y="179651"/>
                  <a:pt x="171076" y="178205"/>
                </a:cubicBezTo>
                <a:cubicBezTo>
                  <a:pt x="185152" y="174231"/>
                  <a:pt x="196340" y="161586"/>
                  <a:pt x="198145" y="147134"/>
                </a:cubicBezTo>
                <a:cubicBezTo>
                  <a:pt x="199949" y="135211"/>
                  <a:pt x="195979" y="123650"/>
                  <a:pt x="187678" y="115340"/>
                </a:cubicBezTo>
                <a:cubicBezTo>
                  <a:pt x="179377" y="107031"/>
                  <a:pt x="167828" y="102695"/>
                  <a:pt x="155917" y="104502"/>
                </a:cubicBezTo>
                <a:close/>
                <a:moveTo>
                  <a:pt x="154473" y="95469"/>
                </a:moveTo>
                <a:cubicBezTo>
                  <a:pt x="169271" y="93663"/>
                  <a:pt x="183708" y="97998"/>
                  <a:pt x="194175" y="108837"/>
                </a:cubicBezTo>
                <a:cubicBezTo>
                  <a:pt x="204641" y="119315"/>
                  <a:pt x="209333" y="133766"/>
                  <a:pt x="207168" y="148579"/>
                </a:cubicBezTo>
                <a:cubicBezTo>
                  <a:pt x="205002" y="166644"/>
                  <a:pt x="191287" y="181818"/>
                  <a:pt x="173241" y="186876"/>
                </a:cubicBezTo>
                <a:cubicBezTo>
                  <a:pt x="166022" y="189044"/>
                  <a:pt x="158443" y="189044"/>
                  <a:pt x="150864" y="187599"/>
                </a:cubicBezTo>
                <a:cubicBezTo>
                  <a:pt x="149059" y="187238"/>
                  <a:pt x="147616" y="187599"/>
                  <a:pt x="146533" y="188683"/>
                </a:cubicBezTo>
                <a:lnTo>
                  <a:pt x="36452" y="298878"/>
                </a:lnTo>
                <a:cubicBezTo>
                  <a:pt x="33926" y="301407"/>
                  <a:pt x="30317" y="302852"/>
                  <a:pt x="26707" y="302852"/>
                </a:cubicBezTo>
                <a:cubicBezTo>
                  <a:pt x="23098" y="302852"/>
                  <a:pt x="19489" y="301407"/>
                  <a:pt x="16602" y="298878"/>
                </a:cubicBezTo>
                <a:lnTo>
                  <a:pt x="4330" y="286232"/>
                </a:lnTo>
                <a:cubicBezTo>
                  <a:pt x="-1444" y="280813"/>
                  <a:pt x="-1444" y="272142"/>
                  <a:pt x="4330" y="266723"/>
                </a:cubicBezTo>
                <a:lnTo>
                  <a:pt x="114411" y="156528"/>
                </a:lnTo>
                <a:cubicBezTo>
                  <a:pt x="115133" y="155444"/>
                  <a:pt x="115855" y="153637"/>
                  <a:pt x="115494" y="152192"/>
                </a:cubicBezTo>
                <a:cubicBezTo>
                  <a:pt x="113689" y="144605"/>
                  <a:pt x="113689" y="137018"/>
                  <a:pt x="115855" y="129431"/>
                </a:cubicBezTo>
                <a:cubicBezTo>
                  <a:pt x="120908" y="111727"/>
                  <a:pt x="136427" y="97998"/>
                  <a:pt x="154473" y="95469"/>
                </a:cubicBezTo>
                <a:close/>
                <a:moveTo>
                  <a:pt x="285730" y="83270"/>
                </a:moveTo>
                <a:cubicBezTo>
                  <a:pt x="288248" y="82550"/>
                  <a:pt x="290766" y="83270"/>
                  <a:pt x="291845" y="85792"/>
                </a:cubicBezTo>
                <a:cubicBezTo>
                  <a:pt x="299399" y="103803"/>
                  <a:pt x="302997" y="122174"/>
                  <a:pt x="302997" y="141265"/>
                </a:cubicBezTo>
                <a:cubicBezTo>
                  <a:pt x="302997" y="189894"/>
                  <a:pt x="278895" y="234201"/>
                  <a:pt x="238245" y="260858"/>
                </a:cubicBezTo>
                <a:cubicBezTo>
                  <a:pt x="237166" y="261218"/>
                  <a:pt x="236447" y="261578"/>
                  <a:pt x="235727" y="261578"/>
                </a:cubicBezTo>
                <a:cubicBezTo>
                  <a:pt x="233929" y="261578"/>
                  <a:pt x="232490" y="260858"/>
                  <a:pt x="231770" y="259417"/>
                </a:cubicBezTo>
                <a:cubicBezTo>
                  <a:pt x="230331" y="257255"/>
                  <a:pt x="231051" y="254374"/>
                  <a:pt x="233209" y="252933"/>
                </a:cubicBezTo>
                <a:cubicBezTo>
                  <a:pt x="271340" y="228438"/>
                  <a:pt x="294003" y="186652"/>
                  <a:pt x="294003" y="141265"/>
                </a:cubicBezTo>
                <a:cubicBezTo>
                  <a:pt x="294003" y="123614"/>
                  <a:pt x="290406" y="105964"/>
                  <a:pt x="283571" y="89394"/>
                </a:cubicBezTo>
                <a:cubicBezTo>
                  <a:pt x="282492" y="86872"/>
                  <a:pt x="283571" y="84711"/>
                  <a:pt x="285730" y="83270"/>
                </a:cubicBezTo>
                <a:close/>
                <a:moveTo>
                  <a:pt x="90019" y="78484"/>
                </a:moveTo>
                <a:cubicBezTo>
                  <a:pt x="87110" y="82823"/>
                  <a:pt x="83474" y="86801"/>
                  <a:pt x="78747" y="89694"/>
                </a:cubicBezTo>
                <a:cubicBezTo>
                  <a:pt x="83474" y="92225"/>
                  <a:pt x="87110" y="96203"/>
                  <a:pt x="90019" y="100542"/>
                </a:cubicBezTo>
                <a:cubicBezTo>
                  <a:pt x="92564" y="96203"/>
                  <a:pt x="96201" y="92225"/>
                  <a:pt x="100927" y="89694"/>
                </a:cubicBezTo>
                <a:cubicBezTo>
                  <a:pt x="96201" y="86801"/>
                  <a:pt x="92564" y="82823"/>
                  <a:pt x="90019" y="78484"/>
                </a:cubicBezTo>
                <a:close/>
                <a:moveTo>
                  <a:pt x="90019" y="57150"/>
                </a:moveTo>
                <a:cubicBezTo>
                  <a:pt x="92564" y="57150"/>
                  <a:pt x="94382" y="59319"/>
                  <a:pt x="94382" y="61851"/>
                </a:cubicBezTo>
                <a:cubicBezTo>
                  <a:pt x="94382" y="74507"/>
                  <a:pt x="104927" y="84993"/>
                  <a:pt x="117654" y="84993"/>
                </a:cubicBezTo>
                <a:cubicBezTo>
                  <a:pt x="120199" y="84993"/>
                  <a:pt x="122017" y="86801"/>
                  <a:pt x="122017" y="89694"/>
                </a:cubicBezTo>
                <a:cubicBezTo>
                  <a:pt x="122017" y="91863"/>
                  <a:pt x="120199" y="94033"/>
                  <a:pt x="117654" y="94033"/>
                </a:cubicBezTo>
                <a:cubicBezTo>
                  <a:pt x="104927" y="94033"/>
                  <a:pt x="94382" y="104519"/>
                  <a:pt x="94382" y="117175"/>
                </a:cubicBezTo>
                <a:cubicBezTo>
                  <a:pt x="94382" y="119707"/>
                  <a:pt x="92564" y="121876"/>
                  <a:pt x="90019" y="121876"/>
                </a:cubicBezTo>
                <a:cubicBezTo>
                  <a:pt x="87474" y="121876"/>
                  <a:pt x="85292" y="119707"/>
                  <a:pt x="85292" y="117175"/>
                </a:cubicBezTo>
                <a:cubicBezTo>
                  <a:pt x="85292" y="104519"/>
                  <a:pt x="74747" y="94033"/>
                  <a:pt x="62384" y="94033"/>
                </a:cubicBezTo>
                <a:cubicBezTo>
                  <a:pt x="59475" y="94033"/>
                  <a:pt x="57294" y="91863"/>
                  <a:pt x="57294" y="89694"/>
                </a:cubicBezTo>
                <a:cubicBezTo>
                  <a:pt x="57294" y="86801"/>
                  <a:pt x="59475" y="84993"/>
                  <a:pt x="62384" y="84993"/>
                </a:cubicBezTo>
                <a:cubicBezTo>
                  <a:pt x="74747" y="84993"/>
                  <a:pt x="85292" y="74507"/>
                  <a:pt x="85292" y="61851"/>
                </a:cubicBezTo>
                <a:cubicBezTo>
                  <a:pt x="85292" y="59319"/>
                  <a:pt x="87474" y="57150"/>
                  <a:pt x="90019" y="57150"/>
                </a:cubicBezTo>
                <a:close/>
                <a:moveTo>
                  <a:pt x="160844" y="47625"/>
                </a:moveTo>
                <a:cubicBezTo>
                  <a:pt x="206418" y="47625"/>
                  <a:pt x="245173" y="79787"/>
                  <a:pt x="253427" y="124457"/>
                </a:cubicBezTo>
                <a:cubicBezTo>
                  <a:pt x="253785" y="126959"/>
                  <a:pt x="252350" y="129460"/>
                  <a:pt x="249838" y="129817"/>
                </a:cubicBezTo>
                <a:cubicBezTo>
                  <a:pt x="249479" y="129817"/>
                  <a:pt x="249120" y="129817"/>
                  <a:pt x="248762" y="129817"/>
                </a:cubicBezTo>
                <a:cubicBezTo>
                  <a:pt x="246608" y="129817"/>
                  <a:pt x="244814" y="128031"/>
                  <a:pt x="244455" y="126244"/>
                </a:cubicBezTo>
                <a:cubicBezTo>
                  <a:pt x="236920" y="86220"/>
                  <a:pt x="201753" y="56916"/>
                  <a:pt x="160844" y="56916"/>
                </a:cubicBezTo>
                <a:cubicBezTo>
                  <a:pt x="145055" y="56916"/>
                  <a:pt x="129266" y="61204"/>
                  <a:pt x="115988" y="69781"/>
                </a:cubicBezTo>
                <a:cubicBezTo>
                  <a:pt x="113835" y="71210"/>
                  <a:pt x="110965" y="70496"/>
                  <a:pt x="109529" y="68352"/>
                </a:cubicBezTo>
                <a:cubicBezTo>
                  <a:pt x="108094" y="66207"/>
                  <a:pt x="108811" y="63349"/>
                  <a:pt x="110965" y="61919"/>
                </a:cubicBezTo>
                <a:cubicBezTo>
                  <a:pt x="126036" y="52628"/>
                  <a:pt x="143261" y="47625"/>
                  <a:pt x="160844" y="47625"/>
                </a:cubicBezTo>
                <a:close/>
                <a:moveTo>
                  <a:pt x="262696" y="37481"/>
                </a:moveTo>
                <a:cubicBezTo>
                  <a:pt x="259111" y="43904"/>
                  <a:pt x="253376" y="49613"/>
                  <a:pt x="246923" y="53181"/>
                </a:cubicBezTo>
                <a:cubicBezTo>
                  <a:pt x="253376" y="56749"/>
                  <a:pt x="259111" y="62102"/>
                  <a:pt x="262696" y="68881"/>
                </a:cubicBezTo>
                <a:cubicBezTo>
                  <a:pt x="266281" y="62102"/>
                  <a:pt x="272016" y="56749"/>
                  <a:pt x="278469" y="53181"/>
                </a:cubicBezTo>
                <a:cubicBezTo>
                  <a:pt x="272016" y="49613"/>
                  <a:pt x="266281" y="43904"/>
                  <a:pt x="262696" y="37481"/>
                </a:cubicBezTo>
                <a:close/>
                <a:moveTo>
                  <a:pt x="262696" y="14288"/>
                </a:moveTo>
                <a:cubicBezTo>
                  <a:pt x="265205" y="14288"/>
                  <a:pt x="267356" y="16429"/>
                  <a:pt x="267356" y="18926"/>
                </a:cubicBezTo>
                <a:cubicBezTo>
                  <a:pt x="267356" y="35340"/>
                  <a:pt x="280620" y="48543"/>
                  <a:pt x="296751" y="48543"/>
                </a:cubicBezTo>
                <a:cubicBezTo>
                  <a:pt x="299618" y="48543"/>
                  <a:pt x="301411" y="50684"/>
                  <a:pt x="301411" y="53181"/>
                </a:cubicBezTo>
                <a:cubicBezTo>
                  <a:pt x="301411" y="55679"/>
                  <a:pt x="299618" y="57463"/>
                  <a:pt x="296751" y="57463"/>
                </a:cubicBezTo>
                <a:cubicBezTo>
                  <a:pt x="280620" y="57463"/>
                  <a:pt x="267356" y="71022"/>
                  <a:pt x="267356" y="87079"/>
                </a:cubicBezTo>
                <a:cubicBezTo>
                  <a:pt x="267356" y="89577"/>
                  <a:pt x="265205" y="91718"/>
                  <a:pt x="262696" y="91718"/>
                </a:cubicBezTo>
                <a:cubicBezTo>
                  <a:pt x="260187" y="91718"/>
                  <a:pt x="258394" y="89577"/>
                  <a:pt x="258394" y="87079"/>
                </a:cubicBezTo>
                <a:cubicBezTo>
                  <a:pt x="258394" y="71022"/>
                  <a:pt x="245131" y="57463"/>
                  <a:pt x="228641" y="57463"/>
                </a:cubicBezTo>
                <a:cubicBezTo>
                  <a:pt x="226132" y="57463"/>
                  <a:pt x="223981" y="55679"/>
                  <a:pt x="223981" y="53181"/>
                </a:cubicBezTo>
                <a:cubicBezTo>
                  <a:pt x="223981" y="50684"/>
                  <a:pt x="226132" y="48543"/>
                  <a:pt x="228641" y="48543"/>
                </a:cubicBezTo>
                <a:cubicBezTo>
                  <a:pt x="245131" y="48543"/>
                  <a:pt x="258394" y="35340"/>
                  <a:pt x="258394" y="18926"/>
                </a:cubicBezTo>
                <a:cubicBezTo>
                  <a:pt x="258394" y="16429"/>
                  <a:pt x="260187" y="14288"/>
                  <a:pt x="262696" y="14288"/>
                </a:cubicBezTo>
                <a:close/>
                <a:moveTo>
                  <a:pt x="161486" y="0"/>
                </a:moveTo>
                <a:cubicBezTo>
                  <a:pt x="188212" y="0"/>
                  <a:pt x="214215" y="7561"/>
                  <a:pt x="236606" y="21603"/>
                </a:cubicBezTo>
                <a:cubicBezTo>
                  <a:pt x="238773" y="22683"/>
                  <a:pt x="239495" y="25563"/>
                  <a:pt x="238050" y="27724"/>
                </a:cubicBezTo>
                <a:cubicBezTo>
                  <a:pt x="236967" y="29884"/>
                  <a:pt x="234078" y="30604"/>
                  <a:pt x="231911" y="29164"/>
                </a:cubicBezTo>
                <a:cubicBezTo>
                  <a:pt x="210964" y="16202"/>
                  <a:pt x="186406" y="9361"/>
                  <a:pt x="161486" y="9361"/>
                </a:cubicBezTo>
                <a:cubicBezTo>
                  <a:pt x="88173" y="9361"/>
                  <a:pt x="28222" y="68770"/>
                  <a:pt x="28222" y="141860"/>
                </a:cubicBezTo>
                <a:cubicBezTo>
                  <a:pt x="28222" y="163463"/>
                  <a:pt x="33279" y="183626"/>
                  <a:pt x="43030" y="202709"/>
                </a:cubicBezTo>
                <a:cubicBezTo>
                  <a:pt x="44474" y="204869"/>
                  <a:pt x="43391" y="207750"/>
                  <a:pt x="41224" y="208470"/>
                </a:cubicBezTo>
                <a:cubicBezTo>
                  <a:pt x="40502" y="209190"/>
                  <a:pt x="39779" y="209190"/>
                  <a:pt x="39057" y="209190"/>
                </a:cubicBezTo>
                <a:cubicBezTo>
                  <a:pt x="37251" y="209190"/>
                  <a:pt x="35807" y="208470"/>
                  <a:pt x="35084" y="206669"/>
                </a:cubicBezTo>
                <a:cubicBezTo>
                  <a:pt x="24611" y="186506"/>
                  <a:pt x="19194" y="164903"/>
                  <a:pt x="19194" y="141860"/>
                </a:cubicBezTo>
                <a:cubicBezTo>
                  <a:pt x="19194" y="63729"/>
                  <a:pt x="83117" y="0"/>
                  <a:pt x="161486"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49" name="Subtitle 2">
            <a:extLst>
              <a:ext uri="{FF2B5EF4-FFF2-40B4-BE49-F238E27FC236}">
                <a16:creationId xmlns:a16="http://schemas.microsoft.com/office/drawing/2014/main" id="{BE428096-3BEF-2B44-A4D3-C134FD627D4A}"/>
              </a:ext>
            </a:extLst>
          </p:cNvPr>
          <p:cNvSpPr txBox="1">
            <a:spLocks/>
          </p:cNvSpPr>
          <p:nvPr/>
        </p:nvSpPr>
        <p:spPr>
          <a:xfrm>
            <a:off x="1464724" y="4364350"/>
            <a:ext cx="4488088"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50" name="TextBox 49">
            <a:extLst>
              <a:ext uri="{FF2B5EF4-FFF2-40B4-BE49-F238E27FC236}">
                <a16:creationId xmlns:a16="http://schemas.microsoft.com/office/drawing/2014/main" id="{1161F73E-12F4-034B-AB4B-58337F79C38F}"/>
              </a:ext>
            </a:extLst>
          </p:cNvPr>
          <p:cNvSpPr txBox="1"/>
          <p:nvPr/>
        </p:nvSpPr>
        <p:spPr>
          <a:xfrm>
            <a:off x="1476755" y="3718133"/>
            <a:ext cx="2832827" cy="584775"/>
          </a:xfrm>
          <a:prstGeom prst="rect">
            <a:avLst/>
          </a:prstGeom>
          <a:noFill/>
        </p:spPr>
        <p:txBody>
          <a:bodyPr wrap="none" rtlCol="0" anchor="t" anchorCtr="0">
            <a:spAutoFit/>
          </a:bodyPr>
          <a:lstStyle/>
          <a:p>
            <a:r>
              <a:rPr lang="en-US" sz="3200" b="1" spc="300" dirty="0">
                <a:solidFill>
                  <a:schemeClr val="accent1"/>
                </a:solidFill>
                <a:latin typeface="Poppins" pitchFamily="2" charset="77"/>
                <a:ea typeface="League Spartan" charset="0"/>
                <a:cs typeface="Poppins" pitchFamily="2" charset="77"/>
              </a:rPr>
              <a:t>YOUR TITLE</a:t>
            </a:r>
          </a:p>
        </p:txBody>
      </p:sp>
      <p:sp>
        <p:nvSpPr>
          <p:cNvPr id="51" name="Subtitle 2">
            <a:extLst>
              <a:ext uri="{FF2B5EF4-FFF2-40B4-BE49-F238E27FC236}">
                <a16:creationId xmlns:a16="http://schemas.microsoft.com/office/drawing/2014/main" id="{17D46C03-129C-A346-A390-992B140B6DB5}"/>
              </a:ext>
            </a:extLst>
          </p:cNvPr>
          <p:cNvSpPr txBox="1">
            <a:spLocks/>
          </p:cNvSpPr>
          <p:nvPr/>
        </p:nvSpPr>
        <p:spPr>
          <a:xfrm>
            <a:off x="1464724" y="7609923"/>
            <a:ext cx="4488088"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52" name="TextBox 51">
            <a:extLst>
              <a:ext uri="{FF2B5EF4-FFF2-40B4-BE49-F238E27FC236}">
                <a16:creationId xmlns:a16="http://schemas.microsoft.com/office/drawing/2014/main" id="{5CA4A4AD-F4A2-ED4D-BD88-77F1F5B8281C}"/>
              </a:ext>
            </a:extLst>
          </p:cNvPr>
          <p:cNvSpPr txBox="1"/>
          <p:nvPr/>
        </p:nvSpPr>
        <p:spPr>
          <a:xfrm>
            <a:off x="1476755" y="6963706"/>
            <a:ext cx="2832827" cy="584775"/>
          </a:xfrm>
          <a:prstGeom prst="rect">
            <a:avLst/>
          </a:prstGeom>
          <a:noFill/>
        </p:spPr>
        <p:txBody>
          <a:bodyPr wrap="none" rtlCol="0" anchor="t" anchorCtr="0">
            <a:spAutoFit/>
          </a:bodyPr>
          <a:lstStyle/>
          <a:p>
            <a:r>
              <a:rPr lang="en-US" sz="3200" b="1" spc="300" dirty="0">
                <a:solidFill>
                  <a:schemeClr val="accent2"/>
                </a:solidFill>
                <a:latin typeface="Poppins" pitchFamily="2" charset="77"/>
                <a:ea typeface="League Spartan" charset="0"/>
                <a:cs typeface="Poppins" pitchFamily="2" charset="77"/>
              </a:rPr>
              <a:t>YOUR TITLE</a:t>
            </a:r>
          </a:p>
        </p:txBody>
      </p:sp>
      <p:sp>
        <p:nvSpPr>
          <p:cNvPr id="53" name="Subtitle 2">
            <a:extLst>
              <a:ext uri="{FF2B5EF4-FFF2-40B4-BE49-F238E27FC236}">
                <a16:creationId xmlns:a16="http://schemas.microsoft.com/office/drawing/2014/main" id="{05B11116-CFF8-ED4C-A218-270F12542CA2}"/>
              </a:ext>
            </a:extLst>
          </p:cNvPr>
          <p:cNvSpPr txBox="1">
            <a:spLocks/>
          </p:cNvSpPr>
          <p:nvPr/>
        </p:nvSpPr>
        <p:spPr>
          <a:xfrm>
            <a:off x="1464724" y="10885913"/>
            <a:ext cx="4488088"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54" name="TextBox 53">
            <a:extLst>
              <a:ext uri="{FF2B5EF4-FFF2-40B4-BE49-F238E27FC236}">
                <a16:creationId xmlns:a16="http://schemas.microsoft.com/office/drawing/2014/main" id="{2FD565B8-F0FA-C741-91F6-C36D83ACD222}"/>
              </a:ext>
            </a:extLst>
          </p:cNvPr>
          <p:cNvSpPr txBox="1"/>
          <p:nvPr/>
        </p:nvSpPr>
        <p:spPr>
          <a:xfrm>
            <a:off x="1476755" y="10239696"/>
            <a:ext cx="2832827" cy="584775"/>
          </a:xfrm>
          <a:prstGeom prst="rect">
            <a:avLst/>
          </a:prstGeom>
          <a:noFill/>
        </p:spPr>
        <p:txBody>
          <a:bodyPr wrap="none" rtlCol="0" anchor="t" anchorCtr="0">
            <a:spAutoFit/>
          </a:bodyPr>
          <a:lstStyle/>
          <a:p>
            <a:r>
              <a:rPr lang="en-US" sz="3200" b="1" spc="300" dirty="0">
                <a:solidFill>
                  <a:schemeClr val="accent3"/>
                </a:solidFill>
                <a:latin typeface="Poppins" pitchFamily="2" charset="77"/>
                <a:ea typeface="League Spartan" charset="0"/>
                <a:cs typeface="Poppins" pitchFamily="2" charset="77"/>
              </a:rPr>
              <a:t>YOUR TITLE</a:t>
            </a:r>
          </a:p>
        </p:txBody>
      </p:sp>
      <p:sp>
        <p:nvSpPr>
          <p:cNvPr id="55" name="Subtitle 2">
            <a:extLst>
              <a:ext uri="{FF2B5EF4-FFF2-40B4-BE49-F238E27FC236}">
                <a16:creationId xmlns:a16="http://schemas.microsoft.com/office/drawing/2014/main" id="{B90DC0A1-CD4B-E443-9957-87F5E75381BB}"/>
              </a:ext>
            </a:extLst>
          </p:cNvPr>
          <p:cNvSpPr txBox="1">
            <a:spLocks/>
          </p:cNvSpPr>
          <p:nvPr/>
        </p:nvSpPr>
        <p:spPr>
          <a:xfrm>
            <a:off x="18412807" y="4364350"/>
            <a:ext cx="4488088"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56" name="TextBox 55">
            <a:extLst>
              <a:ext uri="{FF2B5EF4-FFF2-40B4-BE49-F238E27FC236}">
                <a16:creationId xmlns:a16="http://schemas.microsoft.com/office/drawing/2014/main" id="{473888A6-1D3A-6C47-B48E-77269B0C4065}"/>
              </a:ext>
            </a:extLst>
          </p:cNvPr>
          <p:cNvSpPr txBox="1"/>
          <p:nvPr/>
        </p:nvSpPr>
        <p:spPr>
          <a:xfrm>
            <a:off x="18424838" y="3718133"/>
            <a:ext cx="2832827" cy="584775"/>
          </a:xfrm>
          <a:prstGeom prst="rect">
            <a:avLst/>
          </a:prstGeom>
          <a:noFill/>
        </p:spPr>
        <p:txBody>
          <a:bodyPr wrap="none" rtlCol="0" anchor="t" anchorCtr="0">
            <a:spAutoFit/>
          </a:bodyPr>
          <a:lstStyle/>
          <a:p>
            <a:r>
              <a:rPr lang="en-US" sz="3200" b="1" spc="300" dirty="0">
                <a:solidFill>
                  <a:schemeClr val="accent6"/>
                </a:solidFill>
                <a:latin typeface="Poppins" pitchFamily="2" charset="77"/>
                <a:ea typeface="League Spartan" charset="0"/>
                <a:cs typeface="Poppins" pitchFamily="2" charset="77"/>
              </a:rPr>
              <a:t>YOUR TITLE</a:t>
            </a:r>
          </a:p>
        </p:txBody>
      </p:sp>
      <p:sp>
        <p:nvSpPr>
          <p:cNvPr id="57" name="Subtitle 2">
            <a:extLst>
              <a:ext uri="{FF2B5EF4-FFF2-40B4-BE49-F238E27FC236}">
                <a16:creationId xmlns:a16="http://schemas.microsoft.com/office/drawing/2014/main" id="{C4739117-2B6C-4540-AF7E-EE77C0193844}"/>
              </a:ext>
            </a:extLst>
          </p:cNvPr>
          <p:cNvSpPr txBox="1">
            <a:spLocks/>
          </p:cNvSpPr>
          <p:nvPr/>
        </p:nvSpPr>
        <p:spPr>
          <a:xfrm>
            <a:off x="18412807" y="7609923"/>
            <a:ext cx="4488088"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58" name="TextBox 57">
            <a:extLst>
              <a:ext uri="{FF2B5EF4-FFF2-40B4-BE49-F238E27FC236}">
                <a16:creationId xmlns:a16="http://schemas.microsoft.com/office/drawing/2014/main" id="{05107F3B-4EED-514D-9C49-9C60997CB87B}"/>
              </a:ext>
            </a:extLst>
          </p:cNvPr>
          <p:cNvSpPr txBox="1"/>
          <p:nvPr/>
        </p:nvSpPr>
        <p:spPr>
          <a:xfrm>
            <a:off x="18424838" y="6963706"/>
            <a:ext cx="2832827" cy="584775"/>
          </a:xfrm>
          <a:prstGeom prst="rect">
            <a:avLst/>
          </a:prstGeom>
          <a:noFill/>
        </p:spPr>
        <p:txBody>
          <a:bodyPr wrap="none" rtlCol="0" anchor="t" anchorCtr="0">
            <a:spAutoFit/>
          </a:bodyPr>
          <a:lstStyle/>
          <a:p>
            <a:r>
              <a:rPr lang="en-US" sz="3200" b="1" spc="300" dirty="0">
                <a:solidFill>
                  <a:schemeClr val="accent5"/>
                </a:solidFill>
                <a:latin typeface="Poppins" pitchFamily="2" charset="77"/>
                <a:ea typeface="League Spartan" charset="0"/>
                <a:cs typeface="Poppins" pitchFamily="2" charset="77"/>
              </a:rPr>
              <a:t>YOUR TITLE</a:t>
            </a:r>
          </a:p>
        </p:txBody>
      </p:sp>
      <p:sp>
        <p:nvSpPr>
          <p:cNvPr id="59" name="Subtitle 2">
            <a:extLst>
              <a:ext uri="{FF2B5EF4-FFF2-40B4-BE49-F238E27FC236}">
                <a16:creationId xmlns:a16="http://schemas.microsoft.com/office/drawing/2014/main" id="{C6033A8E-8955-094F-BB22-CBE2B349B4A7}"/>
              </a:ext>
            </a:extLst>
          </p:cNvPr>
          <p:cNvSpPr txBox="1">
            <a:spLocks/>
          </p:cNvSpPr>
          <p:nvPr/>
        </p:nvSpPr>
        <p:spPr>
          <a:xfrm>
            <a:off x="18412807" y="10885913"/>
            <a:ext cx="4488088"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60" name="TextBox 59">
            <a:extLst>
              <a:ext uri="{FF2B5EF4-FFF2-40B4-BE49-F238E27FC236}">
                <a16:creationId xmlns:a16="http://schemas.microsoft.com/office/drawing/2014/main" id="{210D0F45-D482-6A49-B07D-B830DCF784BA}"/>
              </a:ext>
            </a:extLst>
          </p:cNvPr>
          <p:cNvSpPr txBox="1"/>
          <p:nvPr/>
        </p:nvSpPr>
        <p:spPr>
          <a:xfrm>
            <a:off x="18424838" y="10239696"/>
            <a:ext cx="2832827" cy="584775"/>
          </a:xfrm>
          <a:prstGeom prst="rect">
            <a:avLst/>
          </a:prstGeom>
          <a:noFill/>
        </p:spPr>
        <p:txBody>
          <a:bodyPr wrap="none" rtlCol="0" anchor="t" anchorCtr="0">
            <a:spAutoFit/>
          </a:bodyPr>
          <a:lstStyle/>
          <a:p>
            <a:r>
              <a:rPr lang="en-US" sz="3200" b="1" spc="300" dirty="0">
                <a:solidFill>
                  <a:schemeClr val="accent4"/>
                </a:solidFill>
                <a:latin typeface="Poppins" pitchFamily="2" charset="77"/>
                <a:ea typeface="League Spartan" charset="0"/>
                <a:cs typeface="Poppins" pitchFamily="2" charset="77"/>
              </a:rPr>
              <a:t>YOUR TITLE</a:t>
            </a:r>
          </a:p>
        </p:txBody>
      </p:sp>
      <p:sp>
        <p:nvSpPr>
          <p:cNvPr id="28" name="TextBox 27">
            <a:extLst>
              <a:ext uri="{FF2B5EF4-FFF2-40B4-BE49-F238E27FC236}">
                <a16:creationId xmlns:a16="http://schemas.microsoft.com/office/drawing/2014/main" id="{0F85A386-31FC-7142-A516-E01B5040BFA0}"/>
              </a:ext>
            </a:extLst>
          </p:cNvPr>
          <p:cNvSpPr txBox="1"/>
          <p:nvPr/>
        </p:nvSpPr>
        <p:spPr>
          <a:xfrm>
            <a:off x="6940475" y="1141614"/>
            <a:ext cx="1049678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CYCLE DIAGRAM</a:t>
            </a:r>
          </a:p>
        </p:txBody>
      </p:sp>
    </p:spTree>
    <p:extLst>
      <p:ext uri="{BB962C8B-B14F-4D97-AF65-F5344CB8AC3E}">
        <p14:creationId xmlns:p14="http://schemas.microsoft.com/office/powerpoint/2010/main" val="4109155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 name="Freeform 6">
            <a:extLst>
              <a:ext uri="{FF2B5EF4-FFF2-40B4-BE49-F238E27FC236}">
                <a16:creationId xmlns:a16="http://schemas.microsoft.com/office/drawing/2014/main" id="{34560B33-8EBE-6F4E-B4CE-C56308DB1D30}"/>
              </a:ext>
            </a:extLst>
          </p:cNvPr>
          <p:cNvSpPr/>
          <p:nvPr/>
        </p:nvSpPr>
        <p:spPr>
          <a:xfrm>
            <a:off x="5552535" y="3567700"/>
            <a:ext cx="4197052" cy="3022977"/>
          </a:xfrm>
          <a:custGeom>
            <a:avLst/>
            <a:gdLst>
              <a:gd name="connsiteX0" fmla="*/ 0 w 3774188"/>
              <a:gd name="connsiteY0" fmla="*/ 2718404 h 2718404"/>
              <a:gd name="connsiteX1" fmla="*/ 1887089 w 3774188"/>
              <a:gd name="connsiteY1" fmla="*/ 0 h 2718404"/>
              <a:gd name="connsiteX2" fmla="*/ 1887099 w 3774188"/>
              <a:gd name="connsiteY2" fmla="*/ 0 h 2718404"/>
              <a:gd name="connsiteX3" fmla="*/ 3774188 w 3774188"/>
              <a:gd name="connsiteY3" fmla="*/ 2718404 h 2718404"/>
              <a:gd name="connsiteX4" fmla="*/ 0 w 3774188"/>
              <a:gd name="connsiteY4" fmla="*/ 2718404 h 27184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4188" h="2718404">
                <a:moveTo>
                  <a:pt x="0" y="2718404"/>
                </a:moveTo>
                <a:lnTo>
                  <a:pt x="1887089" y="0"/>
                </a:lnTo>
                <a:lnTo>
                  <a:pt x="1887099" y="0"/>
                </a:lnTo>
                <a:lnTo>
                  <a:pt x="3774188" y="2718404"/>
                </a:lnTo>
                <a:lnTo>
                  <a:pt x="0" y="2718404"/>
                </a:lnTo>
                <a:close/>
              </a:path>
            </a:pathLst>
          </a:custGeom>
          <a:ln w="38100">
            <a:solidFill>
              <a:schemeClr val="accent4"/>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5240" tIns="457200" rIns="15240" bIns="91440" numCol="1" spcCol="1270" anchor="b" anchorCtr="0">
            <a:noAutofit/>
          </a:bodyPr>
          <a:lstStyle/>
          <a:p>
            <a:pPr marL="0" lvl="0" indent="0" algn="ctr" defTabSz="533400">
              <a:lnSpc>
                <a:spcPct val="90000"/>
              </a:lnSpc>
              <a:spcBef>
                <a:spcPct val="0"/>
              </a:spcBef>
              <a:spcAft>
                <a:spcPct val="35000"/>
              </a:spcAft>
              <a:buNone/>
            </a:pPr>
            <a:endParaRPr lang="en-US" sz="1200" kern="1200" dirty="0">
              <a:solidFill>
                <a:srgbClr val="FFFFFF"/>
              </a:solidFill>
              <a:latin typeface="Lato Light" panose="020F0502020204030203" pitchFamily="34" charset="0"/>
              <a:ea typeface="Lato Light" panose="020F0502020204030203" pitchFamily="34" charset="0"/>
              <a:cs typeface="Lato Light" panose="020F0502020204030203" pitchFamily="34" charset="0"/>
            </a:endParaRPr>
          </a:p>
        </p:txBody>
      </p:sp>
      <p:sp useBgFill="1">
        <p:nvSpPr>
          <p:cNvPr id="8" name="Freeform 7">
            <a:extLst>
              <a:ext uri="{FF2B5EF4-FFF2-40B4-BE49-F238E27FC236}">
                <a16:creationId xmlns:a16="http://schemas.microsoft.com/office/drawing/2014/main" id="{D61099A3-41D9-7F4B-ADF3-0B747A881ECB}"/>
              </a:ext>
            </a:extLst>
          </p:cNvPr>
          <p:cNvSpPr/>
          <p:nvPr/>
        </p:nvSpPr>
        <p:spPr>
          <a:xfrm>
            <a:off x="4223984" y="6590677"/>
            <a:ext cx="6854155" cy="1913809"/>
          </a:xfrm>
          <a:custGeom>
            <a:avLst/>
            <a:gdLst>
              <a:gd name="connsiteX0" fmla="*/ 0 w 6163581"/>
              <a:gd name="connsiteY0" fmla="*/ 1720988 h 1720988"/>
              <a:gd name="connsiteX1" fmla="*/ 1194693 w 6163581"/>
              <a:gd name="connsiteY1" fmla="*/ 0 h 1720988"/>
              <a:gd name="connsiteX2" fmla="*/ 4968888 w 6163581"/>
              <a:gd name="connsiteY2" fmla="*/ 0 h 1720988"/>
              <a:gd name="connsiteX3" fmla="*/ 6163581 w 6163581"/>
              <a:gd name="connsiteY3" fmla="*/ 1720988 h 1720988"/>
              <a:gd name="connsiteX4" fmla="*/ 0 w 6163581"/>
              <a:gd name="connsiteY4" fmla="*/ 1720988 h 1720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63581" h="1720988">
                <a:moveTo>
                  <a:pt x="0" y="1720988"/>
                </a:moveTo>
                <a:lnTo>
                  <a:pt x="1194693" y="0"/>
                </a:lnTo>
                <a:lnTo>
                  <a:pt x="4968888" y="0"/>
                </a:lnTo>
                <a:lnTo>
                  <a:pt x="6163581" y="1720988"/>
                </a:lnTo>
                <a:lnTo>
                  <a:pt x="0" y="1720988"/>
                </a:lnTo>
                <a:close/>
              </a:path>
            </a:pathLst>
          </a:custGeom>
          <a:ln w="38100">
            <a:solidFill>
              <a:schemeClr val="accent3"/>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093867" tIns="15240" rIns="1093867" bIns="91440" numCol="1" spcCol="1270" anchor="b" anchorCtr="0">
            <a:noAutofit/>
          </a:bodyPr>
          <a:lstStyle/>
          <a:p>
            <a:pPr marL="0" lvl="0" indent="0" algn="ctr" defTabSz="533400">
              <a:lnSpc>
                <a:spcPct val="90000"/>
              </a:lnSpc>
              <a:spcBef>
                <a:spcPct val="0"/>
              </a:spcBef>
              <a:spcAft>
                <a:spcPct val="35000"/>
              </a:spcAft>
              <a:buNone/>
            </a:pPr>
            <a:endParaRPr lang="en-US" sz="1200" kern="1200" dirty="0">
              <a:solidFill>
                <a:srgbClr val="FFFFFF"/>
              </a:solidFill>
              <a:latin typeface="Lato Light" panose="020F0502020204030203" pitchFamily="34" charset="0"/>
              <a:ea typeface="Lato Light" panose="020F0502020204030203" pitchFamily="34" charset="0"/>
              <a:cs typeface="Lato Light" panose="020F0502020204030203" pitchFamily="34" charset="0"/>
            </a:endParaRPr>
          </a:p>
        </p:txBody>
      </p:sp>
      <p:sp useBgFill="1">
        <p:nvSpPr>
          <p:cNvPr id="9" name="Freeform 8">
            <a:extLst>
              <a:ext uri="{FF2B5EF4-FFF2-40B4-BE49-F238E27FC236}">
                <a16:creationId xmlns:a16="http://schemas.microsoft.com/office/drawing/2014/main" id="{5E4858B4-2877-8D40-9872-52AF5DE086C0}"/>
              </a:ext>
            </a:extLst>
          </p:cNvPr>
          <p:cNvSpPr/>
          <p:nvPr/>
        </p:nvSpPr>
        <p:spPr>
          <a:xfrm>
            <a:off x="2895433" y="8504487"/>
            <a:ext cx="9511256" cy="1913809"/>
          </a:xfrm>
          <a:custGeom>
            <a:avLst/>
            <a:gdLst>
              <a:gd name="connsiteX0" fmla="*/ 0 w 8552973"/>
              <a:gd name="connsiteY0" fmla="*/ 1720988 h 1720988"/>
              <a:gd name="connsiteX1" fmla="*/ 1194693 w 8552973"/>
              <a:gd name="connsiteY1" fmla="*/ 0 h 1720988"/>
              <a:gd name="connsiteX2" fmla="*/ 7358280 w 8552973"/>
              <a:gd name="connsiteY2" fmla="*/ 0 h 1720988"/>
              <a:gd name="connsiteX3" fmla="*/ 8552973 w 8552973"/>
              <a:gd name="connsiteY3" fmla="*/ 1720988 h 1720988"/>
              <a:gd name="connsiteX4" fmla="*/ 0 w 8552973"/>
              <a:gd name="connsiteY4" fmla="*/ 1720988 h 1720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52973" h="1720988">
                <a:moveTo>
                  <a:pt x="0" y="1720988"/>
                </a:moveTo>
                <a:lnTo>
                  <a:pt x="1194693" y="0"/>
                </a:lnTo>
                <a:lnTo>
                  <a:pt x="7358280" y="0"/>
                </a:lnTo>
                <a:lnTo>
                  <a:pt x="8552973" y="1720988"/>
                </a:lnTo>
                <a:lnTo>
                  <a:pt x="0" y="1720988"/>
                </a:lnTo>
                <a:close/>
              </a:path>
            </a:pathLst>
          </a:custGeom>
          <a:ln w="38100">
            <a:solidFill>
              <a:schemeClr val="accent2"/>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512010" tIns="15240" rIns="1512011" bIns="91440" numCol="1" spcCol="1270" anchor="b" anchorCtr="0">
            <a:noAutofit/>
          </a:bodyPr>
          <a:lstStyle/>
          <a:p>
            <a:pPr marL="0" lvl="0" indent="0" algn="ctr" defTabSz="533400">
              <a:lnSpc>
                <a:spcPct val="90000"/>
              </a:lnSpc>
              <a:spcBef>
                <a:spcPct val="0"/>
              </a:spcBef>
              <a:spcAft>
                <a:spcPct val="35000"/>
              </a:spcAft>
              <a:buNone/>
            </a:pPr>
            <a:endParaRPr lang="en-US" sz="1200" kern="1200" dirty="0">
              <a:solidFill>
                <a:srgbClr val="FFFFFF"/>
              </a:solidFill>
              <a:latin typeface="Lato Light" panose="020F0502020204030203" pitchFamily="34" charset="0"/>
              <a:ea typeface="Lato Light" panose="020F0502020204030203" pitchFamily="34" charset="0"/>
              <a:cs typeface="Lato Light" panose="020F0502020204030203" pitchFamily="34" charset="0"/>
            </a:endParaRPr>
          </a:p>
        </p:txBody>
      </p:sp>
      <p:sp useBgFill="1">
        <p:nvSpPr>
          <p:cNvPr id="10" name="Freeform 9">
            <a:extLst>
              <a:ext uri="{FF2B5EF4-FFF2-40B4-BE49-F238E27FC236}">
                <a16:creationId xmlns:a16="http://schemas.microsoft.com/office/drawing/2014/main" id="{A1FB96FA-BF87-474A-8C1E-A22EB58552F1}"/>
              </a:ext>
            </a:extLst>
          </p:cNvPr>
          <p:cNvSpPr/>
          <p:nvPr/>
        </p:nvSpPr>
        <p:spPr>
          <a:xfrm>
            <a:off x="1566882" y="10418297"/>
            <a:ext cx="12168360" cy="1913809"/>
          </a:xfrm>
          <a:custGeom>
            <a:avLst/>
            <a:gdLst>
              <a:gd name="connsiteX0" fmla="*/ 0 w 10942366"/>
              <a:gd name="connsiteY0" fmla="*/ 1720988 h 1720988"/>
              <a:gd name="connsiteX1" fmla="*/ 1194693 w 10942366"/>
              <a:gd name="connsiteY1" fmla="*/ 0 h 1720988"/>
              <a:gd name="connsiteX2" fmla="*/ 9747673 w 10942366"/>
              <a:gd name="connsiteY2" fmla="*/ 0 h 1720988"/>
              <a:gd name="connsiteX3" fmla="*/ 10942366 w 10942366"/>
              <a:gd name="connsiteY3" fmla="*/ 1720988 h 1720988"/>
              <a:gd name="connsiteX4" fmla="*/ 0 w 10942366"/>
              <a:gd name="connsiteY4" fmla="*/ 1720988 h 1720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2366" h="1720988">
                <a:moveTo>
                  <a:pt x="0" y="1720988"/>
                </a:moveTo>
                <a:lnTo>
                  <a:pt x="1194693" y="0"/>
                </a:lnTo>
                <a:lnTo>
                  <a:pt x="9747673" y="0"/>
                </a:lnTo>
                <a:lnTo>
                  <a:pt x="10942366" y="1720988"/>
                </a:lnTo>
                <a:lnTo>
                  <a:pt x="0" y="1720988"/>
                </a:lnTo>
                <a:close/>
              </a:path>
            </a:pathLst>
          </a:custGeom>
          <a:ln w="38100">
            <a:solidFill>
              <a:schemeClr val="accent1"/>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930154" tIns="15240" rIns="1930155" bIns="91440" numCol="1" spcCol="1270" anchor="b" anchorCtr="0">
            <a:noAutofit/>
          </a:bodyPr>
          <a:lstStyle/>
          <a:p>
            <a:pPr marL="0" lvl="0" indent="0" algn="ctr" defTabSz="533400">
              <a:lnSpc>
                <a:spcPct val="90000"/>
              </a:lnSpc>
              <a:spcBef>
                <a:spcPct val="0"/>
              </a:spcBef>
              <a:spcAft>
                <a:spcPct val="35000"/>
              </a:spcAft>
              <a:buNone/>
            </a:pPr>
            <a:endParaRPr lang="en-US" sz="1200" kern="1200" dirty="0">
              <a:solidFill>
                <a:srgbClr val="FFFFFF"/>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2" name="TextBox 11">
            <a:extLst>
              <a:ext uri="{FF2B5EF4-FFF2-40B4-BE49-F238E27FC236}">
                <a16:creationId xmlns:a16="http://schemas.microsoft.com/office/drawing/2014/main" id="{73847EFF-2F44-B14C-989A-6F59C01C1F85}"/>
              </a:ext>
            </a:extLst>
          </p:cNvPr>
          <p:cNvSpPr txBox="1"/>
          <p:nvPr/>
        </p:nvSpPr>
        <p:spPr>
          <a:xfrm>
            <a:off x="6157782" y="11509508"/>
            <a:ext cx="2832828" cy="584775"/>
          </a:xfrm>
          <a:prstGeom prst="rect">
            <a:avLst/>
          </a:prstGeom>
          <a:noFill/>
        </p:spPr>
        <p:txBody>
          <a:bodyPr wrap="none" rtlCol="0" anchor="ctr" anchorCtr="0">
            <a:spAutoFit/>
          </a:bodyPr>
          <a:lstStyle/>
          <a:p>
            <a:pPr algn="ctr"/>
            <a:r>
              <a:rPr lang="en-US" sz="3200" b="1" spc="300" dirty="0">
                <a:solidFill>
                  <a:schemeClr val="accent1"/>
                </a:solidFill>
                <a:latin typeface="Poppins" pitchFamily="2" charset="77"/>
                <a:ea typeface="League Spartan" charset="0"/>
                <a:cs typeface="Poppins" pitchFamily="2" charset="77"/>
              </a:rPr>
              <a:t>YOUR TITLE</a:t>
            </a:r>
          </a:p>
        </p:txBody>
      </p:sp>
      <p:sp>
        <p:nvSpPr>
          <p:cNvPr id="13" name="TextBox 12">
            <a:extLst>
              <a:ext uri="{FF2B5EF4-FFF2-40B4-BE49-F238E27FC236}">
                <a16:creationId xmlns:a16="http://schemas.microsoft.com/office/drawing/2014/main" id="{216F7E10-2729-CE4A-B55A-A87B3340D7B2}"/>
              </a:ext>
            </a:extLst>
          </p:cNvPr>
          <p:cNvSpPr txBox="1"/>
          <p:nvPr/>
        </p:nvSpPr>
        <p:spPr>
          <a:xfrm>
            <a:off x="6157782" y="9537078"/>
            <a:ext cx="2832828" cy="584775"/>
          </a:xfrm>
          <a:prstGeom prst="rect">
            <a:avLst/>
          </a:prstGeom>
          <a:noFill/>
        </p:spPr>
        <p:txBody>
          <a:bodyPr wrap="none" rtlCol="0" anchor="ctr" anchorCtr="0">
            <a:spAutoFit/>
          </a:bodyPr>
          <a:lstStyle/>
          <a:p>
            <a:pPr algn="ctr"/>
            <a:r>
              <a:rPr lang="en-US" sz="3200" b="1" spc="300" dirty="0">
                <a:solidFill>
                  <a:schemeClr val="accent2"/>
                </a:solidFill>
                <a:latin typeface="Poppins" pitchFamily="2" charset="77"/>
                <a:ea typeface="League Spartan" charset="0"/>
                <a:cs typeface="Poppins" pitchFamily="2" charset="77"/>
              </a:rPr>
              <a:t>YOUR TITLE</a:t>
            </a:r>
          </a:p>
        </p:txBody>
      </p:sp>
      <p:sp>
        <p:nvSpPr>
          <p:cNvPr id="14" name="TextBox 13">
            <a:extLst>
              <a:ext uri="{FF2B5EF4-FFF2-40B4-BE49-F238E27FC236}">
                <a16:creationId xmlns:a16="http://schemas.microsoft.com/office/drawing/2014/main" id="{3BDA8789-3B24-C344-9BB4-A5C80AF58A7D}"/>
              </a:ext>
            </a:extLst>
          </p:cNvPr>
          <p:cNvSpPr txBox="1"/>
          <p:nvPr/>
        </p:nvSpPr>
        <p:spPr>
          <a:xfrm>
            <a:off x="6157782" y="7656676"/>
            <a:ext cx="2832828" cy="584775"/>
          </a:xfrm>
          <a:prstGeom prst="rect">
            <a:avLst/>
          </a:prstGeom>
          <a:noFill/>
        </p:spPr>
        <p:txBody>
          <a:bodyPr wrap="none" rtlCol="0" anchor="ctr" anchorCtr="0">
            <a:spAutoFit/>
          </a:bodyPr>
          <a:lstStyle/>
          <a:p>
            <a:pPr algn="ctr"/>
            <a:r>
              <a:rPr lang="en-US" sz="3200" b="1" spc="300" dirty="0">
                <a:solidFill>
                  <a:schemeClr val="accent3"/>
                </a:solidFill>
                <a:latin typeface="Poppins" pitchFamily="2" charset="77"/>
                <a:ea typeface="League Spartan" charset="0"/>
                <a:cs typeface="Poppins" pitchFamily="2" charset="77"/>
              </a:rPr>
              <a:t>YOUR TITLE</a:t>
            </a:r>
          </a:p>
        </p:txBody>
      </p:sp>
      <p:sp>
        <p:nvSpPr>
          <p:cNvPr id="18" name="TextBox 17">
            <a:extLst>
              <a:ext uri="{FF2B5EF4-FFF2-40B4-BE49-F238E27FC236}">
                <a16:creationId xmlns:a16="http://schemas.microsoft.com/office/drawing/2014/main" id="{A5304BB7-239C-344A-ABCC-6D3C6BF09B7A}"/>
              </a:ext>
            </a:extLst>
          </p:cNvPr>
          <p:cNvSpPr txBox="1"/>
          <p:nvPr/>
        </p:nvSpPr>
        <p:spPr>
          <a:xfrm>
            <a:off x="6157782" y="5675337"/>
            <a:ext cx="2832828" cy="584775"/>
          </a:xfrm>
          <a:prstGeom prst="rect">
            <a:avLst/>
          </a:prstGeom>
          <a:noFill/>
        </p:spPr>
        <p:txBody>
          <a:bodyPr wrap="none" rtlCol="0" anchor="ctr" anchorCtr="0">
            <a:spAutoFit/>
          </a:bodyPr>
          <a:lstStyle/>
          <a:p>
            <a:pPr algn="ctr"/>
            <a:r>
              <a:rPr lang="en-US" sz="3200" b="1" spc="300" dirty="0">
                <a:solidFill>
                  <a:schemeClr val="accent4"/>
                </a:solidFill>
                <a:latin typeface="Poppins" pitchFamily="2" charset="77"/>
                <a:ea typeface="League Spartan" charset="0"/>
                <a:cs typeface="Poppins" pitchFamily="2" charset="77"/>
              </a:rPr>
              <a:t>YOUR TITLE</a:t>
            </a:r>
          </a:p>
        </p:txBody>
      </p:sp>
      <p:sp>
        <p:nvSpPr>
          <p:cNvPr id="19" name="Rectangle 18">
            <a:extLst>
              <a:ext uri="{FF2B5EF4-FFF2-40B4-BE49-F238E27FC236}">
                <a16:creationId xmlns:a16="http://schemas.microsoft.com/office/drawing/2014/main" id="{4ED7E3DA-F49A-D44D-A884-56B53DEDDF64}"/>
              </a:ext>
            </a:extLst>
          </p:cNvPr>
          <p:cNvSpPr/>
          <p:nvPr/>
        </p:nvSpPr>
        <p:spPr>
          <a:xfrm>
            <a:off x="7353122" y="10708210"/>
            <a:ext cx="415498" cy="830997"/>
          </a:xfrm>
          <a:prstGeom prst="rect">
            <a:avLst/>
          </a:prstGeom>
        </p:spPr>
        <p:txBody>
          <a:bodyPr wrap="none" anchor="ctr">
            <a:spAutoFit/>
          </a:bodyPr>
          <a:lstStyle/>
          <a:p>
            <a:pPr algn="ctr"/>
            <a:r>
              <a:rPr lang="en-US" sz="4800" b="1" dirty="0">
                <a:solidFill>
                  <a:schemeClr val="accent1"/>
                </a:solidFill>
                <a:latin typeface="Poppins" pitchFamily="2" charset="77"/>
                <a:ea typeface="Roboto" panose="02000000000000000000" pitchFamily="2" charset="0"/>
                <a:cs typeface="Poppins" pitchFamily="2" charset="77"/>
              </a:rPr>
              <a:t>1</a:t>
            </a:r>
            <a:endParaRPr lang="en-US" sz="2400" dirty="0">
              <a:solidFill>
                <a:schemeClr val="accent1"/>
              </a:solidFill>
              <a:latin typeface="Poppins" pitchFamily="2" charset="77"/>
              <a:cs typeface="Poppins" pitchFamily="2" charset="77"/>
            </a:endParaRPr>
          </a:p>
        </p:txBody>
      </p:sp>
      <p:sp>
        <p:nvSpPr>
          <p:cNvPr id="20" name="Rectangle 19">
            <a:extLst>
              <a:ext uri="{FF2B5EF4-FFF2-40B4-BE49-F238E27FC236}">
                <a16:creationId xmlns:a16="http://schemas.microsoft.com/office/drawing/2014/main" id="{6066C594-84B4-4F41-A381-9A88283FE0A4}"/>
              </a:ext>
            </a:extLst>
          </p:cNvPr>
          <p:cNvSpPr/>
          <p:nvPr/>
        </p:nvSpPr>
        <p:spPr>
          <a:xfrm>
            <a:off x="7293009" y="8711652"/>
            <a:ext cx="535723" cy="830997"/>
          </a:xfrm>
          <a:prstGeom prst="rect">
            <a:avLst/>
          </a:prstGeom>
        </p:spPr>
        <p:txBody>
          <a:bodyPr wrap="none" anchor="ctr">
            <a:spAutoFit/>
          </a:bodyPr>
          <a:lstStyle/>
          <a:p>
            <a:pPr algn="ctr"/>
            <a:r>
              <a:rPr lang="en-US" sz="4800" b="1" dirty="0">
                <a:solidFill>
                  <a:schemeClr val="accent2"/>
                </a:solidFill>
                <a:latin typeface="Poppins" pitchFamily="2" charset="77"/>
                <a:ea typeface="Roboto" panose="02000000000000000000" pitchFamily="2" charset="0"/>
                <a:cs typeface="Poppins" pitchFamily="2" charset="77"/>
              </a:rPr>
              <a:t>2</a:t>
            </a:r>
            <a:endParaRPr lang="en-US" sz="2400" dirty="0">
              <a:solidFill>
                <a:schemeClr val="accent2"/>
              </a:solidFill>
              <a:latin typeface="Poppins" pitchFamily="2" charset="77"/>
              <a:cs typeface="Poppins" pitchFamily="2" charset="77"/>
            </a:endParaRPr>
          </a:p>
        </p:txBody>
      </p:sp>
      <p:sp>
        <p:nvSpPr>
          <p:cNvPr id="21" name="Rectangle 20">
            <a:extLst>
              <a:ext uri="{FF2B5EF4-FFF2-40B4-BE49-F238E27FC236}">
                <a16:creationId xmlns:a16="http://schemas.microsoft.com/office/drawing/2014/main" id="{9FC93926-0586-8441-85D3-D4E5D099D97B}"/>
              </a:ext>
            </a:extLst>
          </p:cNvPr>
          <p:cNvSpPr/>
          <p:nvPr/>
        </p:nvSpPr>
        <p:spPr>
          <a:xfrm>
            <a:off x="7282589" y="6818419"/>
            <a:ext cx="556563" cy="830997"/>
          </a:xfrm>
          <a:prstGeom prst="rect">
            <a:avLst/>
          </a:prstGeom>
        </p:spPr>
        <p:txBody>
          <a:bodyPr wrap="none" anchor="ctr">
            <a:spAutoFit/>
          </a:bodyPr>
          <a:lstStyle/>
          <a:p>
            <a:pPr algn="ctr"/>
            <a:r>
              <a:rPr lang="en-US" sz="4800" b="1" dirty="0">
                <a:solidFill>
                  <a:schemeClr val="accent3"/>
                </a:solidFill>
                <a:latin typeface="Poppins" pitchFamily="2" charset="77"/>
                <a:ea typeface="Roboto" panose="02000000000000000000" pitchFamily="2" charset="0"/>
                <a:cs typeface="Poppins" pitchFamily="2" charset="77"/>
              </a:rPr>
              <a:t>3</a:t>
            </a:r>
            <a:endParaRPr lang="en-US" sz="2400" dirty="0">
              <a:solidFill>
                <a:schemeClr val="accent3"/>
              </a:solidFill>
              <a:latin typeface="Poppins" pitchFamily="2" charset="77"/>
              <a:cs typeface="Poppins" pitchFamily="2" charset="77"/>
            </a:endParaRPr>
          </a:p>
        </p:txBody>
      </p:sp>
      <p:sp>
        <p:nvSpPr>
          <p:cNvPr id="22" name="Rectangle 21">
            <a:extLst>
              <a:ext uri="{FF2B5EF4-FFF2-40B4-BE49-F238E27FC236}">
                <a16:creationId xmlns:a16="http://schemas.microsoft.com/office/drawing/2014/main" id="{55C679E9-7914-754E-B867-5AEF141BFC95}"/>
              </a:ext>
            </a:extLst>
          </p:cNvPr>
          <p:cNvSpPr/>
          <p:nvPr/>
        </p:nvSpPr>
        <p:spPr>
          <a:xfrm>
            <a:off x="7260148" y="4720541"/>
            <a:ext cx="601447" cy="830997"/>
          </a:xfrm>
          <a:prstGeom prst="rect">
            <a:avLst/>
          </a:prstGeom>
        </p:spPr>
        <p:txBody>
          <a:bodyPr wrap="none" anchor="ctr">
            <a:spAutoFit/>
          </a:bodyPr>
          <a:lstStyle/>
          <a:p>
            <a:pPr algn="ctr"/>
            <a:r>
              <a:rPr lang="en-US" sz="4800" b="1" dirty="0">
                <a:solidFill>
                  <a:schemeClr val="accent4"/>
                </a:solidFill>
                <a:latin typeface="Poppins" pitchFamily="2" charset="77"/>
                <a:ea typeface="Roboto" panose="02000000000000000000" pitchFamily="2" charset="0"/>
                <a:cs typeface="Poppins" pitchFamily="2" charset="77"/>
              </a:rPr>
              <a:t>4</a:t>
            </a:r>
            <a:endParaRPr lang="en-US" sz="2400" dirty="0">
              <a:solidFill>
                <a:schemeClr val="accent4"/>
              </a:solidFill>
              <a:latin typeface="Poppins" pitchFamily="2" charset="77"/>
              <a:cs typeface="Poppins" pitchFamily="2" charset="77"/>
            </a:endParaRPr>
          </a:p>
        </p:txBody>
      </p:sp>
      <p:cxnSp>
        <p:nvCxnSpPr>
          <p:cNvPr id="23" name="Straight Connector 22">
            <a:extLst>
              <a:ext uri="{FF2B5EF4-FFF2-40B4-BE49-F238E27FC236}">
                <a16:creationId xmlns:a16="http://schemas.microsoft.com/office/drawing/2014/main" id="{816298DF-F142-3247-8C15-7494FE526B7C}"/>
              </a:ext>
            </a:extLst>
          </p:cNvPr>
          <p:cNvCxnSpPr>
            <a:cxnSpLocks/>
            <a:stCxn id="8" idx="2"/>
          </p:cNvCxnSpPr>
          <p:nvPr/>
        </p:nvCxnSpPr>
        <p:spPr>
          <a:xfrm flipV="1">
            <a:off x="9749591" y="6578547"/>
            <a:ext cx="13107234" cy="12130"/>
          </a:xfrm>
          <a:prstGeom prst="line">
            <a:avLst/>
          </a:prstGeom>
          <a:ln w="38100" cap="rnd">
            <a:solidFill>
              <a:schemeClr val="bg1">
                <a:lumMod val="8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DC4FB53-497E-424C-8D6A-8DCB5B13C3E0}"/>
              </a:ext>
            </a:extLst>
          </p:cNvPr>
          <p:cNvCxnSpPr>
            <a:cxnSpLocks/>
            <a:stCxn id="9" idx="2"/>
          </p:cNvCxnSpPr>
          <p:nvPr/>
        </p:nvCxnSpPr>
        <p:spPr>
          <a:xfrm>
            <a:off x="11078141" y="8504487"/>
            <a:ext cx="11778684" cy="0"/>
          </a:xfrm>
          <a:prstGeom prst="line">
            <a:avLst/>
          </a:prstGeom>
          <a:ln w="38100" cap="rnd">
            <a:solidFill>
              <a:schemeClr val="bg1">
                <a:lumMod val="8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6B5EFD2-EA75-C24B-AB68-CB46C12A063D}"/>
              </a:ext>
            </a:extLst>
          </p:cNvPr>
          <p:cNvCxnSpPr>
            <a:cxnSpLocks/>
          </p:cNvCxnSpPr>
          <p:nvPr/>
        </p:nvCxnSpPr>
        <p:spPr>
          <a:xfrm>
            <a:off x="12406689" y="10418297"/>
            <a:ext cx="10450136" cy="0"/>
          </a:xfrm>
          <a:prstGeom prst="line">
            <a:avLst/>
          </a:prstGeom>
          <a:ln w="38100" cap="rnd">
            <a:solidFill>
              <a:schemeClr val="bg1">
                <a:lumMod val="85000"/>
              </a:schemeClr>
            </a:solidFill>
            <a:tailEnd type="ova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819A84A6-A5A8-0243-83A6-1EF4C0DC46F1}"/>
              </a:ext>
            </a:extLst>
          </p:cNvPr>
          <p:cNvSpPr/>
          <p:nvPr/>
        </p:nvSpPr>
        <p:spPr>
          <a:xfrm>
            <a:off x="13891261" y="10903534"/>
            <a:ext cx="8953500" cy="943335"/>
          </a:xfrm>
          <a:prstGeom prst="rect">
            <a:avLst/>
          </a:prstGeom>
        </p:spPr>
        <p:txBody>
          <a:bodyPr vert="horz" wrap="square" lIns="91440" tIns="45720" rIns="91440" bIns="45720" rtlCol="0" anchor="ctr">
            <a:spAutoFit/>
          </a:bodyPr>
          <a:lstStyle/>
          <a:p>
            <a:pPr algn="r" defTabSz="1087636">
              <a:lnSpc>
                <a:spcPts val="3500"/>
              </a:lnSpc>
              <a:spcBef>
                <a:spcPct val="200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consists of marketing products and services based on environmental factors or awareness. </a:t>
            </a:r>
          </a:p>
        </p:txBody>
      </p:sp>
      <p:sp>
        <p:nvSpPr>
          <p:cNvPr id="34" name="Rectangle 33">
            <a:extLst>
              <a:ext uri="{FF2B5EF4-FFF2-40B4-BE49-F238E27FC236}">
                <a16:creationId xmlns:a16="http://schemas.microsoft.com/office/drawing/2014/main" id="{DF5CE467-519D-9E46-8D8C-B3C44C0B35A0}"/>
              </a:ext>
            </a:extLst>
          </p:cNvPr>
          <p:cNvSpPr/>
          <p:nvPr/>
        </p:nvSpPr>
        <p:spPr>
          <a:xfrm>
            <a:off x="13891261" y="8989725"/>
            <a:ext cx="8953500" cy="943335"/>
          </a:xfrm>
          <a:prstGeom prst="rect">
            <a:avLst/>
          </a:prstGeom>
        </p:spPr>
        <p:txBody>
          <a:bodyPr vert="horz" wrap="square" lIns="91440" tIns="45720" rIns="91440" bIns="45720" rtlCol="0" anchor="ctr">
            <a:spAutoFit/>
          </a:bodyPr>
          <a:lstStyle/>
          <a:p>
            <a:pPr algn="r" defTabSz="1087636">
              <a:lnSpc>
                <a:spcPts val="3500"/>
              </a:lnSpc>
              <a:spcBef>
                <a:spcPct val="200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consists of marketing products and services based on environmental factors or awareness. </a:t>
            </a:r>
          </a:p>
        </p:txBody>
      </p:sp>
      <p:sp>
        <p:nvSpPr>
          <p:cNvPr id="35" name="Rectangle 34">
            <a:extLst>
              <a:ext uri="{FF2B5EF4-FFF2-40B4-BE49-F238E27FC236}">
                <a16:creationId xmlns:a16="http://schemas.microsoft.com/office/drawing/2014/main" id="{00C1D278-426C-4146-A4C3-6168640833DF}"/>
              </a:ext>
            </a:extLst>
          </p:cNvPr>
          <p:cNvSpPr/>
          <p:nvPr/>
        </p:nvSpPr>
        <p:spPr>
          <a:xfrm>
            <a:off x="13891261" y="7086308"/>
            <a:ext cx="8953500" cy="943335"/>
          </a:xfrm>
          <a:prstGeom prst="rect">
            <a:avLst/>
          </a:prstGeom>
        </p:spPr>
        <p:txBody>
          <a:bodyPr vert="horz" wrap="square" lIns="91440" tIns="45720" rIns="91440" bIns="45720" rtlCol="0" anchor="ctr">
            <a:spAutoFit/>
          </a:bodyPr>
          <a:lstStyle/>
          <a:p>
            <a:pPr algn="r" defTabSz="1087636">
              <a:lnSpc>
                <a:spcPts val="3500"/>
              </a:lnSpc>
              <a:spcBef>
                <a:spcPct val="200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consists of marketing products and services based on environmental factors or awareness. </a:t>
            </a:r>
          </a:p>
        </p:txBody>
      </p:sp>
      <p:sp>
        <p:nvSpPr>
          <p:cNvPr id="36" name="Rectangle 35">
            <a:extLst>
              <a:ext uri="{FF2B5EF4-FFF2-40B4-BE49-F238E27FC236}">
                <a16:creationId xmlns:a16="http://schemas.microsoft.com/office/drawing/2014/main" id="{62455AC5-E20B-9E42-8C0E-35FDD60EE62B}"/>
              </a:ext>
            </a:extLst>
          </p:cNvPr>
          <p:cNvSpPr/>
          <p:nvPr/>
        </p:nvSpPr>
        <p:spPr>
          <a:xfrm>
            <a:off x="13891261" y="4990309"/>
            <a:ext cx="8953500" cy="943335"/>
          </a:xfrm>
          <a:prstGeom prst="rect">
            <a:avLst/>
          </a:prstGeom>
        </p:spPr>
        <p:txBody>
          <a:bodyPr vert="horz" wrap="square" lIns="91440" tIns="45720" rIns="91440" bIns="45720" rtlCol="0" anchor="ctr">
            <a:spAutoFit/>
          </a:bodyPr>
          <a:lstStyle/>
          <a:p>
            <a:pPr algn="r" defTabSz="1087636">
              <a:lnSpc>
                <a:spcPts val="3500"/>
              </a:lnSpc>
              <a:spcBef>
                <a:spcPct val="200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consists of marketing products and services based on environmental factors or awareness. </a:t>
            </a:r>
          </a:p>
        </p:txBody>
      </p:sp>
      <p:sp>
        <p:nvSpPr>
          <p:cNvPr id="26" name="TextBox 25">
            <a:extLst>
              <a:ext uri="{FF2B5EF4-FFF2-40B4-BE49-F238E27FC236}">
                <a16:creationId xmlns:a16="http://schemas.microsoft.com/office/drawing/2014/main" id="{4C603CC5-F626-A947-A87F-3C88C96D2704}"/>
              </a:ext>
            </a:extLst>
          </p:cNvPr>
          <p:cNvSpPr txBox="1"/>
          <p:nvPr/>
        </p:nvSpPr>
        <p:spPr>
          <a:xfrm>
            <a:off x="6066840" y="1141614"/>
            <a:ext cx="12244057"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PYRAMID DIAGRAM</a:t>
            </a:r>
          </a:p>
        </p:txBody>
      </p:sp>
    </p:spTree>
    <p:extLst>
      <p:ext uri="{BB962C8B-B14F-4D97-AF65-F5344CB8AC3E}">
        <p14:creationId xmlns:p14="http://schemas.microsoft.com/office/powerpoint/2010/main" val="3941830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85A2A9DA-959B-284B-B934-86369BDE1279}"/>
              </a:ext>
            </a:extLst>
          </p:cNvPr>
          <p:cNvSpPr>
            <a:spLocks noChangeAspect="1"/>
          </p:cNvSpPr>
          <p:nvPr/>
        </p:nvSpPr>
        <p:spPr>
          <a:xfrm>
            <a:off x="5629764" y="3607490"/>
            <a:ext cx="2828436" cy="2828436"/>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7" name="Oval 6">
            <a:extLst>
              <a:ext uri="{FF2B5EF4-FFF2-40B4-BE49-F238E27FC236}">
                <a16:creationId xmlns:a16="http://schemas.microsoft.com/office/drawing/2014/main" id="{AD61033D-8AAB-1347-95C5-11337AEB0A60}"/>
              </a:ext>
            </a:extLst>
          </p:cNvPr>
          <p:cNvSpPr>
            <a:spLocks noChangeAspect="1"/>
          </p:cNvSpPr>
          <p:nvPr/>
        </p:nvSpPr>
        <p:spPr>
          <a:xfrm>
            <a:off x="15919449" y="3607490"/>
            <a:ext cx="2828436" cy="2828436"/>
          </a:xfrm>
          <a:prstGeom prst="ellipse">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Freeform 7">
            <a:extLst>
              <a:ext uri="{FF2B5EF4-FFF2-40B4-BE49-F238E27FC236}">
                <a16:creationId xmlns:a16="http://schemas.microsoft.com/office/drawing/2014/main" id="{0E996990-6837-4D49-A5A3-FDFAB4E8169C}"/>
              </a:ext>
            </a:extLst>
          </p:cNvPr>
          <p:cNvSpPr>
            <a:spLocks noChangeArrowheads="1"/>
          </p:cNvSpPr>
          <p:nvPr/>
        </p:nvSpPr>
        <p:spPr bwMode="auto">
          <a:xfrm>
            <a:off x="16788804" y="4477463"/>
            <a:ext cx="1089725" cy="1088489"/>
          </a:xfrm>
          <a:custGeom>
            <a:avLst/>
            <a:gdLst>
              <a:gd name="connsiteX0" fmla="*/ 92404 w 672526"/>
              <a:gd name="connsiteY0" fmla="*/ 0 h 671763"/>
              <a:gd name="connsiteX1" fmla="*/ 157940 w 672526"/>
              <a:gd name="connsiteY1" fmla="*/ 26977 h 671763"/>
              <a:gd name="connsiteX2" fmla="*/ 336263 w 672526"/>
              <a:gd name="connsiteY2" fmla="*/ 205079 h 671763"/>
              <a:gd name="connsiteX3" fmla="*/ 514585 w 672526"/>
              <a:gd name="connsiteY3" fmla="*/ 26977 h 671763"/>
              <a:gd name="connsiteX4" fmla="*/ 645526 w 672526"/>
              <a:gd name="connsiteY4" fmla="*/ 26977 h 671763"/>
              <a:gd name="connsiteX5" fmla="*/ 645526 w 672526"/>
              <a:gd name="connsiteY5" fmla="*/ 157803 h 671763"/>
              <a:gd name="connsiteX6" fmla="*/ 467227 w 672526"/>
              <a:gd name="connsiteY6" fmla="*/ 335882 h 671763"/>
              <a:gd name="connsiteX7" fmla="*/ 645526 w 672526"/>
              <a:gd name="connsiteY7" fmla="*/ 513961 h 671763"/>
              <a:gd name="connsiteX8" fmla="*/ 645526 w 672526"/>
              <a:gd name="connsiteY8" fmla="*/ 644787 h 671763"/>
              <a:gd name="connsiteX9" fmla="*/ 514585 w 672526"/>
              <a:gd name="connsiteY9" fmla="*/ 644787 h 671763"/>
              <a:gd name="connsiteX10" fmla="*/ 336263 w 672526"/>
              <a:gd name="connsiteY10" fmla="*/ 466685 h 671763"/>
              <a:gd name="connsiteX11" fmla="*/ 157940 w 672526"/>
              <a:gd name="connsiteY11" fmla="*/ 644787 h 671763"/>
              <a:gd name="connsiteX12" fmla="*/ 27000 w 672526"/>
              <a:gd name="connsiteY12" fmla="*/ 644787 h 671763"/>
              <a:gd name="connsiteX13" fmla="*/ 27000 w 672526"/>
              <a:gd name="connsiteY13" fmla="*/ 513961 h 671763"/>
              <a:gd name="connsiteX14" fmla="*/ 205299 w 672526"/>
              <a:gd name="connsiteY14" fmla="*/ 335882 h 671763"/>
              <a:gd name="connsiteX15" fmla="*/ 27000 w 672526"/>
              <a:gd name="connsiteY15" fmla="*/ 157803 h 671763"/>
              <a:gd name="connsiteX16" fmla="*/ 27000 w 672526"/>
              <a:gd name="connsiteY16" fmla="*/ 26977 h 671763"/>
              <a:gd name="connsiteX17" fmla="*/ 92404 w 672526"/>
              <a:gd name="connsiteY17" fmla="*/ 0 h 67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2526" h="671763">
                <a:moveTo>
                  <a:pt x="92404" y="0"/>
                </a:moveTo>
                <a:cubicBezTo>
                  <a:pt x="116117" y="0"/>
                  <a:pt x="139852" y="8993"/>
                  <a:pt x="157940" y="26977"/>
                </a:cubicBezTo>
                <a:lnTo>
                  <a:pt x="336263" y="205079"/>
                </a:lnTo>
                <a:lnTo>
                  <a:pt x="514585" y="26977"/>
                </a:lnTo>
                <a:cubicBezTo>
                  <a:pt x="550585" y="-8992"/>
                  <a:pt x="609526" y="-8992"/>
                  <a:pt x="645526" y="26977"/>
                </a:cubicBezTo>
                <a:cubicBezTo>
                  <a:pt x="681526" y="62945"/>
                  <a:pt x="681526" y="121658"/>
                  <a:pt x="645526" y="157803"/>
                </a:cubicBezTo>
                <a:lnTo>
                  <a:pt x="467227" y="335882"/>
                </a:lnTo>
                <a:lnTo>
                  <a:pt x="645526" y="513961"/>
                </a:lnTo>
                <a:cubicBezTo>
                  <a:pt x="681526" y="549930"/>
                  <a:pt x="681526" y="608819"/>
                  <a:pt x="645526" y="644787"/>
                </a:cubicBezTo>
                <a:cubicBezTo>
                  <a:pt x="609526" y="680756"/>
                  <a:pt x="550585" y="680756"/>
                  <a:pt x="514585" y="644787"/>
                </a:cubicBezTo>
                <a:lnTo>
                  <a:pt x="336263" y="466685"/>
                </a:lnTo>
                <a:lnTo>
                  <a:pt x="157940" y="644787"/>
                </a:lnTo>
                <a:cubicBezTo>
                  <a:pt x="121764" y="680756"/>
                  <a:pt x="63000" y="680756"/>
                  <a:pt x="27000" y="644787"/>
                </a:cubicBezTo>
                <a:cubicBezTo>
                  <a:pt x="-9000" y="608819"/>
                  <a:pt x="-9000" y="549930"/>
                  <a:pt x="27000" y="513961"/>
                </a:cubicBezTo>
                <a:lnTo>
                  <a:pt x="205299" y="335882"/>
                </a:lnTo>
                <a:lnTo>
                  <a:pt x="27000" y="157803"/>
                </a:lnTo>
                <a:cubicBezTo>
                  <a:pt x="-9000" y="121658"/>
                  <a:pt x="-9000" y="62945"/>
                  <a:pt x="27000" y="26977"/>
                </a:cubicBezTo>
                <a:cubicBezTo>
                  <a:pt x="45000" y="8993"/>
                  <a:pt x="68691" y="0"/>
                  <a:pt x="92404" y="0"/>
                </a:cubicBezTo>
                <a:close/>
              </a:path>
            </a:pathLst>
          </a:custGeom>
          <a:solidFill>
            <a:schemeClr val="tx2"/>
          </a:solidFill>
          <a:ln>
            <a:noFill/>
          </a:ln>
          <a:effectLst/>
        </p:spPr>
        <p:txBody>
          <a:bodyPr wrap="square" anchor="ctr">
            <a:noAutofit/>
          </a:bodyPr>
          <a:lstStyle/>
          <a:p>
            <a:endParaRPr lang="en-US" dirty="0">
              <a:latin typeface="Lato Light" panose="020F0502020204030203" pitchFamily="34" charset="0"/>
            </a:endParaRPr>
          </a:p>
        </p:txBody>
      </p:sp>
      <p:sp>
        <p:nvSpPr>
          <p:cNvPr id="9" name="Freeform 1">
            <a:extLst>
              <a:ext uri="{FF2B5EF4-FFF2-40B4-BE49-F238E27FC236}">
                <a16:creationId xmlns:a16="http://schemas.microsoft.com/office/drawing/2014/main" id="{D15FA5E5-103C-D849-9389-0789470EC295}"/>
              </a:ext>
            </a:extLst>
          </p:cNvPr>
          <p:cNvSpPr>
            <a:spLocks noChangeArrowheads="1"/>
          </p:cNvSpPr>
          <p:nvPr/>
        </p:nvSpPr>
        <p:spPr bwMode="auto">
          <a:xfrm>
            <a:off x="6293452" y="4433761"/>
            <a:ext cx="1501060" cy="1175892"/>
          </a:xfrm>
          <a:custGeom>
            <a:avLst/>
            <a:gdLst>
              <a:gd name="T0" fmla="*/ 1845 w 5250"/>
              <a:gd name="T1" fmla="*/ 4112 h 4113"/>
              <a:gd name="T2" fmla="*/ 205 w 5250"/>
              <a:gd name="T3" fmla="*/ 2473 h 4113"/>
              <a:gd name="T4" fmla="*/ 205 w 5250"/>
              <a:gd name="T5" fmla="*/ 2473 h 4113"/>
              <a:gd name="T6" fmla="*/ 205 w 5250"/>
              <a:gd name="T7" fmla="*/ 1730 h 4113"/>
              <a:gd name="T8" fmla="*/ 205 w 5250"/>
              <a:gd name="T9" fmla="*/ 1730 h 4113"/>
              <a:gd name="T10" fmla="*/ 948 w 5250"/>
              <a:gd name="T11" fmla="*/ 1730 h 4113"/>
              <a:gd name="T12" fmla="*/ 1849 w 5250"/>
              <a:gd name="T13" fmla="*/ 2630 h 4113"/>
              <a:gd name="T14" fmla="*/ 4302 w 5250"/>
              <a:gd name="T15" fmla="*/ 205 h 4113"/>
              <a:gd name="T16" fmla="*/ 4302 w 5250"/>
              <a:gd name="T17" fmla="*/ 205 h 4113"/>
              <a:gd name="T18" fmla="*/ 5045 w 5250"/>
              <a:gd name="T19" fmla="*/ 209 h 4113"/>
              <a:gd name="T20" fmla="*/ 5045 w 5250"/>
              <a:gd name="T21" fmla="*/ 209 h 4113"/>
              <a:gd name="T22" fmla="*/ 5041 w 5250"/>
              <a:gd name="T23" fmla="*/ 952 h 4113"/>
              <a:gd name="T24" fmla="*/ 1845 w 5250"/>
              <a:gd name="T25" fmla="*/ 4112 h 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50" h="4113">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chemeClr val="tx2"/>
          </a:solidFill>
          <a:ln>
            <a:noFill/>
          </a:ln>
          <a:effectLst/>
        </p:spPr>
        <p:txBody>
          <a:bodyPr wrap="none" anchor="ctr"/>
          <a:lstStyle/>
          <a:p>
            <a:endParaRPr lang="en-US" dirty="0">
              <a:latin typeface="Lato Light" panose="020F0502020204030203" pitchFamily="34" charset="0"/>
            </a:endParaRPr>
          </a:p>
        </p:txBody>
      </p:sp>
      <p:sp>
        <p:nvSpPr>
          <p:cNvPr id="10" name="Oval 9">
            <a:extLst>
              <a:ext uri="{FF2B5EF4-FFF2-40B4-BE49-F238E27FC236}">
                <a16:creationId xmlns:a16="http://schemas.microsoft.com/office/drawing/2014/main" id="{528A67BD-B443-754B-B998-5E4B037C3848}"/>
              </a:ext>
            </a:extLst>
          </p:cNvPr>
          <p:cNvSpPr>
            <a:spLocks noChangeAspect="1"/>
          </p:cNvSpPr>
          <p:nvPr/>
        </p:nvSpPr>
        <p:spPr>
          <a:xfrm>
            <a:off x="3118586" y="8924225"/>
            <a:ext cx="1162267" cy="1162267"/>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Freeform 1">
            <a:extLst>
              <a:ext uri="{FF2B5EF4-FFF2-40B4-BE49-F238E27FC236}">
                <a16:creationId xmlns:a16="http://schemas.microsoft.com/office/drawing/2014/main" id="{C4C5503E-37BD-1C4F-8BC7-87F215BB9A17}"/>
              </a:ext>
            </a:extLst>
          </p:cNvPr>
          <p:cNvSpPr>
            <a:spLocks noChangeArrowheads="1"/>
          </p:cNvSpPr>
          <p:nvPr/>
        </p:nvSpPr>
        <p:spPr bwMode="auto">
          <a:xfrm>
            <a:off x="3391310" y="9263758"/>
            <a:ext cx="616819" cy="483200"/>
          </a:xfrm>
          <a:custGeom>
            <a:avLst/>
            <a:gdLst>
              <a:gd name="T0" fmla="*/ 1845 w 5250"/>
              <a:gd name="T1" fmla="*/ 4112 h 4113"/>
              <a:gd name="T2" fmla="*/ 205 w 5250"/>
              <a:gd name="T3" fmla="*/ 2473 h 4113"/>
              <a:gd name="T4" fmla="*/ 205 w 5250"/>
              <a:gd name="T5" fmla="*/ 2473 h 4113"/>
              <a:gd name="T6" fmla="*/ 205 w 5250"/>
              <a:gd name="T7" fmla="*/ 1730 h 4113"/>
              <a:gd name="T8" fmla="*/ 205 w 5250"/>
              <a:gd name="T9" fmla="*/ 1730 h 4113"/>
              <a:gd name="T10" fmla="*/ 948 w 5250"/>
              <a:gd name="T11" fmla="*/ 1730 h 4113"/>
              <a:gd name="T12" fmla="*/ 1849 w 5250"/>
              <a:gd name="T13" fmla="*/ 2630 h 4113"/>
              <a:gd name="T14" fmla="*/ 4302 w 5250"/>
              <a:gd name="T15" fmla="*/ 205 h 4113"/>
              <a:gd name="T16" fmla="*/ 4302 w 5250"/>
              <a:gd name="T17" fmla="*/ 205 h 4113"/>
              <a:gd name="T18" fmla="*/ 5045 w 5250"/>
              <a:gd name="T19" fmla="*/ 209 h 4113"/>
              <a:gd name="T20" fmla="*/ 5045 w 5250"/>
              <a:gd name="T21" fmla="*/ 209 h 4113"/>
              <a:gd name="T22" fmla="*/ 5041 w 5250"/>
              <a:gd name="T23" fmla="*/ 952 h 4113"/>
              <a:gd name="T24" fmla="*/ 1845 w 5250"/>
              <a:gd name="T25" fmla="*/ 4112 h 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50" h="4113">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chemeClr val="tx2"/>
          </a:solidFill>
          <a:ln>
            <a:noFill/>
          </a:ln>
          <a:effectLst/>
        </p:spPr>
        <p:txBody>
          <a:bodyPr wrap="none" anchor="ctr"/>
          <a:lstStyle/>
          <a:p>
            <a:endParaRPr lang="en-US" dirty="0">
              <a:latin typeface="Lato Light" panose="020F0502020204030203" pitchFamily="34" charset="0"/>
            </a:endParaRPr>
          </a:p>
        </p:txBody>
      </p:sp>
      <p:sp>
        <p:nvSpPr>
          <p:cNvPr id="14" name="Oval 13">
            <a:extLst>
              <a:ext uri="{FF2B5EF4-FFF2-40B4-BE49-F238E27FC236}">
                <a16:creationId xmlns:a16="http://schemas.microsoft.com/office/drawing/2014/main" id="{A35CEF7E-A5DD-0647-90C4-0C81C9CE2907}"/>
              </a:ext>
            </a:extLst>
          </p:cNvPr>
          <p:cNvSpPr>
            <a:spLocks noChangeAspect="1"/>
          </p:cNvSpPr>
          <p:nvPr/>
        </p:nvSpPr>
        <p:spPr>
          <a:xfrm>
            <a:off x="3118586" y="10683040"/>
            <a:ext cx="1162267" cy="1162267"/>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Freeform 1">
            <a:extLst>
              <a:ext uri="{FF2B5EF4-FFF2-40B4-BE49-F238E27FC236}">
                <a16:creationId xmlns:a16="http://schemas.microsoft.com/office/drawing/2014/main" id="{01792440-BAEB-CC4A-86E7-CA355364B051}"/>
              </a:ext>
            </a:extLst>
          </p:cNvPr>
          <p:cNvSpPr>
            <a:spLocks noChangeArrowheads="1"/>
          </p:cNvSpPr>
          <p:nvPr/>
        </p:nvSpPr>
        <p:spPr bwMode="auto">
          <a:xfrm>
            <a:off x="3391310" y="11022573"/>
            <a:ext cx="616819" cy="483200"/>
          </a:xfrm>
          <a:custGeom>
            <a:avLst/>
            <a:gdLst>
              <a:gd name="T0" fmla="*/ 1845 w 5250"/>
              <a:gd name="T1" fmla="*/ 4112 h 4113"/>
              <a:gd name="T2" fmla="*/ 205 w 5250"/>
              <a:gd name="T3" fmla="*/ 2473 h 4113"/>
              <a:gd name="T4" fmla="*/ 205 w 5250"/>
              <a:gd name="T5" fmla="*/ 2473 h 4113"/>
              <a:gd name="T6" fmla="*/ 205 w 5250"/>
              <a:gd name="T7" fmla="*/ 1730 h 4113"/>
              <a:gd name="T8" fmla="*/ 205 w 5250"/>
              <a:gd name="T9" fmla="*/ 1730 h 4113"/>
              <a:gd name="T10" fmla="*/ 948 w 5250"/>
              <a:gd name="T11" fmla="*/ 1730 h 4113"/>
              <a:gd name="T12" fmla="*/ 1849 w 5250"/>
              <a:gd name="T13" fmla="*/ 2630 h 4113"/>
              <a:gd name="T14" fmla="*/ 4302 w 5250"/>
              <a:gd name="T15" fmla="*/ 205 h 4113"/>
              <a:gd name="T16" fmla="*/ 4302 w 5250"/>
              <a:gd name="T17" fmla="*/ 205 h 4113"/>
              <a:gd name="T18" fmla="*/ 5045 w 5250"/>
              <a:gd name="T19" fmla="*/ 209 h 4113"/>
              <a:gd name="T20" fmla="*/ 5045 w 5250"/>
              <a:gd name="T21" fmla="*/ 209 h 4113"/>
              <a:gd name="T22" fmla="*/ 5041 w 5250"/>
              <a:gd name="T23" fmla="*/ 952 h 4113"/>
              <a:gd name="T24" fmla="*/ 1845 w 5250"/>
              <a:gd name="T25" fmla="*/ 4112 h 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50" h="4113">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chemeClr val="tx2"/>
          </a:solidFill>
          <a:ln>
            <a:noFill/>
          </a:ln>
          <a:effectLst/>
        </p:spPr>
        <p:txBody>
          <a:bodyPr wrap="none" anchor="ctr"/>
          <a:lstStyle/>
          <a:p>
            <a:endParaRPr lang="en-US" dirty="0">
              <a:latin typeface="Lato Light" panose="020F0502020204030203" pitchFamily="34" charset="0"/>
            </a:endParaRPr>
          </a:p>
        </p:txBody>
      </p:sp>
      <p:sp>
        <p:nvSpPr>
          <p:cNvPr id="17" name="Oval 16">
            <a:extLst>
              <a:ext uri="{FF2B5EF4-FFF2-40B4-BE49-F238E27FC236}">
                <a16:creationId xmlns:a16="http://schemas.microsoft.com/office/drawing/2014/main" id="{4A474388-BDCF-4C4C-9674-51074D87BA5E}"/>
              </a:ext>
            </a:extLst>
          </p:cNvPr>
          <p:cNvSpPr>
            <a:spLocks noChangeAspect="1"/>
          </p:cNvSpPr>
          <p:nvPr/>
        </p:nvSpPr>
        <p:spPr>
          <a:xfrm>
            <a:off x="3118586" y="7162037"/>
            <a:ext cx="1162267" cy="1162267"/>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8" name="Freeform 1">
            <a:extLst>
              <a:ext uri="{FF2B5EF4-FFF2-40B4-BE49-F238E27FC236}">
                <a16:creationId xmlns:a16="http://schemas.microsoft.com/office/drawing/2014/main" id="{72961AE1-9628-5D47-AD07-D6E622051776}"/>
              </a:ext>
            </a:extLst>
          </p:cNvPr>
          <p:cNvSpPr>
            <a:spLocks noChangeArrowheads="1"/>
          </p:cNvSpPr>
          <p:nvPr/>
        </p:nvSpPr>
        <p:spPr bwMode="auto">
          <a:xfrm>
            <a:off x="3391310" y="7501570"/>
            <a:ext cx="616819" cy="483200"/>
          </a:xfrm>
          <a:custGeom>
            <a:avLst/>
            <a:gdLst>
              <a:gd name="T0" fmla="*/ 1845 w 5250"/>
              <a:gd name="T1" fmla="*/ 4112 h 4113"/>
              <a:gd name="T2" fmla="*/ 205 w 5250"/>
              <a:gd name="T3" fmla="*/ 2473 h 4113"/>
              <a:gd name="T4" fmla="*/ 205 w 5250"/>
              <a:gd name="T5" fmla="*/ 2473 h 4113"/>
              <a:gd name="T6" fmla="*/ 205 w 5250"/>
              <a:gd name="T7" fmla="*/ 1730 h 4113"/>
              <a:gd name="T8" fmla="*/ 205 w 5250"/>
              <a:gd name="T9" fmla="*/ 1730 h 4113"/>
              <a:gd name="T10" fmla="*/ 948 w 5250"/>
              <a:gd name="T11" fmla="*/ 1730 h 4113"/>
              <a:gd name="T12" fmla="*/ 1849 w 5250"/>
              <a:gd name="T13" fmla="*/ 2630 h 4113"/>
              <a:gd name="T14" fmla="*/ 4302 w 5250"/>
              <a:gd name="T15" fmla="*/ 205 h 4113"/>
              <a:gd name="T16" fmla="*/ 4302 w 5250"/>
              <a:gd name="T17" fmla="*/ 205 h 4113"/>
              <a:gd name="T18" fmla="*/ 5045 w 5250"/>
              <a:gd name="T19" fmla="*/ 209 h 4113"/>
              <a:gd name="T20" fmla="*/ 5045 w 5250"/>
              <a:gd name="T21" fmla="*/ 209 h 4113"/>
              <a:gd name="T22" fmla="*/ 5041 w 5250"/>
              <a:gd name="T23" fmla="*/ 952 h 4113"/>
              <a:gd name="T24" fmla="*/ 1845 w 5250"/>
              <a:gd name="T25" fmla="*/ 4112 h 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50" h="4113">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chemeClr val="tx2"/>
          </a:solidFill>
          <a:ln>
            <a:noFill/>
          </a:ln>
          <a:effectLst/>
        </p:spPr>
        <p:txBody>
          <a:bodyPr wrap="none" anchor="ctr"/>
          <a:lstStyle/>
          <a:p>
            <a:endParaRPr lang="en-US" dirty="0">
              <a:latin typeface="Lato Light" panose="020F0502020204030203" pitchFamily="34" charset="0"/>
            </a:endParaRPr>
          </a:p>
        </p:txBody>
      </p:sp>
      <p:sp useBgFill="1">
        <p:nvSpPr>
          <p:cNvPr id="21" name="Oval 20">
            <a:extLst>
              <a:ext uri="{FF2B5EF4-FFF2-40B4-BE49-F238E27FC236}">
                <a16:creationId xmlns:a16="http://schemas.microsoft.com/office/drawing/2014/main" id="{73A410C6-2048-B44D-86E6-61D729702EE8}"/>
              </a:ext>
            </a:extLst>
          </p:cNvPr>
          <p:cNvSpPr>
            <a:spLocks noChangeAspect="1"/>
          </p:cNvSpPr>
          <p:nvPr/>
        </p:nvSpPr>
        <p:spPr>
          <a:xfrm>
            <a:off x="13409578" y="7148966"/>
            <a:ext cx="1162267" cy="1162267"/>
          </a:xfrm>
          <a:prstGeom prst="ellipse">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2" name="Freeform 21">
            <a:extLst>
              <a:ext uri="{FF2B5EF4-FFF2-40B4-BE49-F238E27FC236}">
                <a16:creationId xmlns:a16="http://schemas.microsoft.com/office/drawing/2014/main" id="{C5AFCF8D-2A17-7446-AD70-591A3EEF1CB9}"/>
              </a:ext>
            </a:extLst>
          </p:cNvPr>
          <p:cNvSpPr>
            <a:spLocks noChangeArrowheads="1"/>
          </p:cNvSpPr>
          <p:nvPr/>
        </p:nvSpPr>
        <p:spPr bwMode="auto">
          <a:xfrm>
            <a:off x="13766815" y="7506457"/>
            <a:ext cx="447792" cy="447284"/>
          </a:xfrm>
          <a:custGeom>
            <a:avLst/>
            <a:gdLst>
              <a:gd name="connsiteX0" fmla="*/ 92404 w 672526"/>
              <a:gd name="connsiteY0" fmla="*/ 0 h 671763"/>
              <a:gd name="connsiteX1" fmla="*/ 157940 w 672526"/>
              <a:gd name="connsiteY1" fmla="*/ 26977 h 671763"/>
              <a:gd name="connsiteX2" fmla="*/ 336263 w 672526"/>
              <a:gd name="connsiteY2" fmla="*/ 205079 h 671763"/>
              <a:gd name="connsiteX3" fmla="*/ 514585 w 672526"/>
              <a:gd name="connsiteY3" fmla="*/ 26977 h 671763"/>
              <a:gd name="connsiteX4" fmla="*/ 645526 w 672526"/>
              <a:gd name="connsiteY4" fmla="*/ 26977 h 671763"/>
              <a:gd name="connsiteX5" fmla="*/ 645526 w 672526"/>
              <a:gd name="connsiteY5" fmla="*/ 157803 h 671763"/>
              <a:gd name="connsiteX6" fmla="*/ 467227 w 672526"/>
              <a:gd name="connsiteY6" fmla="*/ 335882 h 671763"/>
              <a:gd name="connsiteX7" fmla="*/ 645526 w 672526"/>
              <a:gd name="connsiteY7" fmla="*/ 513961 h 671763"/>
              <a:gd name="connsiteX8" fmla="*/ 645526 w 672526"/>
              <a:gd name="connsiteY8" fmla="*/ 644787 h 671763"/>
              <a:gd name="connsiteX9" fmla="*/ 514585 w 672526"/>
              <a:gd name="connsiteY9" fmla="*/ 644787 h 671763"/>
              <a:gd name="connsiteX10" fmla="*/ 336263 w 672526"/>
              <a:gd name="connsiteY10" fmla="*/ 466685 h 671763"/>
              <a:gd name="connsiteX11" fmla="*/ 157940 w 672526"/>
              <a:gd name="connsiteY11" fmla="*/ 644787 h 671763"/>
              <a:gd name="connsiteX12" fmla="*/ 27000 w 672526"/>
              <a:gd name="connsiteY12" fmla="*/ 644787 h 671763"/>
              <a:gd name="connsiteX13" fmla="*/ 27000 w 672526"/>
              <a:gd name="connsiteY13" fmla="*/ 513961 h 671763"/>
              <a:gd name="connsiteX14" fmla="*/ 205299 w 672526"/>
              <a:gd name="connsiteY14" fmla="*/ 335882 h 671763"/>
              <a:gd name="connsiteX15" fmla="*/ 27000 w 672526"/>
              <a:gd name="connsiteY15" fmla="*/ 157803 h 671763"/>
              <a:gd name="connsiteX16" fmla="*/ 27000 w 672526"/>
              <a:gd name="connsiteY16" fmla="*/ 26977 h 671763"/>
              <a:gd name="connsiteX17" fmla="*/ 92404 w 672526"/>
              <a:gd name="connsiteY17" fmla="*/ 0 h 67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2526" h="671763">
                <a:moveTo>
                  <a:pt x="92404" y="0"/>
                </a:moveTo>
                <a:cubicBezTo>
                  <a:pt x="116117" y="0"/>
                  <a:pt x="139852" y="8993"/>
                  <a:pt x="157940" y="26977"/>
                </a:cubicBezTo>
                <a:lnTo>
                  <a:pt x="336263" y="205079"/>
                </a:lnTo>
                <a:lnTo>
                  <a:pt x="514585" y="26977"/>
                </a:lnTo>
                <a:cubicBezTo>
                  <a:pt x="550585" y="-8992"/>
                  <a:pt x="609526" y="-8992"/>
                  <a:pt x="645526" y="26977"/>
                </a:cubicBezTo>
                <a:cubicBezTo>
                  <a:pt x="681526" y="62945"/>
                  <a:pt x="681526" y="121658"/>
                  <a:pt x="645526" y="157803"/>
                </a:cubicBezTo>
                <a:lnTo>
                  <a:pt x="467227" y="335882"/>
                </a:lnTo>
                <a:lnTo>
                  <a:pt x="645526" y="513961"/>
                </a:lnTo>
                <a:cubicBezTo>
                  <a:pt x="681526" y="549930"/>
                  <a:pt x="681526" y="608819"/>
                  <a:pt x="645526" y="644787"/>
                </a:cubicBezTo>
                <a:cubicBezTo>
                  <a:pt x="609526" y="680756"/>
                  <a:pt x="550585" y="680756"/>
                  <a:pt x="514585" y="644787"/>
                </a:cubicBezTo>
                <a:lnTo>
                  <a:pt x="336263" y="466685"/>
                </a:lnTo>
                <a:lnTo>
                  <a:pt x="157940" y="644787"/>
                </a:lnTo>
                <a:cubicBezTo>
                  <a:pt x="121764" y="680756"/>
                  <a:pt x="63000" y="680756"/>
                  <a:pt x="27000" y="644787"/>
                </a:cubicBezTo>
                <a:cubicBezTo>
                  <a:pt x="-9000" y="608819"/>
                  <a:pt x="-9000" y="549930"/>
                  <a:pt x="27000" y="513961"/>
                </a:cubicBezTo>
                <a:lnTo>
                  <a:pt x="205299" y="335882"/>
                </a:lnTo>
                <a:lnTo>
                  <a:pt x="27000" y="157803"/>
                </a:lnTo>
                <a:cubicBezTo>
                  <a:pt x="-9000" y="121658"/>
                  <a:pt x="-9000" y="62945"/>
                  <a:pt x="27000" y="26977"/>
                </a:cubicBezTo>
                <a:cubicBezTo>
                  <a:pt x="45000" y="8993"/>
                  <a:pt x="68691" y="0"/>
                  <a:pt x="92404" y="0"/>
                </a:cubicBezTo>
                <a:close/>
              </a:path>
            </a:pathLst>
          </a:custGeom>
          <a:solidFill>
            <a:schemeClr val="tx2"/>
          </a:solidFill>
          <a:ln>
            <a:noFill/>
          </a:ln>
          <a:effectLst/>
        </p:spPr>
        <p:txBody>
          <a:bodyPr wrap="square" anchor="ctr">
            <a:noAutofit/>
          </a:bodyPr>
          <a:lstStyle/>
          <a:p>
            <a:endParaRPr lang="en-US" dirty="0">
              <a:latin typeface="Lato Light" panose="020F0502020204030203" pitchFamily="34" charset="0"/>
            </a:endParaRPr>
          </a:p>
        </p:txBody>
      </p:sp>
      <p:sp useBgFill="1">
        <p:nvSpPr>
          <p:cNvPr id="24" name="Oval 23">
            <a:extLst>
              <a:ext uri="{FF2B5EF4-FFF2-40B4-BE49-F238E27FC236}">
                <a16:creationId xmlns:a16="http://schemas.microsoft.com/office/drawing/2014/main" id="{73F80064-C829-4047-97C2-F2A97177BD74}"/>
              </a:ext>
            </a:extLst>
          </p:cNvPr>
          <p:cNvSpPr>
            <a:spLocks noChangeAspect="1"/>
          </p:cNvSpPr>
          <p:nvPr/>
        </p:nvSpPr>
        <p:spPr>
          <a:xfrm>
            <a:off x="13409578" y="8924224"/>
            <a:ext cx="1162267" cy="1162267"/>
          </a:xfrm>
          <a:prstGeom prst="ellipse">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5" name="Freeform 24">
            <a:extLst>
              <a:ext uri="{FF2B5EF4-FFF2-40B4-BE49-F238E27FC236}">
                <a16:creationId xmlns:a16="http://schemas.microsoft.com/office/drawing/2014/main" id="{5B2AB843-C017-EA4B-A038-F7E2BCC328A3}"/>
              </a:ext>
            </a:extLst>
          </p:cNvPr>
          <p:cNvSpPr>
            <a:spLocks noChangeArrowheads="1"/>
          </p:cNvSpPr>
          <p:nvPr/>
        </p:nvSpPr>
        <p:spPr bwMode="auto">
          <a:xfrm>
            <a:off x="13766815" y="9281715"/>
            <a:ext cx="447792" cy="447284"/>
          </a:xfrm>
          <a:custGeom>
            <a:avLst/>
            <a:gdLst>
              <a:gd name="connsiteX0" fmla="*/ 92404 w 672526"/>
              <a:gd name="connsiteY0" fmla="*/ 0 h 671763"/>
              <a:gd name="connsiteX1" fmla="*/ 157940 w 672526"/>
              <a:gd name="connsiteY1" fmla="*/ 26977 h 671763"/>
              <a:gd name="connsiteX2" fmla="*/ 336263 w 672526"/>
              <a:gd name="connsiteY2" fmla="*/ 205079 h 671763"/>
              <a:gd name="connsiteX3" fmla="*/ 514585 w 672526"/>
              <a:gd name="connsiteY3" fmla="*/ 26977 h 671763"/>
              <a:gd name="connsiteX4" fmla="*/ 645526 w 672526"/>
              <a:gd name="connsiteY4" fmla="*/ 26977 h 671763"/>
              <a:gd name="connsiteX5" fmla="*/ 645526 w 672526"/>
              <a:gd name="connsiteY5" fmla="*/ 157803 h 671763"/>
              <a:gd name="connsiteX6" fmla="*/ 467227 w 672526"/>
              <a:gd name="connsiteY6" fmla="*/ 335882 h 671763"/>
              <a:gd name="connsiteX7" fmla="*/ 645526 w 672526"/>
              <a:gd name="connsiteY7" fmla="*/ 513961 h 671763"/>
              <a:gd name="connsiteX8" fmla="*/ 645526 w 672526"/>
              <a:gd name="connsiteY8" fmla="*/ 644787 h 671763"/>
              <a:gd name="connsiteX9" fmla="*/ 514585 w 672526"/>
              <a:gd name="connsiteY9" fmla="*/ 644787 h 671763"/>
              <a:gd name="connsiteX10" fmla="*/ 336263 w 672526"/>
              <a:gd name="connsiteY10" fmla="*/ 466685 h 671763"/>
              <a:gd name="connsiteX11" fmla="*/ 157940 w 672526"/>
              <a:gd name="connsiteY11" fmla="*/ 644787 h 671763"/>
              <a:gd name="connsiteX12" fmla="*/ 27000 w 672526"/>
              <a:gd name="connsiteY12" fmla="*/ 644787 h 671763"/>
              <a:gd name="connsiteX13" fmla="*/ 27000 w 672526"/>
              <a:gd name="connsiteY13" fmla="*/ 513961 h 671763"/>
              <a:gd name="connsiteX14" fmla="*/ 205299 w 672526"/>
              <a:gd name="connsiteY14" fmla="*/ 335882 h 671763"/>
              <a:gd name="connsiteX15" fmla="*/ 27000 w 672526"/>
              <a:gd name="connsiteY15" fmla="*/ 157803 h 671763"/>
              <a:gd name="connsiteX16" fmla="*/ 27000 w 672526"/>
              <a:gd name="connsiteY16" fmla="*/ 26977 h 671763"/>
              <a:gd name="connsiteX17" fmla="*/ 92404 w 672526"/>
              <a:gd name="connsiteY17" fmla="*/ 0 h 67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2526" h="671763">
                <a:moveTo>
                  <a:pt x="92404" y="0"/>
                </a:moveTo>
                <a:cubicBezTo>
                  <a:pt x="116117" y="0"/>
                  <a:pt x="139852" y="8993"/>
                  <a:pt x="157940" y="26977"/>
                </a:cubicBezTo>
                <a:lnTo>
                  <a:pt x="336263" y="205079"/>
                </a:lnTo>
                <a:lnTo>
                  <a:pt x="514585" y="26977"/>
                </a:lnTo>
                <a:cubicBezTo>
                  <a:pt x="550585" y="-8992"/>
                  <a:pt x="609526" y="-8992"/>
                  <a:pt x="645526" y="26977"/>
                </a:cubicBezTo>
                <a:cubicBezTo>
                  <a:pt x="681526" y="62945"/>
                  <a:pt x="681526" y="121658"/>
                  <a:pt x="645526" y="157803"/>
                </a:cubicBezTo>
                <a:lnTo>
                  <a:pt x="467227" y="335882"/>
                </a:lnTo>
                <a:lnTo>
                  <a:pt x="645526" y="513961"/>
                </a:lnTo>
                <a:cubicBezTo>
                  <a:pt x="681526" y="549930"/>
                  <a:pt x="681526" y="608819"/>
                  <a:pt x="645526" y="644787"/>
                </a:cubicBezTo>
                <a:cubicBezTo>
                  <a:pt x="609526" y="680756"/>
                  <a:pt x="550585" y="680756"/>
                  <a:pt x="514585" y="644787"/>
                </a:cubicBezTo>
                <a:lnTo>
                  <a:pt x="336263" y="466685"/>
                </a:lnTo>
                <a:lnTo>
                  <a:pt x="157940" y="644787"/>
                </a:lnTo>
                <a:cubicBezTo>
                  <a:pt x="121764" y="680756"/>
                  <a:pt x="63000" y="680756"/>
                  <a:pt x="27000" y="644787"/>
                </a:cubicBezTo>
                <a:cubicBezTo>
                  <a:pt x="-9000" y="608819"/>
                  <a:pt x="-9000" y="549930"/>
                  <a:pt x="27000" y="513961"/>
                </a:cubicBezTo>
                <a:lnTo>
                  <a:pt x="205299" y="335882"/>
                </a:lnTo>
                <a:lnTo>
                  <a:pt x="27000" y="157803"/>
                </a:lnTo>
                <a:cubicBezTo>
                  <a:pt x="-9000" y="121658"/>
                  <a:pt x="-9000" y="62945"/>
                  <a:pt x="27000" y="26977"/>
                </a:cubicBezTo>
                <a:cubicBezTo>
                  <a:pt x="45000" y="8993"/>
                  <a:pt x="68691" y="0"/>
                  <a:pt x="92404" y="0"/>
                </a:cubicBezTo>
                <a:close/>
              </a:path>
            </a:pathLst>
          </a:custGeom>
          <a:solidFill>
            <a:schemeClr val="tx2"/>
          </a:solidFill>
          <a:ln>
            <a:noFill/>
          </a:ln>
          <a:effectLst/>
        </p:spPr>
        <p:txBody>
          <a:bodyPr wrap="square" anchor="ctr">
            <a:noAutofit/>
          </a:bodyPr>
          <a:lstStyle/>
          <a:p>
            <a:endParaRPr lang="en-US" dirty="0">
              <a:latin typeface="Lato Light" panose="020F0502020204030203" pitchFamily="34" charset="0"/>
            </a:endParaRPr>
          </a:p>
        </p:txBody>
      </p:sp>
      <p:sp useBgFill="1">
        <p:nvSpPr>
          <p:cNvPr id="27" name="Oval 26">
            <a:extLst>
              <a:ext uri="{FF2B5EF4-FFF2-40B4-BE49-F238E27FC236}">
                <a16:creationId xmlns:a16="http://schemas.microsoft.com/office/drawing/2014/main" id="{8EA6D12E-67DE-AA4C-83F8-EDA986018D7A}"/>
              </a:ext>
            </a:extLst>
          </p:cNvPr>
          <p:cNvSpPr>
            <a:spLocks noChangeAspect="1"/>
          </p:cNvSpPr>
          <p:nvPr/>
        </p:nvSpPr>
        <p:spPr>
          <a:xfrm>
            <a:off x="13409578" y="10683040"/>
            <a:ext cx="1162267" cy="1162267"/>
          </a:xfrm>
          <a:prstGeom prst="ellipse">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8" name="Freeform 27">
            <a:extLst>
              <a:ext uri="{FF2B5EF4-FFF2-40B4-BE49-F238E27FC236}">
                <a16:creationId xmlns:a16="http://schemas.microsoft.com/office/drawing/2014/main" id="{677DAB21-4D0B-0E4B-BB7E-E72612D229AF}"/>
              </a:ext>
            </a:extLst>
          </p:cNvPr>
          <p:cNvSpPr>
            <a:spLocks noChangeArrowheads="1"/>
          </p:cNvSpPr>
          <p:nvPr/>
        </p:nvSpPr>
        <p:spPr bwMode="auto">
          <a:xfrm>
            <a:off x="13766815" y="11040531"/>
            <a:ext cx="447792" cy="447284"/>
          </a:xfrm>
          <a:custGeom>
            <a:avLst/>
            <a:gdLst>
              <a:gd name="connsiteX0" fmla="*/ 92404 w 672526"/>
              <a:gd name="connsiteY0" fmla="*/ 0 h 671763"/>
              <a:gd name="connsiteX1" fmla="*/ 157940 w 672526"/>
              <a:gd name="connsiteY1" fmla="*/ 26977 h 671763"/>
              <a:gd name="connsiteX2" fmla="*/ 336263 w 672526"/>
              <a:gd name="connsiteY2" fmla="*/ 205079 h 671763"/>
              <a:gd name="connsiteX3" fmla="*/ 514585 w 672526"/>
              <a:gd name="connsiteY3" fmla="*/ 26977 h 671763"/>
              <a:gd name="connsiteX4" fmla="*/ 645526 w 672526"/>
              <a:gd name="connsiteY4" fmla="*/ 26977 h 671763"/>
              <a:gd name="connsiteX5" fmla="*/ 645526 w 672526"/>
              <a:gd name="connsiteY5" fmla="*/ 157803 h 671763"/>
              <a:gd name="connsiteX6" fmla="*/ 467227 w 672526"/>
              <a:gd name="connsiteY6" fmla="*/ 335882 h 671763"/>
              <a:gd name="connsiteX7" fmla="*/ 645526 w 672526"/>
              <a:gd name="connsiteY7" fmla="*/ 513961 h 671763"/>
              <a:gd name="connsiteX8" fmla="*/ 645526 w 672526"/>
              <a:gd name="connsiteY8" fmla="*/ 644787 h 671763"/>
              <a:gd name="connsiteX9" fmla="*/ 514585 w 672526"/>
              <a:gd name="connsiteY9" fmla="*/ 644787 h 671763"/>
              <a:gd name="connsiteX10" fmla="*/ 336263 w 672526"/>
              <a:gd name="connsiteY10" fmla="*/ 466685 h 671763"/>
              <a:gd name="connsiteX11" fmla="*/ 157940 w 672526"/>
              <a:gd name="connsiteY11" fmla="*/ 644787 h 671763"/>
              <a:gd name="connsiteX12" fmla="*/ 27000 w 672526"/>
              <a:gd name="connsiteY12" fmla="*/ 644787 h 671763"/>
              <a:gd name="connsiteX13" fmla="*/ 27000 w 672526"/>
              <a:gd name="connsiteY13" fmla="*/ 513961 h 671763"/>
              <a:gd name="connsiteX14" fmla="*/ 205299 w 672526"/>
              <a:gd name="connsiteY14" fmla="*/ 335882 h 671763"/>
              <a:gd name="connsiteX15" fmla="*/ 27000 w 672526"/>
              <a:gd name="connsiteY15" fmla="*/ 157803 h 671763"/>
              <a:gd name="connsiteX16" fmla="*/ 27000 w 672526"/>
              <a:gd name="connsiteY16" fmla="*/ 26977 h 671763"/>
              <a:gd name="connsiteX17" fmla="*/ 92404 w 672526"/>
              <a:gd name="connsiteY17" fmla="*/ 0 h 67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2526" h="671763">
                <a:moveTo>
                  <a:pt x="92404" y="0"/>
                </a:moveTo>
                <a:cubicBezTo>
                  <a:pt x="116117" y="0"/>
                  <a:pt x="139852" y="8993"/>
                  <a:pt x="157940" y="26977"/>
                </a:cubicBezTo>
                <a:lnTo>
                  <a:pt x="336263" y="205079"/>
                </a:lnTo>
                <a:lnTo>
                  <a:pt x="514585" y="26977"/>
                </a:lnTo>
                <a:cubicBezTo>
                  <a:pt x="550585" y="-8992"/>
                  <a:pt x="609526" y="-8992"/>
                  <a:pt x="645526" y="26977"/>
                </a:cubicBezTo>
                <a:cubicBezTo>
                  <a:pt x="681526" y="62945"/>
                  <a:pt x="681526" y="121658"/>
                  <a:pt x="645526" y="157803"/>
                </a:cubicBezTo>
                <a:lnTo>
                  <a:pt x="467227" y="335882"/>
                </a:lnTo>
                <a:lnTo>
                  <a:pt x="645526" y="513961"/>
                </a:lnTo>
                <a:cubicBezTo>
                  <a:pt x="681526" y="549930"/>
                  <a:pt x="681526" y="608819"/>
                  <a:pt x="645526" y="644787"/>
                </a:cubicBezTo>
                <a:cubicBezTo>
                  <a:pt x="609526" y="680756"/>
                  <a:pt x="550585" y="680756"/>
                  <a:pt x="514585" y="644787"/>
                </a:cubicBezTo>
                <a:lnTo>
                  <a:pt x="336263" y="466685"/>
                </a:lnTo>
                <a:lnTo>
                  <a:pt x="157940" y="644787"/>
                </a:lnTo>
                <a:cubicBezTo>
                  <a:pt x="121764" y="680756"/>
                  <a:pt x="63000" y="680756"/>
                  <a:pt x="27000" y="644787"/>
                </a:cubicBezTo>
                <a:cubicBezTo>
                  <a:pt x="-9000" y="608819"/>
                  <a:pt x="-9000" y="549930"/>
                  <a:pt x="27000" y="513961"/>
                </a:cubicBezTo>
                <a:lnTo>
                  <a:pt x="205299" y="335882"/>
                </a:lnTo>
                <a:lnTo>
                  <a:pt x="27000" y="157803"/>
                </a:lnTo>
                <a:cubicBezTo>
                  <a:pt x="-9000" y="121658"/>
                  <a:pt x="-9000" y="62945"/>
                  <a:pt x="27000" y="26977"/>
                </a:cubicBezTo>
                <a:cubicBezTo>
                  <a:pt x="45000" y="8993"/>
                  <a:pt x="68691" y="0"/>
                  <a:pt x="92404" y="0"/>
                </a:cubicBezTo>
                <a:close/>
              </a:path>
            </a:pathLst>
          </a:custGeom>
          <a:solidFill>
            <a:schemeClr val="tx2"/>
          </a:solidFill>
          <a:ln>
            <a:noFill/>
          </a:ln>
          <a:effectLst/>
        </p:spPr>
        <p:txBody>
          <a:bodyPr wrap="square" anchor="ctr">
            <a:noAutofit/>
          </a:bodyPr>
          <a:lstStyle/>
          <a:p>
            <a:endParaRPr lang="en-US" dirty="0">
              <a:latin typeface="Lato Light" panose="020F0502020204030203" pitchFamily="34" charset="0"/>
            </a:endParaRPr>
          </a:p>
        </p:txBody>
      </p:sp>
      <p:sp>
        <p:nvSpPr>
          <p:cNvPr id="29" name="Subtitle 2">
            <a:extLst>
              <a:ext uri="{FF2B5EF4-FFF2-40B4-BE49-F238E27FC236}">
                <a16:creationId xmlns:a16="http://schemas.microsoft.com/office/drawing/2014/main" id="{AA9804C6-A1D8-8747-AB95-1FD35EA6EF47}"/>
              </a:ext>
            </a:extLst>
          </p:cNvPr>
          <p:cNvSpPr txBox="1">
            <a:spLocks/>
          </p:cNvSpPr>
          <p:nvPr/>
        </p:nvSpPr>
        <p:spPr>
          <a:xfrm>
            <a:off x="4656238" y="7258431"/>
            <a:ext cx="6316562"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lumMod val="50000"/>
                  </a:schemeClr>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a:t>
            </a:r>
          </a:p>
        </p:txBody>
      </p:sp>
      <p:sp>
        <p:nvSpPr>
          <p:cNvPr id="30" name="Subtitle 2">
            <a:extLst>
              <a:ext uri="{FF2B5EF4-FFF2-40B4-BE49-F238E27FC236}">
                <a16:creationId xmlns:a16="http://schemas.microsoft.com/office/drawing/2014/main" id="{2735168F-8BC1-EE45-A03C-3A209BE79EDD}"/>
              </a:ext>
            </a:extLst>
          </p:cNvPr>
          <p:cNvSpPr txBox="1">
            <a:spLocks/>
          </p:cNvSpPr>
          <p:nvPr/>
        </p:nvSpPr>
        <p:spPr>
          <a:xfrm>
            <a:off x="4656238" y="9033689"/>
            <a:ext cx="6316562"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lumMod val="50000"/>
                  </a:schemeClr>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a:t>
            </a:r>
          </a:p>
        </p:txBody>
      </p:sp>
      <p:sp>
        <p:nvSpPr>
          <p:cNvPr id="31" name="Subtitle 2">
            <a:extLst>
              <a:ext uri="{FF2B5EF4-FFF2-40B4-BE49-F238E27FC236}">
                <a16:creationId xmlns:a16="http://schemas.microsoft.com/office/drawing/2014/main" id="{ED6FE6A1-E66F-6D45-91DB-255EB45ABCED}"/>
              </a:ext>
            </a:extLst>
          </p:cNvPr>
          <p:cNvSpPr txBox="1">
            <a:spLocks/>
          </p:cNvSpPr>
          <p:nvPr/>
        </p:nvSpPr>
        <p:spPr>
          <a:xfrm>
            <a:off x="4656238" y="10792505"/>
            <a:ext cx="6316562"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lumMod val="50000"/>
                  </a:schemeClr>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a:t>
            </a:r>
          </a:p>
        </p:txBody>
      </p:sp>
      <p:sp>
        <p:nvSpPr>
          <p:cNvPr id="32" name="Subtitle 2">
            <a:extLst>
              <a:ext uri="{FF2B5EF4-FFF2-40B4-BE49-F238E27FC236}">
                <a16:creationId xmlns:a16="http://schemas.microsoft.com/office/drawing/2014/main" id="{25271559-286A-CE4F-ABFF-12037B1DCFDF}"/>
              </a:ext>
            </a:extLst>
          </p:cNvPr>
          <p:cNvSpPr txBox="1">
            <a:spLocks/>
          </p:cNvSpPr>
          <p:nvPr/>
        </p:nvSpPr>
        <p:spPr>
          <a:xfrm>
            <a:off x="14944866" y="7258431"/>
            <a:ext cx="6316562"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lumMod val="50000"/>
                  </a:schemeClr>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a:t>
            </a:r>
          </a:p>
        </p:txBody>
      </p:sp>
      <p:sp>
        <p:nvSpPr>
          <p:cNvPr id="33" name="Subtitle 2">
            <a:extLst>
              <a:ext uri="{FF2B5EF4-FFF2-40B4-BE49-F238E27FC236}">
                <a16:creationId xmlns:a16="http://schemas.microsoft.com/office/drawing/2014/main" id="{9559874F-9472-0C44-967A-F913D0BAC727}"/>
              </a:ext>
            </a:extLst>
          </p:cNvPr>
          <p:cNvSpPr txBox="1">
            <a:spLocks/>
          </p:cNvSpPr>
          <p:nvPr/>
        </p:nvSpPr>
        <p:spPr>
          <a:xfrm>
            <a:off x="14944866" y="9033689"/>
            <a:ext cx="6316562"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lumMod val="50000"/>
                  </a:schemeClr>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a:t>
            </a:r>
          </a:p>
        </p:txBody>
      </p:sp>
      <p:sp>
        <p:nvSpPr>
          <p:cNvPr id="34" name="Subtitle 2">
            <a:extLst>
              <a:ext uri="{FF2B5EF4-FFF2-40B4-BE49-F238E27FC236}">
                <a16:creationId xmlns:a16="http://schemas.microsoft.com/office/drawing/2014/main" id="{E2DCBFE7-AD0A-734F-A68A-F92651EFDC22}"/>
              </a:ext>
            </a:extLst>
          </p:cNvPr>
          <p:cNvSpPr txBox="1">
            <a:spLocks/>
          </p:cNvSpPr>
          <p:nvPr/>
        </p:nvSpPr>
        <p:spPr>
          <a:xfrm>
            <a:off x="14944866" y="10792505"/>
            <a:ext cx="6316562"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lumMod val="50000"/>
                  </a:schemeClr>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a:t>
            </a:r>
          </a:p>
        </p:txBody>
      </p:sp>
      <p:sp>
        <p:nvSpPr>
          <p:cNvPr id="35" name="TextBox 34">
            <a:extLst>
              <a:ext uri="{FF2B5EF4-FFF2-40B4-BE49-F238E27FC236}">
                <a16:creationId xmlns:a16="http://schemas.microsoft.com/office/drawing/2014/main" id="{D3F768DF-C868-B749-A13B-84C616AFB0A7}"/>
              </a:ext>
            </a:extLst>
          </p:cNvPr>
          <p:cNvSpPr txBox="1"/>
          <p:nvPr/>
        </p:nvSpPr>
        <p:spPr>
          <a:xfrm>
            <a:off x="5758266" y="1141614"/>
            <a:ext cx="1286121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COMPARISON TABLE</a:t>
            </a:r>
          </a:p>
        </p:txBody>
      </p:sp>
    </p:spTree>
    <p:extLst>
      <p:ext uri="{BB962C8B-B14F-4D97-AF65-F5344CB8AC3E}">
        <p14:creationId xmlns:p14="http://schemas.microsoft.com/office/powerpoint/2010/main" val="156630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0DEC34D-388B-774E-9626-53AF8B5710D9}"/>
              </a:ext>
            </a:extLst>
          </p:cNvPr>
          <p:cNvSpPr>
            <a:spLocks noGrp="1"/>
          </p:cNvSpPr>
          <p:nvPr>
            <p:ph type="pic" sz="quarter" idx="11"/>
          </p:nvPr>
        </p:nvSpPr>
        <p:spPr/>
      </p:sp>
      <p:sp>
        <p:nvSpPr>
          <p:cNvPr id="6" name="Rectangle 5">
            <a:extLst>
              <a:ext uri="{FF2B5EF4-FFF2-40B4-BE49-F238E27FC236}">
                <a16:creationId xmlns:a16="http://schemas.microsoft.com/office/drawing/2014/main" id="{2643C56D-4F76-CA40-9BF8-17EDCA16A692}"/>
              </a:ext>
            </a:extLst>
          </p:cNvPr>
          <p:cNvSpPr/>
          <p:nvPr/>
        </p:nvSpPr>
        <p:spPr>
          <a:xfrm>
            <a:off x="0" y="0"/>
            <a:ext cx="24377650" cy="13716000"/>
          </a:xfrm>
          <a:prstGeom prst="rect">
            <a:avLst/>
          </a:prstGeom>
          <a:gradFill>
            <a:gsLst>
              <a:gs pos="0">
                <a:schemeClr val="accent2">
                  <a:lumMod val="75000"/>
                  <a:alpha val="50000"/>
                </a:schemeClr>
              </a:gs>
              <a:gs pos="100000">
                <a:schemeClr val="accent2">
                  <a:lumMod val="60000"/>
                  <a:lumOff val="4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Oval 9">
            <a:extLst>
              <a:ext uri="{FF2B5EF4-FFF2-40B4-BE49-F238E27FC236}">
                <a16:creationId xmlns:a16="http://schemas.microsoft.com/office/drawing/2014/main" id="{C95488B7-A237-5C4E-B2BF-2CA956949097}"/>
              </a:ext>
            </a:extLst>
          </p:cNvPr>
          <p:cNvSpPr/>
          <p:nvPr/>
        </p:nvSpPr>
        <p:spPr>
          <a:xfrm>
            <a:off x="7595721" y="2264896"/>
            <a:ext cx="9186208" cy="9186208"/>
          </a:xfrm>
          <a:prstGeom prst="ellipse">
            <a:avLst/>
          </a:prstGeom>
          <a:no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TextBox 11">
            <a:extLst>
              <a:ext uri="{FF2B5EF4-FFF2-40B4-BE49-F238E27FC236}">
                <a16:creationId xmlns:a16="http://schemas.microsoft.com/office/drawing/2014/main" id="{FFB63644-F3D4-1E41-B6E5-B2C426673F17}"/>
              </a:ext>
            </a:extLst>
          </p:cNvPr>
          <p:cNvSpPr txBox="1"/>
          <p:nvPr/>
        </p:nvSpPr>
        <p:spPr>
          <a:xfrm>
            <a:off x="9849114" y="4158545"/>
            <a:ext cx="4679486" cy="5398914"/>
          </a:xfrm>
          <a:prstGeom prst="rect">
            <a:avLst/>
          </a:prstGeom>
          <a:noFill/>
        </p:spPr>
        <p:txBody>
          <a:bodyPr wrap="none" rtlCol="0" anchor="ctr">
            <a:spAutoFit/>
          </a:bodyPr>
          <a:lstStyle/>
          <a:p>
            <a:pPr algn="ctr">
              <a:lnSpc>
                <a:spcPts val="14000"/>
              </a:lnSpc>
            </a:pPr>
            <a:r>
              <a:rPr lang="en-US" sz="9600" b="1" spc="1200" dirty="0">
                <a:solidFill>
                  <a:schemeClr val="bg1"/>
                </a:solidFill>
                <a:latin typeface="Poppins" pitchFamily="2" charset="77"/>
                <a:cs typeface="Poppins" pitchFamily="2" charset="77"/>
              </a:rPr>
              <a:t>YOUR </a:t>
            </a:r>
          </a:p>
          <a:p>
            <a:pPr algn="ctr">
              <a:lnSpc>
                <a:spcPts val="14000"/>
              </a:lnSpc>
            </a:pPr>
            <a:r>
              <a:rPr lang="en-US" sz="9600" b="1" spc="1200" dirty="0">
                <a:solidFill>
                  <a:schemeClr val="bg1"/>
                </a:solidFill>
                <a:latin typeface="Poppins" pitchFamily="2" charset="77"/>
                <a:cs typeface="Poppins" pitchFamily="2" charset="77"/>
              </a:rPr>
              <a:t>TITLE</a:t>
            </a:r>
          </a:p>
          <a:p>
            <a:pPr algn="ctr">
              <a:lnSpc>
                <a:spcPts val="14000"/>
              </a:lnSpc>
            </a:pPr>
            <a:r>
              <a:rPr lang="en-US" sz="9600" b="1" spc="1200" dirty="0">
                <a:solidFill>
                  <a:schemeClr val="bg1"/>
                </a:solidFill>
                <a:latin typeface="Poppins" pitchFamily="2" charset="77"/>
                <a:cs typeface="Poppins" pitchFamily="2" charset="77"/>
              </a:rPr>
              <a:t>HERE</a:t>
            </a:r>
          </a:p>
        </p:txBody>
      </p:sp>
    </p:spTree>
    <p:extLst>
      <p:ext uri="{BB962C8B-B14F-4D97-AF65-F5344CB8AC3E}">
        <p14:creationId xmlns:p14="http://schemas.microsoft.com/office/powerpoint/2010/main" val="19339357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3CBD39D3-82B0-E34C-A8C9-E2866C2E4273}"/>
              </a:ext>
            </a:extLst>
          </p:cNvPr>
          <p:cNvSpPr>
            <a:spLocks noGrp="1"/>
          </p:cNvSpPr>
          <p:nvPr>
            <p:ph type="pic" sz="quarter" idx="11"/>
          </p:nvPr>
        </p:nvSpPr>
        <p:spPr/>
      </p:sp>
      <p:sp>
        <p:nvSpPr>
          <p:cNvPr id="6" name="Rectangle 5">
            <a:extLst>
              <a:ext uri="{FF2B5EF4-FFF2-40B4-BE49-F238E27FC236}">
                <a16:creationId xmlns:a16="http://schemas.microsoft.com/office/drawing/2014/main" id="{7F77C747-0FB0-B34F-9526-54D745F2C24F}"/>
              </a:ext>
            </a:extLst>
          </p:cNvPr>
          <p:cNvSpPr/>
          <p:nvPr/>
        </p:nvSpPr>
        <p:spPr>
          <a:xfrm>
            <a:off x="0" y="0"/>
            <a:ext cx="24377650" cy="13716000"/>
          </a:xfrm>
          <a:prstGeom prst="rect">
            <a:avLst/>
          </a:prstGeom>
          <a:gradFill>
            <a:gsLst>
              <a:gs pos="0">
                <a:schemeClr val="accent1">
                  <a:alpha val="50000"/>
                </a:schemeClr>
              </a:gs>
              <a:gs pos="100000">
                <a:schemeClr val="accent1">
                  <a:lumMod val="60000"/>
                  <a:lumOff val="4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Diamond 6">
            <a:extLst>
              <a:ext uri="{FF2B5EF4-FFF2-40B4-BE49-F238E27FC236}">
                <a16:creationId xmlns:a16="http://schemas.microsoft.com/office/drawing/2014/main" id="{88080EBC-E89D-B649-8569-0A06A87C43BA}"/>
              </a:ext>
            </a:extLst>
          </p:cNvPr>
          <p:cNvSpPr/>
          <p:nvPr/>
        </p:nvSpPr>
        <p:spPr>
          <a:xfrm>
            <a:off x="6690541" y="1359716"/>
            <a:ext cx="10996568" cy="10996568"/>
          </a:xfrm>
          <a:prstGeom prst="diamond">
            <a:avLst/>
          </a:prstGeom>
          <a:no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TextBox 7">
            <a:extLst>
              <a:ext uri="{FF2B5EF4-FFF2-40B4-BE49-F238E27FC236}">
                <a16:creationId xmlns:a16="http://schemas.microsoft.com/office/drawing/2014/main" id="{955C7378-8F1E-2C4D-B6D1-E50662360187}"/>
              </a:ext>
            </a:extLst>
          </p:cNvPr>
          <p:cNvSpPr txBox="1"/>
          <p:nvPr/>
        </p:nvSpPr>
        <p:spPr>
          <a:xfrm>
            <a:off x="9849114" y="4158545"/>
            <a:ext cx="4679486" cy="5398914"/>
          </a:xfrm>
          <a:prstGeom prst="rect">
            <a:avLst/>
          </a:prstGeom>
          <a:noFill/>
        </p:spPr>
        <p:txBody>
          <a:bodyPr wrap="none" rtlCol="0" anchor="ctr">
            <a:spAutoFit/>
          </a:bodyPr>
          <a:lstStyle/>
          <a:p>
            <a:pPr algn="ctr">
              <a:lnSpc>
                <a:spcPts val="14000"/>
              </a:lnSpc>
            </a:pPr>
            <a:r>
              <a:rPr lang="en-US" sz="9600" b="1" spc="1200" dirty="0">
                <a:solidFill>
                  <a:schemeClr val="bg1"/>
                </a:solidFill>
                <a:latin typeface="Poppins" pitchFamily="2" charset="77"/>
                <a:cs typeface="Poppins" pitchFamily="2" charset="77"/>
              </a:rPr>
              <a:t>YOUR </a:t>
            </a:r>
          </a:p>
          <a:p>
            <a:pPr algn="ctr">
              <a:lnSpc>
                <a:spcPts val="14000"/>
              </a:lnSpc>
            </a:pPr>
            <a:r>
              <a:rPr lang="en-US" sz="9600" b="1" spc="1200" dirty="0">
                <a:solidFill>
                  <a:schemeClr val="bg1"/>
                </a:solidFill>
                <a:latin typeface="Poppins" pitchFamily="2" charset="77"/>
                <a:cs typeface="Poppins" pitchFamily="2" charset="77"/>
              </a:rPr>
              <a:t>TITLE</a:t>
            </a:r>
          </a:p>
          <a:p>
            <a:pPr algn="ctr">
              <a:lnSpc>
                <a:spcPts val="14000"/>
              </a:lnSpc>
            </a:pPr>
            <a:r>
              <a:rPr lang="en-US" sz="9600" b="1" spc="1200" dirty="0">
                <a:solidFill>
                  <a:schemeClr val="bg1"/>
                </a:solidFill>
                <a:latin typeface="Poppins" pitchFamily="2" charset="77"/>
                <a:cs typeface="Poppins" pitchFamily="2" charset="77"/>
              </a:rPr>
              <a:t>HERE</a:t>
            </a:r>
          </a:p>
        </p:txBody>
      </p:sp>
      <p:sp>
        <p:nvSpPr>
          <p:cNvPr id="11" name="Freeform 10">
            <a:extLst>
              <a:ext uri="{FF2B5EF4-FFF2-40B4-BE49-F238E27FC236}">
                <a16:creationId xmlns:a16="http://schemas.microsoft.com/office/drawing/2014/main" id="{59F673BB-22DC-EB4B-902A-35F57D1483BC}"/>
              </a:ext>
            </a:extLst>
          </p:cNvPr>
          <p:cNvSpPr/>
          <p:nvPr/>
        </p:nvSpPr>
        <p:spPr>
          <a:xfrm>
            <a:off x="8271148" y="0"/>
            <a:ext cx="7835355" cy="3917678"/>
          </a:xfrm>
          <a:custGeom>
            <a:avLst/>
            <a:gdLst>
              <a:gd name="connsiteX0" fmla="*/ 0 w 7835355"/>
              <a:gd name="connsiteY0" fmla="*/ 0 h 3917678"/>
              <a:gd name="connsiteX1" fmla="*/ 7835355 w 7835355"/>
              <a:gd name="connsiteY1" fmla="*/ 0 h 3917678"/>
              <a:gd name="connsiteX2" fmla="*/ 3917678 w 7835355"/>
              <a:gd name="connsiteY2" fmla="*/ 3917678 h 3917678"/>
            </a:gdLst>
            <a:ahLst/>
            <a:cxnLst>
              <a:cxn ang="0">
                <a:pos x="connsiteX0" y="connsiteY0"/>
              </a:cxn>
              <a:cxn ang="0">
                <a:pos x="connsiteX1" y="connsiteY1"/>
              </a:cxn>
              <a:cxn ang="0">
                <a:pos x="connsiteX2" y="connsiteY2"/>
              </a:cxn>
            </a:cxnLst>
            <a:rect l="l" t="t" r="r" b="b"/>
            <a:pathLst>
              <a:path w="7835355" h="3917678">
                <a:moveTo>
                  <a:pt x="0" y="0"/>
                </a:moveTo>
                <a:lnTo>
                  <a:pt x="7835355" y="0"/>
                </a:lnTo>
                <a:lnTo>
                  <a:pt x="3917678" y="3917678"/>
                </a:lnTo>
                <a:close/>
              </a:path>
            </a:pathLst>
          </a:custGeom>
          <a:no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Lato Light" panose="020F0502020204030203" pitchFamily="34" charset="0"/>
            </a:endParaRPr>
          </a:p>
        </p:txBody>
      </p:sp>
      <p:sp>
        <p:nvSpPr>
          <p:cNvPr id="12" name="Rectangle 11">
            <a:extLst>
              <a:ext uri="{FF2B5EF4-FFF2-40B4-BE49-F238E27FC236}">
                <a16:creationId xmlns:a16="http://schemas.microsoft.com/office/drawing/2014/main" id="{1E856C91-6536-9040-B662-A09910DB951E}"/>
              </a:ext>
            </a:extLst>
          </p:cNvPr>
          <p:cNvSpPr/>
          <p:nvPr/>
        </p:nvSpPr>
        <p:spPr>
          <a:xfrm>
            <a:off x="9314996" y="11391990"/>
            <a:ext cx="5747657" cy="10961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TextBox 12">
            <a:extLst>
              <a:ext uri="{FF2B5EF4-FFF2-40B4-BE49-F238E27FC236}">
                <a16:creationId xmlns:a16="http://schemas.microsoft.com/office/drawing/2014/main" id="{91373AF1-E9AA-E942-9D6B-C6D3DF9B3AD4}"/>
              </a:ext>
            </a:extLst>
          </p:cNvPr>
          <p:cNvSpPr txBox="1"/>
          <p:nvPr/>
        </p:nvSpPr>
        <p:spPr>
          <a:xfrm>
            <a:off x="9955685" y="11647652"/>
            <a:ext cx="4466287"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TRANSITION SLIDE</a:t>
            </a:r>
          </a:p>
        </p:txBody>
      </p:sp>
    </p:spTree>
    <p:extLst>
      <p:ext uri="{BB962C8B-B14F-4D97-AF65-F5344CB8AC3E}">
        <p14:creationId xmlns:p14="http://schemas.microsoft.com/office/powerpoint/2010/main" val="1042137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F87B78C9-863F-D34E-8533-1CFBC55A8F36}"/>
              </a:ext>
            </a:extLst>
          </p:cNvPr>
          <p:cNvSpPr txBox="1"/>
          <p:nvPr/>
        </p:nvSpPr>
        <p:spPr>
          <a:xfrm>
            <a:off x="7044681" y="1141614"/>
            <a:ext cx="1028839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PHONE MOCKUP</a:t>
            </a:r>
          </a:p>
        </p:txBody>
      </p:sp>
      <p:sp>
        <p:nvSpPr>
          <p:cNvPr id="44" name="Freeform 972">
            <a:extLst>
              <a:ext uri="{FF2B5EF4-FFF2-40B4-BE49-F238E27FC236}">
                <a16:creationId xmlns:a16="http://schemas.microsoft.com/office/drawing/2014/main" id="{CE34F9CF-8E68-294E-900A-4B6EE040EF41}"/>
              </a:ext>
            </a:extLst>
          </p:cNvPr>
          <p:cNvSpPr>
            <a:spLocks noChangeAspect="1" noChangeArrowheads="1"/>
          </p:cNvSpPr>
          <p:nvPr/>
        </p:nvSpPr>
        <p:spPr bwMode="auto">
          <a:xfrm>
            <a:off x="3793965" y="8433514"/>
            <a:ext cx="841376" cy="838856"/>
          </a:xfrm>
          <a:custGeom>
            <a:avLst/>
            <a:gdLst>
              <a:gd name="T0" fmla="*/ 1709048 w 291743"/>
              <a:gd name="T1" fmla="*/ 1310244 h 291437"/>
              <a:gd name="T2" fmla="*/ 1764706 w 291743"/>
              <a:gd name="T3" fmla="*/ 1353777 h 291437"/>
              <a:gd name="T4" fmla="*/ 1673263 w 291743"/>
              <a:gd name="T5" fmla="*/ 1104499 h 291437"/>
              <a:gd name="T6" fmla="*/ 1609655 w 291743"/>
              <a:gd name="T7" fmla="*/ 321103 h 291437"/>
              <a:gd name="T8" fmla="*/ 2269132 w 291743"/>
              <a:gd name="T9" fmla="*/ 367452 h 291437"/>
              <a:gd name="T10" fmla="*/ 2815154 w 291743"/>
              <a:gd name="T11" fmla="*/ 724883 h 291437"/>
              <a:gd name="T12" fmla="*/ 3204030 w 291743"/>
              <a:gd name="T13" fmla="*/ 1114067 h 291437"/>
              <a:gd name="T14" fmla="*/ 2815154 w 291743"/>
              <a:gd name="T15" fmla="*/ 1685975 h 291437"/>
              <a:gd name="T16" fmla="*/ 2300565 w 291743"/>
              <a:gd name="T17" fmla="*/ 1948099 h 291437"/>
              <a:gd name="T18" fmla="*/ 2049157 w 291743"/>
              <a:gd name="T19" fmla="*/ 2210180 h 291437"/>
              <a:gd name="T20" fmla="*/ 2127721 w 291743"/>
              <a:gd name="T21" fmla="*/ 2110937 h 291437"/>
              <a:gd name="T22" fmla="*/ 2222000 w 291743"/>
              <a:gd name="T23" fmla="*/ 1864673 h 291437"/>
              <a:gd name="T24" fmla="*/ 2724793 w 291743"/>
              <a:gd name="T25" fmla="*/ 1765387 h 291437"/>
              <a:gd name="T26" fmla="*/ 2815154 w 291743"/>
              <a:gd name="T27" fmla="*/ 1435766 h 291437"/>
              <a:gd name="T28" fmla="*/ 3109754 w 291743"/>
              <a:gd name="T29" fmla="*/ 1507246 h 291437"/>
              <a:gd name="T30" fmla="*/ 2626588 w 291743"/>
              <a:gd name="T31" fmla="*/ 1038616 h 291437"/>
              <a:gd name="T32" fmla="*/ 2528384 w 291743"/>
              <a:gd name="T33" fmla="*/ 1304699 h 291437"/>
              <a:gd name="T34" fmla="*/ 2724793 w 291743"/>
              <a:gd name="T35" fmla="*/ 939343 h 291437"/>
              <a:gd name="T36" fmla="*/ 2222000 w 291743"/>
              <a:gd name="T37" fmla="*/ 649421 h 291437"/>
              <a:gd name="T38" fmla="*/ 2092361 w 291743"/>
              <a:gd name="T39" fmla="*/ 288023 h 291437"/>
              <a:gd name="T40" fmla="*/ 1986310 w 291743"/>
              <a:gd name="T41" fmla="*/ 188711 h 291437"/>
              <a:gd name="T42" fmla="*/ 1385339 w 291743"/>
              <a:gd name="T43" fmla="*/ 244093 h 291437"/>
              <a:gd name="T44" fmla="*/ 1171603 w 291743"/>
              <a:gd name="T45" fmla="*/ 366652 h 291437"/>
              <a:gd name="T46" fmla="*/ 1072660 w 291743"/>
              <a:gd name="T47" fmla="*/ 726443 h 291437"/>
              <a:gd name="T48" fmla="*/ 490812 w 291743"/>
              <a:gd name="T49" fmla="*/ 722485 h 291437"/>
              <a:gd name="T50" fmla="*/ 839126 w 291743"/>
              <a:gd name="T51" fmla="*/ 987394 h 291437"/>
              <a:gd name="T52" fmla="*/ 740177 w 291743"/>
              <a:gd name="T53" fmla="*/ 1469747 h 291437"/>
              <a:gd name="T54" fmla="*/ 98950 w 291743"/>
              <a:gd name="T55" fmla="*/ 1113906 h 291437"/>
              <a:gd name="T56" fmla="*/ 712465 w 291743"/>
              <a:gd name="T57" fmla="*/ 2102371 h 291437"/>
              <a:gd name="T58" fmla="*/ 391867 w 291743"/>
              <a:gd name="T59" fmla="*/ 1778146 h 291437"/>
              <a:gd name="T60" fmla="*/ 811423 w 291743"/>
              <a:gd name="T61" fmla="*/ 1778146 h 291437"/>
              <a:gd name="T62" fmla="*/ 1021179 w 291743"/>
              <a:gd name="T63" fmla="*/ 3106618 h 291437"/>
              <a:gd name="T64" fmla="*/ 1155775 w 291743"/>
              <a:gd name="T65" fmla="*/ 2474014 h 291437"/>
              <a:gd name="T66" fmla="*/ 1282436 w 291743"/>
              <a:gd name="T67" fmla="*/ 2782403 h 291437"/>
              <a:gd name="T68" fmla="*/ 1203266 w 291743"/>
              <a:gd name="T69" fmla="*/ 2201183 h 291437"/>
              <a:gd name="T70" fmla="*/ 1203266 w 291743"/>
              <a:gd name="T71" fmla="*/ 1695124 h 291437"/>
              <a:gd name="T72" fmla="*/ 1413046 w 291743"/>
              <a:gd name="T73" fmla="*/ 2102371 h 291437"/>
              <a:gd name="T74" fmla="*/ 1282436 w 291743"/>
              <a:gd name="T75" fmla="*/ 2881254 h 291437"/>
              <a:gd name="T76" fmla="*/ 1021179 w 291743"/>
              <a:gd name="T77" fmla="*/ 3205486 h 291437"/>
              <a:gd name="T78" fmla="*/ 712465 w 291743"/>
              <a:gd name="T79" fmla="*/ 2201183 h 291437"/>
              <a:gd name="T80" fmla="*/ 0 w 291743"/>
              <a:gd name="T81" fmla="*/ 1113906 h 291437"/>
              <a:gd name="T82" fmla="*/ 391867 w 291743"/>
              <a:gd name="T83" fmla="*/ 722485 h 291437"/>
              <a:gd name="T84" fmla="*/ 1072660 w 291743"/>
              <a:gd name="T85" fmla="*/ 366652 h 291437"/>
              <a:gd name="T86" fmla="*/ 1705068 w 291743"/>
              <a:gd name="T87" fmla="*/ 48097 h 291437"/>
              <a:gd name="T88" fmla="*/ 2285465 w 291743"/>
              <a:gd name="T89" fmla="*/ 902723 h 291437"/>
              <a:gd name="T90" fmla="*/ 1716998 w 291743"/>
              <a:gd name="T91" fmla="*/ 2402263 h 291437"/>
              <a:gd name="T92" fmla="*/ 1665315 w 291743"/>
              <a:gd name="T93" fmla="*/ 1417073 h 291437"/>
              <a:gd name="T94" fmla="*/ 1088895 w 291743"/>
              <a:gd name="T95" fmla="*/ 1460600 h 29143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1743" h="291437">
                <a:moveTo>
                  <a:pt x="146567" y="29194"/>
                </a:moveTo>
                <a:lnTo>
                  <a:pt x="110008" y="128479"/>
                </a:lnTo>
                <a:lnTo>
                  <a:pt x="155617" y="119126"/>
                </a:lnTo>
                <a:cubicBezTo>
                  <a:pt x="155979" y="119126"/>
                  <a:pt x="155979" y="119126"/>
                  <a:pt x="156341" y="119126"/>
                </a:cubicBezTo>
                <a:cubicBezTo>
                  <a:pt x="157064" y="119126"/>
                  <a:pt x="158512" y="119126"/>
                  <a:pt x="159236" y="119846"/>
                </a:cubicBezTo>
                <a:cubicBezTo>
                  <a:pt x="159960" y="120565"/>
                  <a:pt x="160684" y="122004"/>
                  <a:pt x="160684" y="123083"/>
                </a:cubicBezTo>
                <a:lnTo>
                  <a:pt x="160684" y="189273"/>
                </a:lnTo>
                <a:lnTo>
                  <a:pt x="197243" y="90707"/>
                </a:lnTo>
                <a:lnTo>
                  <a:pt x="152359" y="100420"/>
                </a:lnTo>
                <a:cubicBezTo>
                  <a:pt x="150911" y="100780"/>
                  <a:pt x="149463" y="100060"/>
                  <a:pt x="148377" y="98981"/>
                </a:cubicBezTo>
                <a:cubicBezTo>
                  <a:pt x="147291" y="98262"/>
                  <a:pt x="146929" y="97183"/>
                  <a:pt x="146929" y="95744"/>
                </a:cubicBezTo>
                <a:lnTo>
                  <a:pt x="146567" y="29194"/>
                </a:lnTo>
                <a:close/>
                <a:moveTo>
                  <a:pt x="180863" y="17159"/>
                </a:moveTo>
                <a:lnTo>
                  <a:pt x="190520" y="17159"/>
                </a:lnTo>
                <a:cubicBezTo>
                  <a:pt x="199820" y="17159"/>
                  <a:pt x="206616" y="24742"/>
                  <a:pt x="206616" y="33408"/>
                </a:cubicBezTo>
                <a:lnTo>
                  <a:pt x="206616" y="50017"/>
                </a:lnTo>
                <a:lnTo>
                  <a:pt x="240595" y="50017"/>
                </a:lnTo>
                <a:cubicBezTo>
                  <a:pt x="249179" y="50017"/>
                  <a:pt x="256333" y="57239"/>
                  <a:pt x="256333" y="65905"/>
                </a:cubicBezTo>
                <a:lnTo>
                  <a:pt x="256333" y="85403"/>
                </a:lnTo>
                <a:lnTo>
                  <a:pt x="275289" y="85403"/>
                </a:lnTo>
                <a:cubicBezTo>
                  <a:pt x="284231" y="85403"/>
                  <a:pt x="291743" y="92624"/>
                  <a:pt x="291743" y="101290"/>
                </a:cubicBezTo>
                <a:lnTo>
                  <a:pt x="291743" y="137037"/>
                </a:lnTo>
                <a:cubicBezTo>
                  <a:pt x="291743" y="146425"/>
                  <a:pt x="284231" y="153286"/>
                  <a:pt x="275289" y="153286"/>
                </a:cubicBezTo>
                <a:lnTo>
                  <a:pt x="256333" y="153286"/>
                </a:lnTo>
                <a:lnTo>
                  <a:pt x="256333" y="160507"/>
                </a:lnTo>
                <a:cubicBezTo>
                  <a:pt x="256333" y="169895"/>
                  <a:pt x="249179" y="177117"/>
                  <a:pt x="240595" y="177117"/>
                </a:cubicBezTo>
                <a:lnTo>
                  <a:pt x="209477" y="177117"/>
                </a:lnTo>
                <a:lnTo>
                  <a:pt x="209477" y="184699"/>
                </a:lnTo>
                <a:cubicBezTo>
                  <a:pt x="209477" y="193365"/>
                  <a:pt x="202324" y="200948"/>
                  <a:pt x="193739" y="200948"/>
                </a:cubicBezTo>
                <a:lnTo>
                  <a:pt x="186586" y="200948"/>
                </a:lnTo>
                <a:cubicBezTo>
                  <a:pt x="184082" y="200948"/>
                  <a:pt x="181936" y="198781"/>
                  <a:pt x="181936" y="196254"/>
                </a:cubicBezTo>
                <a:cubicBezTo>
                  <a:pt x="181936" y="193726"/>
                  <a:pt x="184082" y="191921"/>
                  <a:pt x="186586" y="191921"/>
                </a:cubicBezTo>
                <a:lnTo>
                  <a:pt x="193739" y="191921"/>
                </a:lnTo>
                <a:cubicBezTo>
                  <a:pt x="197674" y="191921"/>
                  <a:pt x="200893" y="188671"/>
                  <a:pt x="200893" y="184699"/>
                </a:cubicBezTo>
                <a:lnTo>
                  <a:pt x="200893" y="172784"/>
                </a:lnTo>
                <a:cubicBezTo>
                  <a:pt x="200893" y="171701"/>
                  <a:pt x="201251" y="170256"/>
                  <a:pt x="202324" y="169534"/>
                </a:cubicBezTo>
                <a:cubicBezTo>
                  <a:pt x="203039" y="168812"/>
                  <a:pt x="204112" y="168451"/>
                  <a:pt x="205543" y="168451"/>
                </a:cubicBezTo>
                <a:lnTo>
                  <a:pt x="240595" y="168451"/>
                </a:lnTo>
                <a:cubicBezTo>
                  <a:pt x="244529" y="168451"/>
                  <a:pt x="248106" y="164840"/>
                  <a:pt x="248106" y="160507"/>
                </a:cubicBezTo>
                <a:lnTo>
                  <a:pt x="248106" y="130538"/>
                </a:lnTo>
                <a:cubicBezTo>
                  <a:pt x="248106" y="128010"/>
                  <a:pt x="249894" y="125844"/>
                  <a:pt x="252041" y="125844"/>
                </a:cubicBezTo>
                <a:cubicBezTo>
                  <a:pt x="254544" y="125844"/>
                  <a:pt x="256333" y="128010"/>
                  <a:pt x="256333" y="130538"/>
                </a:cubicBezTo>
                <a:lnTo>
                  <a:pt x="256333" y="144259"/>
                </a:lnTo>
                <a:lnTo>
                  <a:pt x="275289" y="144259"/>
                </a:lnTo>
                <a:cubicBezTo>
                  <a:pt x="279582" y="144259"/>
                  <a:pt x="283158" y="141009"/>
                  <a:pt x="283158" y="137037"/>
                </a:cubicBezTo>
                <a:lnTo>
                  <a:pt x="283158" y="101290"/>
                </a:lnTo>
                <a:cubicBezTo>
                  <a:pt x="283158" y="97318"/>
                  <a:pt x="279582" y="94430"/>
                  <a:pt x="275289" y="94430"/>
                </a:cubicBezTo>
                <a:lnTo>
                  <a:pt x="239164" y="94430"/>
                </a:lnTo>
                <a:lnTo>
                  <a:pt x="239164" y="118622"/>
                </a:lnTo>
                <a:cubicBezTo>
                  <a:pt x="239164" y="121150"/>
                  <a:pt x="237018" y="122955"/>
                  <a:pt x="234514" y="122955"/>
                </a:cubicBezTo>
                <a:cubicBezTo>
                  <a:pt x="232011" y="122955"/>
                  <a:pt x="230222" y="121150"/>
                  <a:pt x="230222" y="118622"/>
                </a:cubicBezTo>
                <a:lnTo>
                  <a:pt x="230222" y="90097"/>
                </a:lnTo>
                <a:cubicBezTo>
                  <a:pt x="230222" y="87569"/>
                  <a:pt x="232011" y="85403"/>
                  <a:pt x="234514" y="85403"/>
                </a:cubicBezTo>
                <a:lnTo>
                  <a:pt x="248106" y="85403"/>
                </a:lnTo>
                <a:lnTo>
                  <a:pt x="248106" y="65905"/>
                </a:lnTo>
                <a:cubicBezTo>
                  <a:pt x="248106" y="61572"/>
                  <a:pt x="244529" y="59044"/>
                  <a:pt x="240595" y="59044"/>
                </a:cubicBezTo>
                <a:lnTo>
                  <a:pt x="202324" y="59044"/>
                </a:lnTo>
                <a:cubicBezTo>
                  <a:pt x="199820" y="59044"/>
                  <a:pt x="197674" y="56878"/>
                  <a:pt x="197674" y="54350"/>
                </a:cubicBezTo>
                <a:lnTo>
                  <a:pt x="197674" y="33408"/>
                </a:lnTo>
                <a:cubicBezTo>
                  <a:pt x="197674" y="29436"/>
                  <a:pt x="194455" y="26186"/>
                  <a:pt x="190520" y="26186"/>
                </a:cubicBezTo>
                <a:lnTo>
                  <a:pt x="180863" y="26186"/>
                </a:lnTo>
                <a:cubicBezTo>
                  <a:pt x="178359" y="26186"/>
                  <a:pt x="176213" y="24020"/>
                  <a:pt x="176213" y="21853"/>
                </a:cubicBezTo>
                <a:cubicBezTo>
                  <a:pt x="176213" y="19326"/>
                  <a:pt x="178359" y="17159"/>
                  <a:pt x="180863" y="17159"/>
                </a:cubicBezTo>
                <a:close/>
                <a:moveTo>
                  <a:pt x="113888" y="17159"/>
                </a:moveTo>
                <a:lnTo>
                  <a:pt x="121817" y="17159"/>
                </a:lnTo>
                <a:cubicBezTo>
                  <a:pt x="123980" y="17159"/>
                  <a:pt x="126142" y="19316"/>
                  <a:pt x="126142" y="22192"/>
                </a:cubicBezTo>
                <a:cubicBezTo>
                  <a:pt x="126142" y="23989"/>
                  <a:pt x="123980" y="26146"/>
                  <a:pt x="121817" y="26146"/>
                </a:cubicBezTo>
                <a:lnTo>
                  <a:pt x="113888" y="26146"/>
                </a:lnTo>
                <a:cubicBezTo>
                  <a:pt x="109924" y="26146"/>
                  <a:pt x="106680" y="29381"/>
                  <a:pt x="106680" y="33335"/>
                </a:cubicBezTo>
                <a:lnTo>
                  <a:pt x="106680" y="66047"/>
                </a:lnTo>
                <a:cubicBezTo>
                  <a:pt x="106680" y="68564"/>
                  <a:pt x="104518" y="70361"/>
                  <a:pt x="101995" y="70361"/>
                </a:cubicBezTo>
                <a:cubicBezTo>
                  <a:pt x="99833" y="70361"/>
                  <a:pt x="97670" y="68564"/>
                  <a:pt x="97670" y="66047"/>
                </a:cubicBezTo>
                <a:lnTo>
                  <a:pt x="97670" y="58858"/>
                </a:lnTo>
                <a:lnTo>
                  <a:pt x="51898" y="58858"/>
                </a:lnTo>
                <a:cubicBezTo>
                  <a:pt x="47934" y="58858"/>
                  <a:pt x="44690" y="61374"/>
                  <a:pt x="44690" y="65688"/>
                </a:cubicBezTo>
                <a:lnTo>
                  <a:pt x="44690" y="85099"/>
                </a:lnTo>
                <a:lnTo>
                  <a:pt x="72081" y="85099"/>
                </a:lnTo>
                <a:cubicBezTo>
                  <a:pt x="74243" y="85099"/>
                  <a:pt x="76406" y="87256"/>
                  <a:pt x="76406" y="89772"/>
                </a:cubicBezTo>
                <a:lnTo>
                  <a:pt x="76406" y="133628"/>
                </a:lnTo>
                <a:cubicBezTo>
                  <a:pt x="76406" y="136144"/>
                  <a:pt x="74243" y="137942"/>
                  <a:pt x="72081" y="137942"/>
                </a:cubicBezTo>
                <a:cubicBezTo>
                  <a:pt x="69558" y="137942"/>
                  <a:pt x="67396" y="136144"/>
                  <a:pt x="67396" y="133628"/>
                </a:cubicBezTo>
                <a:lnTo>
                  <a:pt x="67396" y="94086"/>
                </a:lnTo>
                <a:lnTo>
                  <a:pt x="16578" y="94086"/>
                </a:lnTo>
                <a:cubicBezTo>
                  <a:pt x="12254" y="94086"/>
                  <a:pt x="9010" y="96962"/>
                  <a:pt x="9010" y="101276"/>
                </a:cubicBezTo>
                <a:lnTo>
                  <a:pt x="9010" y="183954"/>
                </a:lnTo>
                <a:cubicBezTo>
                  <a:pt x="9010" y="187908"/>
                  <a:pt x="12254" y="191144"/>
                  <a:pt x="16578" y="191144"/>
                </a:cubicBezTo>
                <a:lnTo>
                  <a:pt x="64873" y="191144"/>
                </a:lnTo>
                <a:lnTo>
                  <a:pt x="64873" y="165981"/>
                </a:lnTo>
                <a:lnTo>
                  <a:pt x="40005" y="165981"/>
                </a:lnTo>
                <a:cubicBezTo>
                  <a:pt x="37842" y="165981"/>
                  <a:pt x="35680" y="164183"/>
                  <a:pt x="35680" y="161667"/>
                </a:cubicBezTo>
                <a:cubicBezTo>
                  <a:pt x="35680" y="159151"/>
                  <a:pt x="37842" y="156994"/>
                  <a:pt x="40005" y="156994"/>
                </a:cubicBezTo>
                <a:lnTo>
                  <a:pt x="69558" y="156994"/>
                </a:lnTo>
                <a:cubicBezTo>
                  <a:pt x="72441" y="156994"/>
                  <a:pt x="73883" y="159151"/>
                  <a:pt x="73883" y="161667"/>
                </a:cubicBezTo>
                <a:lnTo>
                  <a:pt x="73883" y="275260"/>
                </a:lnTo>
                <a:cubicBezTo>
                  <a:pt x="73883" y="279215"/>
                  <a:pt x="77127" y="282450"/>
                  <a:pt x="81451" y="282450"/>
                </a:cubicBezTo>
                <a:lnTo>
                  <a:pt x="92984" y="282450"/>
                </a:lnTo>
                <a:cubicBezTo>
                  <a:pt x="97309" y="282450"/>
                  <a:pt x="100553" y="279215"/>
                  <a:pt x="100553" y="275260"/>
                </a:cubicBezTo>
                <a:lnTo>
                  <a:pt x="100553" y="229248"/>
                </a:lnTo>
                <a:cubicBezTo>
                  <a:pt x="100553" y="226732"/>
                  <a:pt x="102355" y="224934"/>
                  <a:pt x="105239" y="224934"/>
                </a:cubicBezTo>
                <a:cubicBezTo>
                  <a:pt x="107401" y="224934"/>
                  <a:pt x="109563" y="226732"/>
                  <a:pt x="109563" y="229248"/>
                </a:cubicBezTo>
                <a:lnTo>
                  <a:pt x="109563" y="252973"/>
                </a:lnTo>
                <a:lnTo>
                  <a:pt x="116772" y="252973"/>
                </a:lnTo>
                <a:cubicBezTo>
                  <a:pt x="120736" y="252973"/>
                  <a:pt x="123980" y="249738"/>
                  <a:pt x="123980" y="245784"/>
                </a:cubicBezTo>
                <a:lnTo>
                  <a:pt x="123980" y="200131"/>
                </a:lnTo>
                <a:lnTo>
                  <a:pt x="109563" y="200131"/>
                </a:lnTo>
                <a:cubicBezTo>
                  <a:pt x="107041" y="200131"/>
                  <a:pt x="105239" y="197974"/>
                  <a:pt x="105239" y="195457"/>
                </a:cubicBezTo>
                <a:lnTo>
                  <a:pt x="105239" y="158791"/>
                </a:lnTo>
                <a:cubicBezTo>
                  <a:pt x="105239" y="155915"/>
                  <a:pt x="107041" y="154118"/>
                  <a:pt x="109563" y="154118"/>
                </a:cubicBezTo>
                <a:cubicBezTo>
                  <a:pt x="111726" y="154118"/>
                  <a:pt x="113888" y="155915"/>
                  <a:pt x="113888" y="158791"/>
                </a:cubicBezTo>
                <a:lnTo>
                  <a:pt x="113888" y="191144"/>
                </a:lnTo>
                <a:lnTo>
                  <a:pt x="128665" y="191144"/>
                </a:lnTo>
                <a:cubicBezTo>
                  <a:pt x="131188" y="191144"/>
                  <a:pt x="132990" y="192941"/>
                  <a:pt x="132990" y="195457"/>
                </a:cubicBezTo>
                <a:lnTo>
                  <a:pt x="132990" y="245784"/>
                </a:lnTo>
                <a:cubicBezTo>
                  <a:pt x="132990" y="254411"/>
                  <a:pt x="125782" y="261960"/>
                  <a:pt x="116772" y="261960"/>
                </a:cubicBezTo>
                <a:lnTo>
                  <a:pt x="109563" y="261960"/>
                </a:lnTo>
                <a:lnTo>
                  <a:pt x="109563" y="275260"/>
                </a:lnTo>
                <a:cubicBezTo>
                  <a:pt x="109563" y="283888"/>
                  <a:pt x="102355" y="291437"/>
                  <a:pt x="92984" y="291437"/>
                </a:cubicBezTo>
                <a:lnTo>
                  <a:pt x="81451" y="291437"/>
                </a:lnTo>
                <a:cubicBezTo>
                  <a:pt x="72441" y="291437"/>
                  <a:pt x="64873" y="283888"/>
                  <a:pt x="64873" y="275260"/>
                </a:cubicBezTo>
                <a:lnTo>
                  <a:pt x="64873" y="200131"/>
                </a:lnTo>
                <a:lnTo>
                  <a:pt x="16578" y="200131"/>
                </a:lnTo>
                <a:cubicBezTo>
                  <a:pt x="7568" y="200131"/>
                  <a:pt x="0" y="192582"/>
                  <a:pt x="0" y="183954"/>
                </a:cubicBezTo>
                <a:lnTo>
                  <a:pt x="0" y="101276"/>
                </a:lnTo>
                <a:cubicBezTo>
                  <a:pt x="0" y="92289"/>
                  <a:pt x="7568" y="85099"/>
                  <a:pt x="16578" y="85099"/>
                </a:cubicBezTo>
                <a:lnTo>
                  <a:pt x="35680" y="85099"/>
                </a:lnTo>
                <a:lnTo>
                  <a:pt x="35680" y="65688"/>
                </a:lnTo>
                <a:cubicBezTo>
                  <a:pt x="35680" y="57060"/>
                  <a:pt x="42888" y="49871"/>
                  <a:pt x="51898" y="49871"/>
                </a:cubicBezTo>
                <a:lnTo>
                  <a:pt x="97670" y="49871"/>
                </a:lnTo>
                <a:lnTo>
                  <a:pt x="97670" y="33335"/>
                </a:lnTo>
                <a:cubicBezTo>
                  <a:pt x="97670" y="24708"/>
                  <a:pt x="104878" y="17159"/>
                  <a:pt x="113888" y="17159"/>
                </a:cubicBezTo>
                <a:close/>
                <a:moveTo>
                  <a:pt x="151273" y="56"/>
                </a:moveTo>
                <a:cubicBezTo>
                  <a:pt x="153445" y="775"/>
                  <a:pt x="155255" y="2214"/>
                  <a:pt x="155255" y="4373"/>
                </a:cubicBezTo>
                <a:lnTo>
                  <a:pt x="155979" y="90707"/>
                </a:lnTo>
                <a:lnTo>
                  <a:pt x="203397" y="80275"/>
                </a:lnTo>
                <a:cubicBezTo>
                  <a:pt x="205207" y="80275"/>
                  <a:pt x="206293" y="80995"/>
                  <a:pt x="208102" y="82074"/>
                </a:cubicBezTo>
                <a:cubicBezTo>
                  <a:pt x="208826" y="83153"/>
                  <a:pt x="209188" y="84952"/>
                  <a:pt x="208464" y="86391"/>
                </a:cubicBezTo>
                <a:lnTo>
                  <a:pt x="160322" y="215534"/>
                </a:lnTo>
                <a:cubicBezTo>
                  <a:pt x="159960" y="217332"/>
                  <a:pt x="158512" y="218411"/>
                  <a:pt x="156341" y="218411"/>
                </a:cubicBezTo>
                <a:cubicBezTo>
                  <a:pt x="156341" y="218411"/>
                  <a:pt x="155979" y="218411"/>
                  <a:pt x="155979" y="218052"/>
                </a:cubicBezTo>
                <a:cubicBezTo>
                  <a:pt x="153445" y="218052"/>
                  <a:pt x="151635" y="215893"/>
                  <a:pt x="151635" y="214095"/>
                </a:cubicBezTo>
                <a:lnTo>
                  <a:pt x="151635" y="128839"/>
                </a:lnTo>
                <a:lnTo>
                  <a:pt x="104217" y="138551"/>
                </a:lnTo>
                <a:cubicBezTo>
                  <a:pt x="102769" y="138911"/>
                  <a:pt x="100959" y="138192"/>
                  <a:pt x="99873" y="137113"/>
                </a:cubicBezTo>
                <a:cubicBezTo>
                  <a:pt x="98425" y="135674"/>
                  <a:pt x="98425" y="134235"/>
                  <a:pt x="99149" y="132796"/>
                </a:cubicBezTo>
                <a:lnTo>
                  <a:pt x="146567" y="2934"/>
                </a:lnTo>
                <a:cubicBezTo>
                  <a:pt x="147291" y="1135"/>
                  <a:pt x="149463" y="-304"/>
                  <a:pt x="151273" y="56"/>
                </a:cubicBezTo>
                <a:close/>
              </a:path>
            </a:pathLst>
          </a:custGeom>
          <a:solidFill>
            <a:schemeClr val="accent3"/>
          </a:solidFill>
          <a:ln>
            <a:noFill/>
          </a:ln>
          <a:effectLst/>
        </p:spPr>
        <p:txBody>
          <a:bodyPr anchor="ctr"/>
          <a:lstStyle/>
          <a:p>
            <a:endParaRPr lang="en-US"/>
          </a:p>
        </p:txBody>
      </p:sp>
      <p:sp>
        <p:nvSpPr>
          <p:cNvPr id="45" name="Freeform 980">
            <a:extLst>
              <a:ext uri="{FF2B5EF4-FFF2-40B4-BE49-F238E27FC236}">
                <a16:creationId xmlns:a16="http://schemas.microsoft.com/office/drawing/2014/main" id="{EEA35F91-5E33-0146-BB06-EBDB05395B7E}"/>
              </a:ext>
            </a:extLst>
          </p:cNvPr>
          <p:cNvSpPr>
            <a:spLocks noChangeAspect="1" noChangeArrowheads="1"/>
          </p:cNvSpPr>
          <p:nvPr/>
        </p:nvSpPr>
        <p:spPr bwMode="auto">
          <a:xfrm>
            <a:off x="19807318" y="8430994"/>
            <a:ext cx="758246" cy="841376"/>
          </a:xfrm>
          <a:custGeom>
            <a:avLst/>
            <a:gdLst>
              <a:gd name="T0" fmla="*/ 1079006 w 262678"/>
              <a:gd name="T1" fmla="*/ 3148053 h 291382"/>
              <a:gd name="T2" fmla="*/ 1179496 w 262678"/>
              <a:gd name="T3" fmla="*/ 3060173 h 291382"/>
              <a:gd name="T4" fmla="*/ 2208710 w 262678"/>
              <a:gd name="T5" fmla="*/ 2916343 h 291382"/>
              <a:gd name="T6" fmla="*/ 1145743 w 262678"/>
              <a:gd name="T7" fmla="*/ 1725267 h 291382"/>
              <a:gd name="T8" fmla="*/ 1092565 w 262678"/>
              <a:gd name="T9" fmla="*/ 2679687 h 291382"/>
              <a:gd name="T10" fmla="*/ 106041 w 262678"/>
              <a:gd name="T11" fmla="*/ 1542066 h 291382"/>
              <a:gd name="T12" fmla="*/ 2823828 w 262678"/>
              <a:gd name="T13" fmla="*/ 1542066 h 291382"/>
              <a:gd name="T14" fmla="*/ 1251844 w 262678"/>
              <a:gd name="T15" fmla="*/ 1442201 h 291382"/>
              <a:gd name="T16" fmla="*/ 1493070 w 262678"/>
              <a:gd name="T17" fmla="*/ 1214469 h 291382"/>
              <a:gd name="T18" fmla="*/ 1251844 w 262678"/>
              <a:gd name="T19" fmla="*/ 1190505 h 291382"/>
              <a:gd name="T20" fmla="*/ 532207 w 262678"/>
              <a:gd name="T21" fmla="*/ 1442201 h 291382"/>
              <a:gd name="T22" fmla="*/ 729203 w 262678"/>
              <a:gd name="T23" fmla="*/ 1070651 h 291382"/>
              <a:gd name="T24" fmla="*/ 1251844 w 262678"/>
              <a:gd name="T25" fmla="*/ 1078654 h 291382"/>
              <a:gd name="T26" fmla="*/ 1549362 w 262678"/>
              <a:gd name="T27" fmla="*/ 1078654 h 291382"/>
              <a:gd name="T28" fmla="*/ 1404643 w 262678"/>
              <a:gd name="T29" fmla="*/ 715106 h 291382"/>
              <a:gd name="T30" fmla="*/ 2277053 w 262678"/>
              <a:gd name="T31" fmla="*/ 623211 h 291382"/>
              <a:gd name="T32" fmla="*/ 2474051 w 262678"/>
              <a:gd name="T33" fmla="*/ 623211 h 291382"/>
              <a:gd name="T34" fmla="*/ 1983563 w 262678"/>
              <a:gd name="T35" fmla="*/ 1442201 h 291382"/>
              <a:gd name="T36" fmla="*/ 1983563 w 262678"/>
              <a:gd name="T37" fmla="*/ 623211 h 291382"/>
              <a:gd name="T38" fmla="*/ 532207 w 262678"/>
              <a:gd name="T39" fmla="*/ 1006733 h 291382"/>
              <a:gd name="T40" fmla="*/ 825672 w 262678"/>
              <a:gd name="T41" fmla="*/ 1006733 h 291382"/>
              <a:gd name="T42" fmla="*/ 624670 w 262678"/>
              <a:gd name="T43" fmla="*/ 351551 h 291382"/>
              <a:gd name="T44" fmla="*/ 1352369 w 262678"/>
              <a:gd name="T45" fmla="*/ 599240 h 291382"/>
              <a:gd name="T46" fmla="*/ 1404643 w 262678"/>
              <a:gd name="T47" fmla="*/ 191766 h 291382"/>
              <a:gd name="T48" fmla="*/ 2437853 w 262678"/>
              <a:gd name="T49" fmla="*/ 527334 h 291382"/>
              <a:gd name="T50" fmla="*/ 620650 w 262678"/>
              <a:gd name="T51" fmla="*/ 111865 h 291382"/>
              <a:gd name="T52" fmla="*/ 733211 w 262678"/>
              <a:gd name="T53" fmla="*/ 111865 h 291382"/>
              <a:gd name="T54" fmla="*/ 1404643 w 262678"/>
              <a:gd name="T55" fmla="*/ 0 h 291382"/>
              <a:gd name="T56" fmla="*/ 1649863 w 262678"/>
              <a:gd name="T57" fmla="*/ 587258 h 291382"/>
              <a:gd name="T58" fmla="*/ 1883054 w 262678"/>
              <a:gd name="T59" fmla="*/ 575264 h 291382"/>
              <a:gd name="T60" fmla="*/ 2228822 w 262678"/>
              <a:gd name="T61" fmla="*/ 0 h 291382"/>
              <a:gd name="T62" fmla="*/ 2574560 w 262678"/>
              <a:gd name="T63" fmla="*/ 575264 h 291382"/>
              <a:gd name="T64" fmla="*/ 2924332 w 262678"/>
              <a:gd name="T65" fmla="*/ 1458176 h 291382"/>
              <a:gd name="T66" fmla="*/ 2618781 w 262678"/>
              <a:gd name="T67" fmla="*/ 2916343 h 291382"/>
              <a:gd name="T68" fmla="*/ 2260960 w 262678"/>
              <a:gd name="T69" fmla="*/ 3239942 h 291382"/>
              <a:gd name="T70" fmla="*/ 624670 w 262678"/>
              <a:gd name="T71" fmla="*/ 2916343 h 291382"/>
              <a:gd name="T72" fmla="*/ 1479 w 262678"/>
              <a:gd name="T73" fmla="*/ 1502125 h 291382"/>
              <a:gd name="T74" fmla="*/ 431680 w 262678"/>
              <a:gd name="T75" fmla="*/ 1442201 h 291382"/>
              <a:gd name="T76" fmla="*/ 266851 w 262678"/>
              <a:gd name="T77" fmla="*/ 1006733 h 291382"/>
              <a:gd name="T78" fmla="*/ 166333 w 262678"/>
              <a:gd name="T79" fmla="*/ 599240 h 291382"/>
              <a:gd name="T80" fmla="*/ 520147 w 262678"/>
              <a:gd name="T81" fmla="*/ 79917 h 291382"/>
              <a:gd name="T82" fmla="*/ 765378 w 262678"/>
              <a:gd name="T83" fmla="*/ 23951 h 291382"/>
              <a:gd name="T84" fmla="*/ 829705 w 262678"/>
              <a:gd name="T85" fmla="*/ 295634 h 291382"/>
              <a:gd name="T86" fmla="*/ 926183 w 262678"/>
              <a:gd name="T87" fmla="*/ 1442201 h 291382"/>
              <a:gd name="T88" fmla="*/ 1159384 w 262678"/>
              <a:gd name="T89" fmla="*/ 563294 h 29138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62678" h="291382">
                <a:moveTo>
                  <a:pt x="64936" y="262280"/>
                </a:moveTo>
                <a:lnTo>
                  <a:pt x="64936" y="283118"/>
                </a:lnTo>
                <a:lnTo>
                  <a:pt x="96617" y="283118"/>
                </a:lnTo>
                <a:lnTo>
                  <a:pt x="96617" y="275214"/>
                </a:lnTo>
                <a:cubicBezTo>
                  <a:pt x="96617" y="272699"/>
                  <a:pt x="98777" y="271262"/>
                  <a:pt x="101657" y="271262"/>
                </a:cubicBezTo>
                <a:cubicBezTo>
                  <a:pt x="104177" y="271262"/>
                  <a:pt x="105617" y="272699"/>
                  <a:pt x="105617" y="275214"/>
                </a:cubicBezTo>
                <a:lnTo>
                  <a:pt x="105617" y="283118"/>
                </a:lnTo>
                <a:lnTo>
                  <a:pt x="197779" y="283118"/>
                </a:lnTo>
                <a:lnTo>
                  <a:pt x="197779" y="262280"/>
                </a:lnTo>
                <a:lnTo>
                  <a:pt x="64936" y="262280"/>
                </a:lnTo>
                <a:close/>
                <a:moveTo>
                  <a:pt x="97834" y="151178"/>
                </a:moveTo>
                <a:cubicBezTo>
                  <a:pt x="100398" y="150454"/>
                  <a:pt x="102596" y="152627"/>
                  <a:pt x="102596" y="155162"/>
                </a:cubicBezTo>
                <a:lnTo>
                  <a:pt x="106993" y="240634"/>
                </a:lnTo>
                <a:cubicBezTo>
                  <a:pt x="107359" y="242807"/>
                  <a:pt x="105527" y="245342"/>
                  <a:pt x="102963" y="245342"/>
                </a:cubicBezTo>
                <a:cubicBezTo>
                  <a:pt x="100398" y="245342"/>
                  <a:pt x="98566" y="243531"/>
                  <a:pt x="97834" y="240996"/>
                </a:cubicBezTo>
                <a:lnTo>
                  <a:pt x="93437" y="155524"/>
                </a:lnTo>
                <a:cubicBezTo>
                  <a:pt x="93437" y="152989"/>
                  <a:pt x="95635" y="151178"/>
                  <a:pt x="97834" y="151178"/>
                </a:cubicBezTo>
                <a:close/>
                <a:moveTo>
                  <a:pt x="9495" y="138685"/>
                </a:moveTo>
                <a:lnTo>
                  <a:pt x="31455" y="253297"/>
                </a:lnTo>
                <a:lnTo>
                  <a:pt x="231260" y="253297"/>
                </a:lnTo>
                <a:lnTo>
                  <a:pt x="252860" y="138685"/>
                </a:lnTo>
                <a:lnTo>
                  <a:pt x="9495" y="138685"/>
                </a:lnTo>
                <a:close/>
                <a:moveTo>
                  <a:pt x="112097" y="107068"/>
                </a:moveTo>
                <a:lnTo>
                  <a:pt x="112097" y="129703"/>
                </a:lnTo>
                <a:lnTo>
                  <a:pt x="138738" y="129703"/>
                </a:lnTo>
                <a:lnTo>
                  <a:pt x="138738" y="107068"/>
                </a:lnTo>
                <a:lnTo>
                  <a:pt x="133698" y="109223"/>
                </a:lnTo>
                <a:cubicBezTo>
                  <a:pt x="131538" y="110660"/>
                  <a:pt x="128658" y="111379"/>
                  <a:pt x="125778" y="111379"/>
                </a:cubicBezTo>
                <a:cubicBezTo>
                  <a:pt x="122538" y="111379"/>
                  <a:pt x="119658" y="110660"/>
                  <a:pt x="117137" y="109223"/>
                </a:cubicBezTo>
                <a:lnTo>
                  <a:pt x="112097" y="107068"/>
                </a:lnTo>
                <a:close/>
                <a:moveTo>
                  <a:pt x="55936" y="96289"/>
                </a:moveTo>
                <a:lnTo>
                  <a:pt x="47656" y="100960"/>
                </a:lnTo>
                <a:lnTo>
                  <a:pt x="47656" y="129703"/>
                </a:lnTo>
                <a:lnTo>
                  <a:pt x="73936" y="129703"/>
                </a:lnTo>
                <a:lnTo>
                  <a:pt x="73936" y="100960"/>
                </a:lnTo>
                <a:lnTo>
                  <a:pt x="65296" y="96289"/>
                </a:lnTo>
                <a:cubicBezTo>
                  <a:pt x="62056" y="94852"/>
                  <a:pt x="58816" y="94852"/>
                  <a:pt x="55936" y="96289"/>
                </a:cubicBezTo>
                <a:close/>
                <a:moveTo>
                  <a:pt x="112097" y="59642"/>
                </a:moveTo>
                <a:lnTo>
                  <a:pt x="112097" y="97008"/>
                </a:lnTo>
                <a:lnTo>
                  <a:pt x="121098" y="101678"/>
                </a:lnTo>
                <a:cubicBezTo>
                  <a:pt x="123978" y="102756"/>
                  <a:pt x="127218" y="102756"/>
                  <a:pt x="130098" y="101678"/>
                </a:cubicBezTo>
                <a:lnTo>
                  <a:pt x="138738" y="97008"/>
                </a:lnTo>
                <a:lnTo>
                  <a:pt x="138738" y="59642"/>
                </a:lnTo>
                <a:lnTo>
                  <a:pt x="133698" y="62157"/>
                </a:lnTo>
                <a:cubicBezTo>
                  <a:pt x="131538" y="63594"/>
                  <a:pt x="128658" y="64313"/>
                  <a:pt x="125778" y="64313"/>
                </a:cubicBezTo>
                <a:cubicBezTo>
                  <a:pt x="122538" y="64313"/>
                  <a:pt x="119658" y="63594"/>
                  <a:pt x="117137" y="62157"/>
                </a:cubicBezTo>
                <a:lnTo>
                  <a:pt x="112097" y="59642"/>
                </a:lnTo>
                <a:close/>
                <a:moveTo>
                  <a:pt x="203899" y="56049"/>
                </a:moveTo>
                <a:lnTo>
                  <a:pt x="203899" y="129703"/>
                </a:lnTo>
                <a:lnTo>
                  <a:pt x="221899" y="129703"/>
                </a:lnTo>
                <a:lnTo>
                  <a:pt x="221539" y="56049"/>
                </a:lnTo>
                <a:lnTo>
                  <a:pt x="203899" y="56049"/>
                </a:lnTo>
                <a:close/>
                <a:moveTo>
                  <a:pt x="177619" y="56049"/>
                </a:moveTo>
                <a:lnTo>
                  <a:pt x="177619" y="129703"/>
                </a:lnTo>
                <a:lnTo>
                  <a:pt x="194899" y="129703"/>
                </a:lnTo>
                <a:lnTo>
                  <a:pt x="194899" y="56049"/>
                </a:lnTo>
                <a:lnTo>
                  <a:pt x="177619" y="56049"/>
                </a:lnTo>
                <a:close/>
                <a:moveTo>
                  <a:pt x="55936" y="31617"/>
                </a:moveTo>
                <a:lnTo>
                  <a:pt x="47656" y="36288"/>
                </a:lnTo>
                <a:lnTo>
                  <a:pt x="47656" y="90540"/>
                </a:lnTo>
                <a:lnTo>
                  <a:pt x="51976" y="88744"/>
                </a:lnTo>
                <a:cubicBezTo>
                  <a:pt x="57736" y="85870"/>
                  <a:pt x="63856" y="85870"/>
                  <a:pt x="69256" y="88744"/>
                </a:cubicBezTo>
                <a:lnTo>
                  <a:pt x="73936" y="90540"/>
                </a:lnTo>
                <a:lnTo>
                  <a:pt x="73936" y="36288"/>
                </a:lnTo>
                <a:lnTo>
                  <a:pt x="65296" y="31617"/>
                </a:lnTo>
                <a:cubicBezTo>
                  <a:pt x="62056" y="30180"/>
                  <a:pt x="58816" y="30180"/>
                  <a:pt x="55936" y="31617"/>
                </a:cubicBezTo>
                <a:close/>
                <a:moveTo>
                  <a:pt x="125778" y="17246"/>
                </a:moveTo>
                <a:lnTo>
                  <a:pt x="113537" y="50300"/>
                </a:lnTo>
                <a:lnTo>
                  <a:pt x="121098" y="53893"/>
                </a:lnTo>
                <a:cubicBezTo>
                  <a:pt x="123978" y="56049"/>
                  <a:pt x="127218" y="56049"/>
                  <a:pt x="130098" y="53893"/>
                </a:cubicBezTo>
                <a:lnTo>
                  <a:pt x="138018" y="50300"/>
                </a:lnTo>
                <a:lnTo>
                  <a:pt x="125778" y="17246"/>
                </a:lnTo>
                <a:close/>
                <a:moveTo>
                  <a:pt x="199579" y="13653"/>
                </a:moveTo>
                <a:lnTo>
                  <a:pt x="180859" y="47426"/>
                </a:lnTo>
                <a:lnTo>
                  <a:pt x="218299" y="47426"/>
                </a:lnTo>
                <a:lnTo>
                  <a:pt x="199579" y="13653"/>
                </a:lnTo>
                <a:close/>
                <a:moveTo>
                  <a:pt x="56296" y="9701"/>
                </a:moveTo>
                <a:lnTo>
                  <a:pt x="55576" y="10060"/>
                </a:lnTo>
                <a:lnTo>
                  <a:pt x="55576" y="22276"/>
                </a:lnTo>
                <a:cubicBezTo>
                  <a:pt x="58816" y="21557"/>
                  <a:pt x="62056" y="21557"/>
                  <a:pt x="65656" y="22276"/>
                </a:cubicBezTo>
                <a:lnTo>
                  <a:pt x="65656" y="10060"/>
                </a:lnTo>
                <a:lnTo>
                  <a:pt x="64936" y="9701"/>
                </a:lnTo>
                <a:cubicBezTo>
                  <a:pt x="62056" y="8623"/>
                  <a:pt x="58816" y="8623"/>
                  <a:pt x="56296" y="9701"/>
                </a:cubicBezTo>
                <a:close/>
                <a:moveTo>
                  <a:pt x="125778" y="0"/>
                </a:moveTo>
                <a:cubicBezTo>
                  <a:pt x="127218" y="0"/>
                  <a:pt x="129018" y="1078"/>
                  <a:pt x="129738" y="2875"/>
                </a:cubicBezTo>
                <a:lnTo>
                  <a:pt x="147738" y="50660"/>
                </a:lnTo>
                <a:cubicBezTo>
                  <a:pt x="147738" y="51378"/>
                  <a:pt x="147738" y="52097"/>
                  <a:pt x="147738" y="52815"/>
                </a:cubicBezTo>
                <a:lnTo>
                  <a:pt x="147738" y="129703"/>
                </a:lnTo>
                <a:lnTo>
                  <a:pt x="168618" y="129703"/>
                </a:lnTo>
                <a:lnTo>
                  <a:pt x="168618" y="51737"/>
                </a:lnTo>
                <a:cubicBezTo>
                  <a:pt x="168618" y="50660"/>
                  <a:pt x="168978" y="49941"/>
                  <a:pt x="168978" y="49582"/>
                </a:cubicBezTo>
                <a:lnTo>
                  <a:pt x="195259" y="2515"/>
                </a:lnTo>
                <a:cubicBezTo>
                  <a:pt x="196339" y="719"/>
                  <a:pt x="197779" y="0"/>
                  <a:pt x="199579" y="0"/>
                </a:cubicBezTo>
                <a:cubicBezTo>
                  <a:pt x="200659" y="0"/>
                  <a:pt x="202819" y="719"/>
                  <a:pt x="203179" y="2515"/>
                </a:cubicBezTo>
                <a:lnTo>
                  <a:pt x="229820" y="49582"/>
                </a:lnTo>
                <a:cubicBezTo>
                  <a:pt x="229820" y="49941"/>
                  <a:pt x="230540" y="50660"/>
                  <a:pt x="230540" y="51737"/>
                </a:cubicBezTo>
                <a:lnTo>
                  <a:pt x="230540" y="129703"/>
                </a:lnTo>
                <a:lnTo>
                  <a:pt x="258260" y="129703"/>
                </a:lnTo>
                <a:cubicBezTo>
                  <a:pt x="259340" y="129703"/>
                  <a:pt x="260420" y="130062"/>
                  <a:pt x="261860" y="131140"/>
                </a:cubicBezTo>
                <a:cubicBezTo>
                  <a:pt x="262220" y="132577"/>
                  <a:pt x="262940" y="133655"/>
                  <a:pt x="262580" y="135092"/>
                </a:cubicBezTo>
                <a:lnTo>
                  <a:pt x="238820" y="258687"/>
                </a:lnTo>
                <a:cubicBezTo>
                  <a:pt x="238460" y="260483"/>
                  <a:pt x="236660" y="262280"/>
                  <a:pt x="234500" y="262280"/>
                </a:cubicBezTo>
                <a:lnTo>
                  <a:pt x="206779" y="262280"/>
                </a:lnTo>
                <a:lnTo>
                  <a:pt x="206779" y="287430"/>
                </a:lnTo>
                <a:cubicBezTo>
                  <a:pt x="206779" y="289945"/>
                  <a:pt x="204259" y="291382"/>
                  <a:pt x="202459" y="291382"/>
                </a:cubicBezTo>
                <a:lnTo>
                  <a:pt x="60616" y="291382"/>
                </a:lnTo>
                <a:cubicBezTo>
                  <a:pt x="58096" y="291382"/>
                  <a:pt x="55936" y="289945"/>
                  <a:pt x="55936" y="287430"/>
                </a:cubicBezTo>
                <a:lnTo>
                  <a:pt x="55936" y="262280"/>
                </a:lnTo>
                <a:lnTo>
                  <a:pt x="27855" y="262280"/>
                </a:lnTo>
                <a:cubicBezTo>
                  <a:pt x="26055" y="262280"/>
                  <a:pt x="24255" y="260483"/>
                  <a:pt x="23535" y="258687"/>
                </a:cubicBezTo>
                <a:lnTo>
                  <a:pt x="135" y="135092"/>
                </a:lnTo>
                <a:cubicBezTo>
                  <a:pt x="-225" y="133655"/>
                  <a:pt x="135" y="132577"/>
                  <a:pt x="1215" y="131140"/>
                </a:cubicBezTo>
                <a:cubicBezTo>
                  <a:pt x="1935" y="130062"/>
                  <a:pt x="3015" y="129703"/>
                  <a:pt x="4455" y="129703"/>
                </a:cubicBezTo>
                <a:lnTo>
                  <a:pt x="38655" y="129703"/>
                </a:lnTo>
                <a:lnTo>
                  <a:pt x="38655" y="38444"/>
                </a:lnTo>
                <a:cubicBezTo>
                  <a:pt x="30015" y="40240"/>
                  <a:pt x="23895" y="46348"/>
                  <a:pt x="23895" y="53893"/>
                </a:cubicBezTo>
                <a:lnTo>
                  <a:pt x="23895" y="90540"/>
                </a:lnTo>
                <a:cubicBezTo>
                  <a:pt x="23895" y="93055"/>
                  <a:pt x="21735" y="95211"/>
                  <a:pt x="19215" y="95211"/>
                </a:cubicBezTo>
                <a:cubicBezTo>
                  <a:pt x="17055" y="95211"/>
                  <a:pt x="14895" y="93055"/>
                  <a:pt x="14895" y="90540"/>
                </a:cubicBezTo>
                <a:lnTo>
                  <a:pt x="14895" y="53893"/>
                </a:lnTo>
                <a:cubicBezTo>
                  <a:pt x="14895" y="40600"/>
                  <a:pt x="26775" y="29821"/>
                  <a:pt x="41896" y="29102"/>
                </a:cubicBezTo>
                <a:lnTo>
                  <a:pt x="46576" y="26587"/>
                </a:lnTo>
                <a:lnTo>
                  <a:pt x="46576" y="7186"/>
                </a:lnTo>
                <a:cubicBezTo>
                  <a:pt x="46576" y="5749"/>
                  <a:pt x="48016" y="4312"/>
                  <a:pt x="49456" y="3593"/>
                </a:cubicBezTo>
                <a:lnTo>
                  <a:pt x="52336" y="2156"/>
                </a:lnTo>
                <a:cubicBezTo>
                  <a:pt x="57736" y="-359"/>
                  <a:pt x="63856" y="-359"/>
                  <a:pt x="68536" y="2156"/>
                </a:cubicBezTo>
                <a:lnTo>
                  <a:pt x="71776" y="3593"/>
                </a:lnTo>
                <a:cubicBezTo>
                  <a:pt x="73576" y="4312"/>
                  <a:pt x="74296" y="5749"/>
                  <a:pt x="74296" y="7186"/>
                </a:cubicBezTo>
                <a:lnTo>
                  <a:pt x="74296" y="26587"/>
                </a:lnTo>
                <a:lnTo>
                  <a:pt x="80416" y="29821"/>
                </a:lnTo>
                <a:cubicBezTo>
                  <a:pt x="82216" y="30540"/>
                  <a:pt x="82936" y="31617"/>
                  <a:pt x="82936" y="33414"/>
                </a:cubicBezTo>
                <a:lnTo>
                  <a:pt x="82936" y="129703"/>
                </a:lnTo>
                <a:lnTo>
                  <a:pt x="103457" y="129703"/>
                </a:lnTo>
                <a:lnTo>
                  <a:pt x="103457" y="52815"/>
                </a:lnTo>
                <a:cubicBezTo>
                  <a:pt x="103457" y="52097"/>
                  <a:pt x="103457" y="51378"/>
                  <a:pt x="103817" y="50660"/>
                </a:cubicBezTo>
                <a:lnTo>
                  <a:pt x="121098" y="2875"/>
                </a:lnTo>
                <a:cubicBezTo>
                  <a:pt x="122178" y="1078"/>
                  <a:pt x="123618" y="0"/>
                  <a:pt x="125778" y="0"/>
                </a:cubicBezTo>
                <a:close/>
              </a:path>
            </a:pathLst>
          </a:custGeom>
          <a:solidFill>
            <a:schemeClr val="accent4"/>
          </a:solidFill>
          <a:ln>
            <a:noFill/>
          </a:ln>
          <a:effectLst/>
        </p:spPr>
        <p:txBody>
          <a:bodyPr anchor="ctr"/>
          <a:lstStyle/>
          <a:p>
            <a:endParaRPr lang="en-US"/>
          </a:p>
        </p:txBody>
      </p:sp>
      <p:sp>
        <p:nvSpPr>
          <p:cNvPr id="46" name="Freeform 294">
            <a:extLst>
              <a:ext uri="{FF2B5EF4-FFF2-40B4-BE49-F238E27FC236}">
                <a16:creationId xmlns:a16="http://schemas.microsoft.com/office/drawing/2014/main" id="{B2011BB6-3EE6-5941-91EB-B9696F0D3EDE}"/>
              </a:ext>
            </a:extLst>
          </p:cNvPr>
          <p:cNvSpPr>
            <a:spLocks noChangeAspect="1" noChangeArrowheads="1"/>
          </p:cNvSpPr>
          <p:nvPr/>
        </p:nvSpPr>
        <p:spPr bwMode="auto">
          <a:xfrm>
            <a:off x="19742309" y="4183717"/>
            <a:ext cx="841376" cy="841376"/>
          </a:xfrm>
          <a:custGeom>
            <a:avLst/>
            <a:gdLst>
              <a:gd name="T0" fmla="*/ 2147483646 w 813"/>
              <a:gd name="T1" fmla="*/ 2147483646 h 812"/>
              <a:gd name="T2" fmla="*/ 2147483646 w 813"/>
              <a:gd name="T3" fmla="*/ 2147483646 h 812"/>
              <a:gd name="T4" fmla="*/ 2147483646 w 813"/>
              <a:gd name="T5" fmla="*/ 2147483646 h 812"/>
              <a:gd name="T6" fmla="*/ 2147483646 w 813"/>
              <a:gd name="T7" fmla="*/ 2147483646 h 812"/>
              <a:gd name="T8" fmla="*/ 2147483646 w 813"/>
              <a:gd name="T9" fmla="*/ 2147483646 h 812"/>
              <a:gd name="T10" fmla="*/ 2147483646 w 813"/>
              <a:gd name="T11" fmla="*/ 2147483646 h 812"/>
              <a:gd name="T12" fmla="*/ 2147483646 w 813"/>
              <a:gd name="T13" fmla="*/ 2147483646 h 812"/>
              <a:gd name="T14" fmla="*/ 2147483646 w 813"/>
              <a:gd name="T15" fmla="*/ 2147483646 h 812"/>
              <a:gd name="T16" fmla="*/ 2147483646 w 813"/>
              <a:gd name="T17" fmla="*/ 2147483646 h 812"/>
              <a:gd name="T18" fmla="*/ 2147483646 w 813"/>
              <a:gd name="T19" fmla="*/ 2147483646 h 812"/>
              <a:gd name="T20" fmla="*/ 2147483646 w 813"/>
              <a:gd name="T21" fmla="*/ 2147483646 h 812"/>
              <a:gd name="T22" fmla="*/ 2147483646 w 813"/>
              <a:gd name="T23" fmla="*/ 2147483646 h 812"/>
              <a:gd name="T24" fmla="*/ 2147483646 w 813"/>
              <a:gd name="T25" fmla="*/ 2147483646 h 812"/>
              <a:gd name="T26" fmla="*/ 2147483646 w 813"/>
              <a:gd name="T27" fmla="*/ 2147483646 h 812"/>
              <a:gd name="T28" fmla="*/ 2147483646 w 813"/>
              <a:gd name="T29" fmla="*/ 2147483646 h 812"/>
              <a:gd name="T30" fmla="*/ 2147483646 w 813"/>
              <a:gd name="T31" fmla="*/ 2147483646 h 812"/>
              <a:gd name="T32" fmla="*/ 2147483646 w 813"/>
              <a:gd name="T33" fmla="*/ 2147483646 h 812"/>
              <a:gd name="T34" fmla="*/ 2147483646 w 813"/>
              <a:gd name="T35" fmla="*/ 2147483646 h 812"/>
              <a:gd name="T36" fmla="*/ 2147483646 w 813"/>
              <a:gd name="T37" fmla="*/ 2147483646 h 812"/>
              <a:gd name="T38" fmla="*/ 2147483646 w 813"/>
              <a:gd name="T39" fmla="*/ 2147483646 h 812"/>
              <a:gd name="T40" fmla="*/ 2147483646 w 813"/>
              <a:gd name="T41" fmla="*/ 2147483646 h 812"/>
              <a:gd name="T42" fmla="*/ 2147483646 w 813"/>
              <a:gd name="T43" fmla="*/ 2147483646 h 812"/>
              <a:gd name="T44" fmla="*/ 2147483646 w 813"/>
              <a:gd name="T45" fmla="*/ 2147483646 h 812"/>
              <a:gd name="T46" fmla="*/ 2147483646 w 813"/>
              <a:gd name="T47" fmla="*/ 2147483646 h 812"/>
              <a:gd name="T48" fmla="*/ 2147483646 w 813"/>
              <a:gd name="T49" fmla="*/ 2147483646 h 812"/>
              <a:gd name="T50" fmla="*/ 2147483646 w 813"/>
              <a:gd name="T51" fmla="*/ 2147483646 h 812"/>
              <a:gd name="T52" fmla="*/ 2147483646 w 813"/>
              <a:gd name="T53" fmla="*/ 2147483646 h 812"/>
              <a:gd name="T54" fmla="*/ 2147483646 w 813"/>
              <a:gd name="T55" fmla="*/ 2147483646 h 812"/>
              <a:gd name="T56" fmla="*/ 2147483646 w 813"/>
              <a:gd name="T57" fmla="*/ 2147483646 h 812"/>
              <a:gd name="T58" fmla="*/ 2147483646 w 813"/>
              <a:gd name="T59" fmla="*/ 2147483646 h 812"/>
              <a:gd name="T60" fmla="*/ 2147483646 w 813"/>
              <a:gd name="T61" fmla="*/ 0 h 812"/>
              <a:gd name="T62" fmla="*/ 2147483646 w 813"/>
              <a:gd name="T63" fmla="*/ 0 h 812"/>
              <a:gd name="T64" fmla="*/ 2147483646 w 813"/>
              <a:gd name="T65" fmla="*/ 2147483646 h 812"/>
              <a:gd name="T66" fmla="*/ 2147483646 w 813"/>
              <a:gd name="T67" fmla="*/ 2147483646 h 812"/>
              <a:gd name="T68" fmla="*/ 2147483646 w 813"/>
              <a:gd name="T69" fmla="*/ 2147483646 h 812"/>
              <a:gd name="T70" fmla="*/ 2147483646 w 813"/>
              <a:gd name="T71" fmla="*/ 2147483646 h 812"/>
              <a:gd name="T72" fmla="*/ 2147483646 w 813"/>
              <a:gd name="T73" fmla="*/ 2147483646 h 812"/>
              <a:gd name="T74" fmla="*/ 2147483646 w 813"/>
              <a:gd name="T75" fmla="*/ 2147483646 h 812"/>
              <a:gd name="T76" fmla="*/ 2147483646 w 813"/>
              <a:gd name="T77" fmla="*/ 2147483646 h 812"/>
              <a:gd name="T78" fmla="*/ 2147483646 w 813"/>
              <a:gd name="T79" fmla="*/ 2147483646 h 812"/>
              <a:gd name="T80" fmla="*/ 0 w 813"/>
              <a:gd name="T81" fmla="*/ 2147483646 h 812"/>
              <a:gd name="T82" fmla="*/ 2147483646 w 813"/>
              <a:gd name="T83" fmla="*/ 2147483646 h 812"/>
              <a:gd name="T84" fmla="*/ 2147483646 w 813"/>
              <a:gd name="T85" fmla="*/ 2147483646 h 812"/>
              <a:gd name="T86" fmla="*/ 2147483646 w 813"/>
              <a:gd name="T87" fmla="*/ 2147483646 h 812"/>
              <a:gd name="T88" fmla="*/ 2147483646 w 813"/>
              <a:gd name="T89" fmla="*/ 2147483646 h 812"/>
              <a:gd name="T90" fmla="*/ 2147483646 w 813"/>
              <a:gd name="T91" fmla="*/ 2147483646 h 812"/>
              <a:gd name="T92" fmla="*/ 2147483646 w 813"/>
              <a:gd name="T93" fmla="*/ 2147483646 h 812"/>
              <a:gd name="T94" fmla="*/ 2147483646 w 813"/>
              <a:gd name="T95" fmla="*/ 2147483646 h 812"/>
              <a:gd name="T96" fmla="*/ 2147483646 w 813"/>
              <a:gd name="T97" fmla="*/ 2147483646 h 81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3" h="812">
                <a:moveTo>
                  <a:pt x="788" y="589"/>
                </a:moveTo>
                <a:lnTo>
                  <a:pt x="25" y="589"/>
                </a:lnTo>
                <a:lnTo>
                  <a:pt x="25" y="499"/>
                </a:lnTo>
                <a:lnTo>
                  <a:pt x="788" y="499"/>
                </a:lnTo>
                <a:lnTo>
                  <a:pt x="788" y="589"/>
                </a:lnTo>
                <a:close/>
                <a:moveTo>
                  <a:pt x="754" y="786"/>
                </a:moveTo>
                <a:lnTo>
                  <a:pt x="453" y="786"/>
                </a:lnTo>
                <a:lnTo>
                  <a:pt x="625" y="614"/>
                </a:lnTo>
                <a:lnTo>
                  <a:pt x="754" y="614"/>
                </a:lnTo>
                <a:lnTo>
                  <a:pt x="754" y="786"/>
                </a:lnTo>
                <a:close/>
                <a:moveTo>
                  <a:pt x="321" y="786"/>
                </a:moveTo>
                <a:lnTo>
                  <a:pt x="493" y="614"/>
                </a:lnTo>
                <a:lnTo>
                  <a:pt x="590" y="614"/>
                </a:lnTo>
                <a:lnTo>
                  <a:pt x="418" y="786"/>
                </a:lnTo>
                <a:lnTo>
                  <a:pt x="321" y="786"/>
                </a:lnTo>
                <a:close/>
                <a:moveTo>
                  <a:pt x="58" y="786"/>
                </a:moveTo>
                <a:lnTo>
                  <a:pt x="58" y="614"/>
                </a:lnTo>
                <a:lnTo>
                  <a:pt x="459" y="614"/>
                </a:lnTo>
                <a:lnTo>
                  <a:pt x="287" y="786"/>
                </a:lnTo>
                <a:lnTo>
                  <a:pt x="58" y="786"/>
                </a:lnTo>
                <a:close/>
                <a:moveTo>
                  <a:pt x="344" y="475"/>
                </a:moveTo>
                <a:lnTo>
                  <a:pt x="107" y="475"/>
                </a:lnTo>
                <a:lnTo>
                  <a:pt x="107" y="270"/>
                </a:lnTo>
                <a:lnTo>
                  <a:pt x="344" y="270"/>
                </a:lnTo>
                <a:lnTo>
                  <a:pt x="344" y="475"/>
                </a:lnTo>
                <a:close/>
                <a:moveTo>
                  <a:pt x="75" y="188"/>
                </a:moveTo>
                <a:lnTo>
                  <a:pt x="344" y="188"/>
                </a:lnTo>
                <a:lnTo>
                  <a:pt x="344" y="245"/>
                </a:lnTo>
                <a:lnTo>
                  <a:pt x="75" y="245"/>
                </a:lnTo>
                <a:lnTo>
                  <a:pt x="75" y="188"/>
                </a:lnTo>
                <a:close/>
                <a:moveTo>
                  <a:pt x="705" y="376"/>
                </a:moveTo>
                <a:lnTo>
                  <a:pt x="566" y="376"/>
                </a:lnTo>
                <a:lnTo>
                  <a:pt x="566" y="204"/>
                </a:lnTo>
                <a:lnTo>
                  <a:pt x="705" y="204"/>
                </a:lnTo>
                <a:lnTo>
                  <a:pt x="705" y="376"/>
                </a:lnTo>
                <a:close/>
                <a:moveTo>
                  <a:pt x="554" y="180"/>
                </a:moveTo>
                <a:lnTo>
                  <a:pt x="554" y="180"/>
                </a:lnTo>
                <a:cubicBezTo>
                  <a:pt x="547" y="180"/>
                  <a:pt x="541" y="185"/>
                  <a:pt x="541" y="192"/>
                </a:cubicBezTo>
                <a:lnTo>
                  <a:pt x="541" y="389"/>
                </a:lnTo>
                <a:cubicBezTo>
                  <a:pt x="541" y="396"/>
                  <a:pt x="547" y="400"/>
                  <a:pt x="554" y="400"/>
                </a:cubicBezTo>
                <a:lnTo>
                  <a:pt x="705" y="400"/>
                </a:lnTo>
                <a:lnTo>
                  <a:pt x="705" y="475"/>
                </a:lnTo>
                <a:lnTo>
                  <a:pt x="369" y="475"/>
                </a:lnTo>
                <a:lnTo>
                  <a:pt x="369" y="106"/>
                </a:lnTo>
                <a:lnTo>
                  <a:pt x="705" y="106"/>
                </a:lnTo>
                <a:lnTo>
                  <a:pt x="705" y="180"/>
                </a:lnTo>
                <a:lnTo>
                  <a:pt x="554" y="180"/>
                </a:lnTo>
                <a:close/>
                <a:moveTo>
                  <a:pt x="336" y="23"/>
                </a:moveTo>
                <a:lnTo>
                  <a:pt x="738" y="23"/>
                </a:lnTo>
                <a:lnTo>
                  <a:pt x="738" y="81"/>
                </a:lnTo>
                <a:lnTo>
                  <a:pt x="336" y="81"/>
                </a:lnTo>
                <a:lnTo>
                  <a:pt x="336" y="23"/>
                </a:lnTo>
                <a:close/>
                <a:moveTo>
                  <a:pt x="799" y="475"/>
                </a:moveTo>
                <a:lnTo>
                  <a:pt x="730" y="475"/>
                </a:lnTo>
                <a:lnTo>
                  <a:pt x="730" y="106"/>
                </a:lnTo>
                <a:lnTo>
                  <a:pt x="751" y="106"/>
                </a:lnTo>
                <a:cubicBezTo>
                  <a:pt x="757" y="106"/>
                  <a:pt x="763" y="100"/>
                  <a:pt x="763" y="94"/>
                </a:cubicBezTo>
                <a:lnTo>
                  <a:pt x="763" y="12"/>
                </a:lnTo>
                <a:cubicBezTo>
                  <a:pt x="763" y="4"/>
                  <a:pt x="757" y="0"/>
                  <a:pt x="751" y="0"/>
                </a:cubicBezTo>
                <a:lnTo>
                  <a:pt x="324" y="0"/>
                </a:lnTo>
                <a:cubicBezTo>
                  <a:pt x="318" y="0"/>
                  <a:pt x="312" y="4"/>
                  <a:pt x="312" y="12"/>
                </a:cubicBezTo>
                <a:lnTo>
                  <a:pt x="312" y="94"/>
                </a:lnTo>
                <a:cubicBezTo>
                  <a:pt x="312" y="100"/>
                  <a:pt x="318" y="106"/>
                  <a:pt x="324" y="106"/>
                </a:cubicBezTo>
                <a:lnTo>
                  <a:pt x="344" y="106"/>
                </a:lnTo>
                <a:lnTo>
                  <a:pt x="344" y="164"/>
                </a:lnTo>
                <a:lnTo>
                  <a:pt x="62" y="164"/>
                </a:lnTo>
                <a:cubicBezTo>
                  <a:pt x="55" y="164"/>
                  <a:pt x="50" y="168"/>
                  <a:pt x="50" y="175"/>
                </a:cubicBezTo>
                <a:lnTo>
                  <a:pt x="50" y="258"/>
                </a:lnTo>
                <a:cubicBezTo>
                  <a:pt x="50" y="264"/>
                  <a:pt x="55" y="270"/>
                  <a:pt x="62" y="270"/>
                </a:cubicBezTo>
                <a:lnTo>
                  <a:pt x="82" y="270"/>
                </a:lnTo>
                <a:lnTo>
                  <a:pt x="82" y="475"/>
                </a:lnTo>
                <a:lnTo>
                  <a:pt x="13" y="475"/>
                </a:lnTo>
                <a:cubicBezTo>
                  <a:pt x="6" y="475"/>
                  <a:pt x="0" y="481"/>
                  <a:pt x="0" y="487"/>
                </a:cubicBezTo>
                <a:lnTo>
                  <a:pt x="0" y="602"/>
                </a:lnTo>
                <a:cubicBezTo>
                  <a:pt x="0" y="608"/>
                  <a:pt x="6" y="614"/>
                  <a:pt x="13" y="614"/>
                </a:cubicBezTo>
                <a:lnTo>
                  <a:pt x="33" y="614"/>
                </a:lnTo>
                <a:lnTo>
                  <a:pt x="33" y="799"/>
                </a:lnTo>
                <a:cubicBezTo>
                  <a:pt x="33" y="805"/>
                  <a:pt x="39" y="811"/>
                  <a:pt x="46" y="811"/>
                </a:cubicBezTo>
                <a:lnTo>
                  <a:pt x="766" y="811"/>
                </a:lnTo>
                <a:cubicBezTo>
                  <a:pt x="773" y="811"/>
                  <a:pt x="779" y="805"/>
                  <a:pt x="779" y="799"/>
                </a:cubicBezTo>
                <a:lnTo>
                  <a:pt x="779" y="614"/>
                </a:lnTo>
                <a:lnTo>
                  <a:pt x="799" y="614"/>
                </a:lnTo>
                <a:cubicBezTo>
                  <a:pt x="806" y="614"/>
                  <a:pt x="812" y="608"/>
                  <a:pt x="812" y="602"/>
                </a:cubicBezTo>
                <a:lnTo>
                  <a:pt x="812" y="487"/>
                </a:lnTo>
                <a:cubicBezTo>
                  <a:pt x="812" y="481"/>
                  <a:pt x="806" y="475"/>
                  <a:pt x="799" y="475"/>
                </a:cubicBezTo>
                <a:close/>
              </a:path>
            </a:pathLst>
          </a:custGeom>
          <a:solidFill>
            <a:schemeClr val="accent2"/>
          </a:solidFill>
          <a:ln>
            <a:noFill/>
          </a:ln>
          <a:effectLst/>
        </p:spPr>
        <p:txBody>
          <a:bodyPr wrap="none" anchor="ctr"/>
          <a:lstStyle/>
          <a:p>
            <a:endParaRPr lang="en-US"/>
          </a:p>
        </p:txBody>
      </p:sp>
      <p:sp>
        <p:nvSpPr>
          <p:cNvPr id="48" name="TextBox 47">
            <a:extLst>
              <a:ext uri="{FF2B5EF4-FFF2-40B4-BE49-F238E27FC236}">
                <a16:creationId xmlns:a16="http://schemas.microsoft.com/office/drawing/2014/main" id="{19BFF695-0C23-D042-916C-3C1A3CF9D18E}"/>
              </a:ext>
            </a:extLst>
          </p:cNvPr>
          <p:cNvSpPr txBox="1"/>
          <p:nvPr/>
        </p:nvSpPr>
        <p:spPr>
          <a:xfrm>
            <a:off x="2897626" y="9530802"/>
            <a:ext cx="2634054"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FEATURE 3</a:t>
            </a:r>
          </a:p>
        </p:txBody>
      </p:sp>
      <p:sp>
        <p:nvSpPr>
          <p:cNvPr id="49" name="Subtitle 2">
            <a:extLst>
              <a:ext uri="{FF2B5EF4-FFF2-40B4-BE49-F238E27FC236}">
                <a16:creationId xmlns:a16="http://schemas.microsoft.com/office/drawing/2014/main" id="{337C8A43-4030-914B-A968-298278F26A43}"/>
              </a:ext>
            </a:extLst>
          </p:cNvPr>
          <p:cNvSpPr txBox="1">
            <a:spLocks/>
          </p:cNvSpPr>
          <p:nvPr/>
        </p:nvSpPr>
        <p:spPr>
          <a:xfrm>
            <a:off x="1548748" y="10115577"/>
            <a:ext cx="533181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beyond.</a:t>
            </a:r>
          </a:p>
        </p:txBody>
      </p:sp>
      <p:sp>
        <p:nvSpPr>
          <p:cNvPr id="52" name="Freeform 997">
            <a:extLst>
              <a:ext uri="{FF2B5EF4-FFF2-40B4-BE49-F238E27FC236}">
                <a16:creationId xmlns:a16="http://schemas.microsoft.com/office/drawing/2014/main" id="{6FB9E8DE-EC57-6945-BE37-8135A9413021}"/>
              </a:ext>
            </a:extLst>
          </p:cNvPr>
          <p:cNvSpPr>
            <a:spLocks noChangeAspect="1" noChangeArrowheads="1"/>
          </p:cNvSpPr>
          <p:nvPr/>
        </p:nvSpPr>
        <p:spPr bwMode="auto">
          <a:xfrm>
            <a:off x="3793965" y="4183717"/>
            <a:ext cx="841376" cy="838856"/>
          </a:xfrm>
          <a:custGeom>
            <a:avLst/>
            <a:gdLst>
              <a:gd name="T0" fmla="*/ 2454482 w 291741"/>
              <a:gd name="T1" fmla="*/ 3081682 h 291740"/>
              <a:gd name="T2" fmla="*/ 1804594 w 291741"/>
              <a:gd name="T3" fmla="*/ 1900830 h 291740"/>
              <a:gd name="T4" fmla="*/ 2303906 w 291741"/>
              <a:gd name="T5" fmla="*/ 2493695 h 291740"/>
              <a:gd name="T6" fmla="*/ 1250254 w 291741"/>
              <a:gd name="T7" fmla="*/ 2536334 h 291740"/>
              <a:gd name="T8" fmla="*/ 1723516 w 291741"/>
              <a:gd name="T9" fmla="*/ 1416983 h 291740"/>
              <a:gd name="T10" fmla="*/ 1980618 w 291741"/>
              <a:gd name="T11" fmla="*/ 1613060 h 291740"/>
              <a:gd name="T12" fmla="*/ 2277270 w 291741"/>
              <a:gd name="T13" fmla="*/ 1522865 h 291740"/>
              <a:gd name="T14" fmla="*/ 2399911 w 291741"/>
              <a:gd name="T15" fmla="*/ 1820896 h 291740"/>
              <a:gd name="T16" fmla="*/ 2641182 w 291741"/>
              <a:gd name="T17" fmla="*/ 1840508 h 291740"/>
              <a:gd name="T18" fmla="*/ 2791503 w 291741"/>
              <a:gd name="T19" fmla="*/ 2099313 h 291740"/>
              <a:gd name="T20" fmla="*/ 2688650 w 291741"/>
              <a:gd name="T21" fmla="*/ 2314992 h 291740"/>
              <a:gd name="T22" fmla="*/ 2890380 w 291741"/>
              <a:gd name="T23" fmla="*/ 2569890 h 291740"/>
              <a:gd name="T24" fmla="*/ 2660965 w 291741"/>
              <a:gd name="T25" fmla="*/ 2777727 h 291740"/>
              <a:gd name="T26" fmla="*/ 2740080 w 291741"/>
              <a:gd name="T27" fmla="*/ 2985569 h 291740"/>
              <a:gd name="T28" fmla="*/ 2696558 w 291741"/>
              <a:gd name="T29" fmla="*/ 2911059 h 291740"/>
              <a:gd name="T30" fmla="*/ 2597670 w 291741"/>
              <a:gd name="T31" fmla="*/ 2613024 h 291740"/>
              <a:gd name="T32" fmla="*/ 2791503 w 291741"/>
              <a:gd name="T33" fmla="*/ 2413035 h 291740"/>
              <a:gd name="T34" fmla="*/ 2554171 w 291741"/>
              <a:gd name="T35" fmla="*/ 2201284 h 291740"/>
              <a:gd name="T36" fmla="*/ 2617451 w 291741"/>
              <a:gd name="T37" fmla="*/ 1934617 h 291740"/>
              <a:gd name="T38" fmla="*/ 2301006 w 291741"/>
              <a:gd name="T39" fmla="*/ 1867956 h 291740"/>
              <a:gd name="T40" fmla="*/ 2229813 w 291741"/>
              <a:gd name="T41" fmla="*/ 1605205 h 291740"/>
              <a:gd name="T42" fmla="*/ 1921300 w 291741"/>
              <a:gd name="T43" fmla="*/ 1699341 h 291740"/>
              <a:gd name="T44" fmla="*/ 1723516 w 291741"/>
              <a:gd name="T45" fmla="*/ 1515026 h 291740"/>
              <a:gd name="T46" fmla="*/ 1509920 w 291741"/>
              <a:gd name="T47" fmla="*/ 1750306 h 291740"/>
              <a:gd name="T48" fmla="*/ 1240956 w 291741"/>
              <a:gd name="T49" fmla="*/ 1683652 h 291740"/>
              <a:gd name="T50" fmla="*/ 1169750 w 291741"/>
              <a:gd name="T51" fmla="*/ 1993442 h 291740"/>
              <a:gd name="T52" fmla="*/ 904736 w 291741"/>
              <a:gd name="T53" fmla="*/ 2067945 h 291740"/>
              <a:gd name="T54" fmla="*/ 1003622 w 291741"/>
              <a:gd name="T55" fmla="*/ 2369907 h 291740"/>
              <a:gd name="T56" fmla="*/ 809811 w 291741"/>
              <a:gd name="T57" fmla="*/ 2495396 h 291740"/>
              <a:gd name="T58" fmla="*/ 714856 w 291741"/>
              <a:gd name="T59" fmla="*/ 2413035 h 291740"/>
              <a:gd name="T60" fmla="*/ 940335 w 291741"/>
              <a:gd name="T61" fmla="*/ 2205205 h 291740"/>
              <a:gd name="T62" fmla="*/ 821670 w 291741"/>
              <a:gd name="T63" fmla="*/ 2020891 h 291740"/>
              <a:gd name="T64" fmla="*/ 1035269 w 291741"/>
              <a:gd name="T65" fmla="*/ 1852262 h 291740"/>
              <a:gd name="T66" fmla="*/ 1149974 w 291741"/>
              <a:gd name="T67" fmla="*/ 1734628 h 291740"/>
              <a:gd name="T68" fmla="*/ 1466407 w 291741"/>
              <a:gd name="T69" fmla="*/ 1558165 h 291740"/>
              <a:gd name="T70" fmla="*/ 1620674 w 291741"/>
              <a:gd name="T71" fmla="*/ 1518936 h 291740"/>
              <a:gd name="T72" fmla="*/ 2838953 w 291741"/>
              <a:gd name="T73" fmla="*/ 846729 h 291740"/>
              <a:gd name="T74" fmla="*/ 2838953 w 291741"/>
              <a:gd name="T75" fmla="*/ 1758659 h 291740"/>
              <a:gd name="T76" fmla="*/ 2190258 w 291741"/>
              <a:gd name="T77" fmla="*/ 945011 h 291740"/>
              <a:gd name="T78" fmla="*/ 2091379 w 291741"/>
              <a:gd name="T79" fmla="*/ 1259455 h 291740"/>
              <a:gd name="T80" fmla="*/ 1509920 w 291741"/>
              <a:gd name="T81" fmla="*/ 1259455 h 291740"/>
              <a:gd name="T82" fmla="*/ 1411034 w 291741"/>
              <a:gd name="T83" fmla="*/ 945011 h 291740"/>
              <a:gd name="T84" fmla="*/ 762348 w 291741"/>
              <a:gd name="T85" fmla="*/ 1758659 h 291740"/>
              <a:gd name="T86" fmla="*/ 762348 w 291741"/>
              <a:gd name="T87" fmla="*/ 846729 h 291740"/>
              <a:gd name="T88" fmla="*/ 2320313 w 291741"/>
              <a:gd name="T89" fmla="*/ 2666607 h 291740"/>
              <a:gd name="T90" fmla="*/ 3109528 w 291741"/>
              <a:gd name="T91" fmla="*/ 2713598 h 291740"/>
              <a:gd name="T92" fmla="*/ 2858127 w 291741"/>
              <a:gd name="T93" fmla="*/ 278436 h 291740"/>
              <a:gd name="T94" fmla="*/ 2930558 w 291741"/>
              <a:gd name="T95" fmla="*/ 347529 h 291740"/>
              <a:gd name="T96" fmla="*/ 2842028 w 291741"/>
              <a:gd name="T97" fmla="*/ 312984 h 291740"/>
              <a:gd name="T98" fmla="*/ 2403472 w 291741"/>
              <a:gd name="T99" fmla="*/ 278436 h 291740"/>
              <a:gd name="T100" fmla="*/ 2367254 w 291741"/>
              <a:gd name="T101" fmla="*/ 359057 h 291740"/>
              <a:gd name="T102" fmla="*/ 2335065 w 291741"/>
              <a:gd name="T103" fmla="*/ 278436 h 291740"/>
              <a:gd name="T104" fmla="*/ 2632801 w 291741"/>
              <a:gd name="T105" fmla="*/ 358923 h 291740"/>
              <a:gd name="T106" fmla="*/ 501131 w 291741"/>
              <a:gd name="T107" fmla="*/ 97882 h 291740"/>
              <a:gd name="T108" fmla="*/ 3109528 w 291741"/>
              <a:gd name="T109" fmla="*/ 97882 h 291740"/>
              <a:gd name="T110" fmla="*/ 3152932 w 291741"/>
              <a:gd name="T111" fmla="*/ 0 h 291740"/>
              <a:gd name="T112" fmla="*/ 2738597 w 291741"/>
              <a:gd name="T113" fmla="*/ 3175642 h 291740"/>
              <a:gd name="T114" fmla="*/ 51305 w 291741"/>
              <a:gd name="T115" fmla="*/ 2666607 h 291740"/>
              <a:gd name="T116" fmla="*/ 457738 w 291741"/>
              <a:gd name="T117" fmla="*/ 0 h 29174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91741" h="291740">
                <a:moveTo>
                  <a:pt x="9341" y="253969"/>
                </a:moveTo>
                <a:cubicBezTo>
                  <a:pt x="11497" y="270157"/>
                  <a:pt x="25509" y="283107"/>
                  <a:pt x="42755" y="283107"/>
                </a:cubicBezTo>
                <a:lnTo>
                  <a:pt x="223477" y="283107"/>
                </a:lnTo>
                <a:cubicBezTo>
                  <a:pt x="214135" y="276272"/>
                  <a:pt x="208027" y="265840"/>
                  <a:pt x="206590" y="253969"/>
                </a:cubicBezTo>
                <a:lnTo>
                  <a:pt x="9341" y="253969"/>
                </a:lnTo>
                <a:close/>
                <a:moveTo>
                  <a:pt x="164307" y="174625"/>
                </a:moveTo>
                <a:cubicBezTo>
                  <a:pt x="194018" y="174625"/>
                  <a:pt x="218717" y="198832"/>
                  <a:pt x="218717" y="229091"/>
                </a:cubicBezTo>
                <a:cubicBezTo>
                  <a:pt x="218717" y="231583"/>
                  <a:pt x="216927" y="233007"/>
                  <a:pt x="214422" y="233007"/>
                </a:cubicBezTo>
                <a:cubicBezTo>
                  <a:pt x="212274" y="233007"/>
                  <a:pt x="209768" y="231583"/>
                  <a:pt x="209768" y="229091"/>
                </a:cubicBezTo>
                <a:cubicBezTo>
                  <a:pt x="209768" y="203460"/>
                  <a:pt x="189364" y="183169"/>
                  <a:pt x="164307" y="183169"/>
                </a:cubicBezTo>
                <a:cubicBezTo>
                  <a:pt x="138891" y="183169"/>
                  <a:pt x="118129" y="203460"/>
                  <a:pt x="118129" y="229091"/>
                </a:cubicBezTo>
                <a:cubicBezTo>
                  <a:pt x="118129" y="231583"/>
                  <a:pt x="116340" y="233007"/>
                  <a:pt x="113834" y="233007"/>
                </a:cubicBezTo>
                <a:cubicBezTo>
                  <a:pt x="111328" y="233007"/>
                  <a:pt x="109538" y="231583"/>
                  <a:pt x="109538" y="229091"/>
                </a:cubicBezTo>
                <a:cubicBezTo>
                  <a:pt x="109538" y="198832"/>
                  <a:pt x="134238" y="174625"/>
                  <a:pt x="164307" y="174625"/>
                </a:cubicBezTo>
                <a:close/>
                <a:moveTo>
                  <a:pt x="156924" y="130175"/>
                </a:moveTo>
                <a:lnTo>
                  <a:pt x="170969" y="130175"/>
                </a:lnTo>
                <a:cubicBezTo>
                  <a:pt x="176371" y="130175"/>
                  <a:pt x="180333" y="134138"/>
                  <a:pt x="180333" y="139542"/>
                </a:cubicBezTo>
                <a:lnTo>
                  <a:pt x="180333" y="148188"/>
                </a:lnTo>
                <a:cubicBezTo>
                  <a:pt x="183574" y="148908"/>
                  <a:pt x="187176" y="149629"/>
                  <a:pt x="190057" y="150710"/>
                </a:cubicBezTo>
                <a:lnTo>
                  <a:pt x="195099" y="143144"/>
                </a:lnTo>
                <a:cubicBezTo>
                  <a:pt x="197260" y="138821"/>
                  <a:pt x="203022" y="137380"/>
                  <a:pt x="207343" y="139902"/>
                </a:cubicBezTo>
                <a:lnTo>
                  <a:pt x="219948" y="146747"/>
                </a:lnTo>
                <a:cubicBezTo>
                  <a:pt x="223910" y="149269"/>
                  <a:pt x="225350" y="155033"/>
                  <a:pt x="223190" y="159356"/>
                </a:cubicBezTo>
                <a:lnTo>
                  <a:pt x="218508" y="167282"/>
                </a:lnTo>
                <a:cubicBezTo>
                  <a:pt x="221029" y="169083"/>
                  <a:pt x="223550" y="171605"/>
                  <a:pt x="226071" y="174487"/>
                </a:cubicBezTo>
                <a:lnTo>
                  <a:pt x="233634" y="170164"/>
                </a:lnTo>
                <a:cubicBezTo>
                  <a:pt x="235794" y="168723"/>
                  <a:pt x="238315" y="168362"/>
                  <a:pt x="240476" y="169083"/>
                </a:cubicBezTo>
                <a:cubicBezTo>
                  <a:pt x="242637" y="169803"/>
                  <a:pt x="244798" y="171244"/>
                  <a:pt x="245878" y="173406"/>
                </a:cubicBezTo>
                <a:lnTo>
                  <a:pt x="253081" y="185655"/>
                </a:lnTo>
                <a:cubicBezTo>
                  <a:pt x="254522" y="187816"/>
                  <a:pt x="254522" y="190338"/>
                  <a:pt x="254162" y="192860"/>
                </a:cubicBezTo>
                <a:cubicBezTo>
                  <a:pt x="253441" y="195021"/>
                  <a:pt x="252001" y="196823"/>
                  <a:pt x="249840" y="198264"/>
                </a:cubicBezTo>
                <a:lnTo>
                  <a:pt x="242277" y="202587"/>
                </a:lnTo>
                <a:cubicBezTo>
                  <a:pt x="242997" y="205829"/>
                  <a:pt x="244078" y="209432"/>
                  <a:pt x="244798" y="212674"/>
                </a:cubicBezTo>
                <a:lnTo>
                  <a:pt x="253441" y="212674"/>
                </a:lnTo>
                <a:cubicBezTo>
                  <a:pt x="258483" y="212674"/>
                  <a:pt x="263165" y="216997"/>
                  <a:pt x="263165" y="221680"/>
                </a:cubicBezTo>
                <a:lnTo>
                  <a:pt x="263165" y="236091"/>
                </a:lnTo>
                <a:cubicBezTo>
                  <a:pt x="263165" y="241134"/>
                  <a:pt x="258483" y="245457"/>
                  <a:pt x="253441" y="245457"/>
                </a:cubicBezTo>
                <a:lnTo>
                  <a:pt x="244798" y="245457"/>
                </a:lnTo>
                <a:cubicBezTo>
                  <a:pt x="244078" y="248700"/>
                  <a:pt x="242997" y="251942"/>
                  <a:pt x="242277" y="255184"/>
                </a:cubicBezTo>
                <a:lnTo>
                  <a:pt x="249840" y="259868"/>
                </a:lnTo>
                <a:cubicBezTo>
                  <a:pt x="254162" y="262750"/>
                  <a:pt x="255602" y="267793"/>
                  <a:pt x="253081" y="272477"/>
                </a:cubicBezTo>
                <a:cubicBezTo>
                  <a:pt x="252361" y="273918"/>
                  <a:pt x="250920" y="274278"/>
                  <a:pt x="249480" y="274278"/>
                </a:cubicBezTo>
                <a:cubicBezTo>
                  <a:pt x="248760" y="274278"/>
                  <a:pt x="248039" y="274278"/>
                  <a:pt x="246959" y="273918"/>
                </a:cubicBezTo>
                <a:cubicBezTo>
                  <a:pt x="245158" y="272837"/>
                  <a:pt x="244078" y="269955"/>
                  <a:pt x="245518" y="267793"/>
                </a:cubicBezTo>
                <a:lnTo>
                  <a:pt x="245518" y="267433"/>
                </a:lnTo>
                <a:lnTo>
                  <a:pt x="234354" y="260948"/>
                </a:lnTo>
                <a:cubicBezTo>
                  <a:pt x="232553" y="259868"/>
                  <a:pt x="231473" y="257706"/>
                  <a:pt x="232553" y="255545"/>
                </a:cubicBezTo>
                <a:cubicBezTo>
                  <a:pt x="234354" y="250861"/>
                  <a:pt x="236155" y="245457"/>
                  <a:pt x="236515" y="240053"/>
                </a:cubicBezTo>
                <a:cubicBezTo>
                  <a:pt x="236875" y="238252"/>
                  <a:pt x="238676" y="236451"/>
                  <a:pt x="240836" y="236451"/>
                </a:cubicBezTo>
                <a:lnTo>
                  <a:pt x="253441" y="236451"/>
                </a:lnTo>
                <a:lnTo>
                  <a:pt x="254162" y="221680"/>
                </a:lnTo>
                <a:lnTo>
                  <a:pt x="240836" y="221680"/>
                </a:lnTo>
                <a:cubicBezTo>
                  <a:pt x="238676" y="221680"/>
                  <a:pt x="236875" y="219879"/>
                  <a:pt x="236515" y="217718"/>
                </a:cubicBezTo>
                <a:cubicBezTo>
                  <a:pt x="236155" y="212314"/>
                  <a:pt x="234354" y="207270"/>
                  <a:pt x="232553" y="202227"/>
                </a:cubicBezTo>
                <a:cubicBezTo>
                  <a:pt x="231473" y="200065"/>
                  <a:pt x="232553" y="197903"/>
                  <a:pt x="234354" y="196823"/>
                </a:cubicBezTo>
                <a:lnTo>
                  <a:pt x="245518" y="190338"/>
                </a:lnTo>
                <a:lnTo>
                  <a:pt x="238315" y="177729"/>
                </a:lnTo>
                <a:lnTo>
                  <a:pt x="227151" y="183853"/>
                </a:lnTo>
                <a:cubicBezTo>
                  <a:pt x="224990" y="185294"/>
                  <a:pt x="222829" y="184574"/>
                  <a:pt x="221389" y="183133"/>
                </a:cubicBezTo>
                <a:cubicBezTo>
                  <a:pt x="217787" y="178450"/>
                  <a:pt x="214186" y="174847"/>
                  <a:pt x="209504" y="171605"/>
                </a:cubicBezTo>
                <a:cubicBezTo>
                  <a:pt x="208424" y="170164"/>
                  <a:pt x="207704" y="167642"/>
                  <a:pt x="208784" y="165841"/>
                </a:cubicBezTo>
                <a:lnTo>
                  <a:pt x="215267" y="155033"/>
                </a:lnTo>
                <a:lnTo>
                  <a:pt x="203022" y="147467"/>
                </a:lnTo>
                <a:lnTo>
                  <a:pt x="196179" y="158635"/>
                </a:lnTo>
                <a:cubicBezTo>
                  <a:pt x="195099" y="160797"/>
                  <a:pt x="192578" y="161157"/>
                  <a:pt x="190777" y="160797"/>
                </a:cubicBezTo>
                <a:cubicBezTo>
                  <a:pt x="185735" y="158635"/>
                  <a:pt x="180333" y="156834"/>
                  <a:pt x="174931" y="156114"/>
                </a:cubicBezTo>
                <a:cubicBezTo>
                  <a:pt x="172770" y="156114"/>
                  <a:pt x="171329" y="154312"/>
                  <a:pt x="171329" y="152151"/>
                </a:cubicBezTo>
                <a:lnTo>
                  <a:pt x="171329" y="139542"/>
                </a:lnTo>
                <a:lnTo>
                  <a:pt x="156924" y="139182"/>
                </a:lnTo>
                <a:lnTo>
                  <a:pt x="156564" y="152151"/>
                </a:lnTo>
                <a:cubicBezTo>
                  <a:pt x="156564" y="154312"/>
                  <a:pt x="155123" y="156114"/>
                  <a:pt x="152962" y="156114"/>
                </a:cubicBezTo>
                <a:cubicBezTo>
                  <a:pt x="147560" y="156834"/>
                  <a:pt x="142518" y="158635"/>
                  <a:pt x="137476" y="160797"/>
                </a:cubicBezTo>
                <a:cubicBezTo>
                  <a:pt x="134955" y="161157"/>
                  <a:pt x="133155" y="160797"/>
                  <a:pt x="131714" y="158635"/>
                </a:cubicBezTo>
                <a:lnTo>
                  <a:pt x="125592" y="147467"/>
                </a:lnTo>
                <a:lnTo>
                  <a:pt x="112987" y="154673"/>
                </a:lnTo>
                <a:lnTo>
                  <a:pt x="119109" y="165841"/>
                </a:lnTo>
                <a:cubicBezTo>
                  <a:pt x="119829" y="167642"/>
                  <a:pt x="119469" y="170164"/>
                  <a:pt x="118029" y="171605"/>
                </a:cubicBezTo>
                <a:cubicBezTo>
                  <a:pt x="113707" y="174847"/>
                  <a:pt x="110106" y="178450"/>
                  <a:pt x="106504" y="183133"/>
                </a:cubicBezTo>
                <a:cubicBezTo>
                  <a:pt x="105424" y="184574"/>
                  <a:pt x="102903" y="185294"/>
                  <a:pt x="100742" y="183853"/>
                </a:cubicBezTo>
                <a:lnTo>
                  <a:pt x="89938" y="177729"/>
                </a:lnTo>
                <a:lnTo>
                  <a:pt x="82375" y="189978"/>
                </a:lnTo>
                <a:lnTo>
                  <a:pt x="93539" y="196823"/>
                </a:lnTo>
                <a:cubicBezTo>
                  <a:pt x="95340" y="197903"/>
                  <a:pt x="96420" y="200065"/>
                  <a:pt x="95340" y="202227"/>
                </a:cubicBezTo>
                <a:cubicBezTo>
                  <a:pt x="93539" y="207270"/>
                  <a:pt x="92099" y="212314"/>
                  <a:pt x="91378" y="217718"/>
                </a:cubicBezTo>
                <a:cubicBezTo>
                  <a:pt x="91018" y="219879"/>
                  <a:pt x="89218" y="221680"/>
                  <a:pt x="87057" y="221680"/>
                </a:cubicBezTo>
                <a:lnTo>
                  <a:pt x="73732" y="221680"/>
                </a:lnTo>
                <a:lnTo>
                  <a:pt x="73732" y="229246"/>
                </a:lnTo>
                <a:cubicBezTo>
                  <a:pt x="73732" y="231768"/>
                  <a:pt x="71931" y="233209"/>
                  <a:pt x="69410" y="233209"/>
                </a:cubicBezTo>
                <a:cubicBezTo>
                  <a:pt x="67249" y="233209"/>
                  <a:pt x="65088" y="231768"/>
                  <a:pt x="65088" y="229246"/>
                </a:cubicBezTo>
                <a:lnTo>
                  <a:pt x="65088" y="221680"/>
                </a:lnTo>
                <a:cubicBezTo>
                  <a:pt x="65088" y="216997"/>
                  <a:pt x="69050" y="212674"/>
                  <a:pt x="73732" y="212674"/>
                </a:cubicBezTo>
                <a:lnTo>
                  <a:pt x="83455" y="212674"/>
                </a:lnTo>
                <a:cubicBezTo>
                  <a:pt x="84176" y="209432"/>
                  <a:pt x="84896" y="205829"/>
                  <a:pt x="85616" y="202587"/>
                </a:cubicBezTo>
                <a:lnTo>
                  <a:pt x="78053" y="198264"/>
                </a:lnTo>
                <a:cubicBezTo>
                  <a:pt x="75892" y="196823"/>
                  <a:pt x="74812" y="195021"/>
                  <a:pt x="73732" y="192860"/>
                </a:cubicBezTo>
                <a:cubicBezTo>
                  <a:pt x="73011" y="190338"/>
                  <a:pt x="73371" y="187816"/>
                  <a:pt x="74812" y="185655"/>
                </a:cubicBezTo>
                <a:lnTo>
                  <a:pt x="81655" y="173406"/>
                </a:lnTo>
                <a:cubicBezTo>
                  <a:pt x="82735" y="171244"/>
                  <a:pt x="85256" y="169803"/>
                  <a:pt x="87417" y="169083"/>
                </a:cubicBezTo>
                <a:cubicBezTo>
                  <a:pt x="89938" y="168362"/>
                  <a:pt x="92099" y="168723"/>
                  <a:pt x="94260" y="170164"/>
                </a:cubicBezTo>
                <a:lnTo>
                  <a:pt x="102183" y="174487"/>
                </a:lnTo>
                <a:cubicBezTo>
                  <a:pt x="104343" y="171605"/>
                  <a:pt x="106864" y="169083"/>
                  <a:pt x="109746" y="167282"/>
                </a:cubicBezTo>
                <a:lnTo>
                  <a:pt x="104704" y="159356"/>
                </a:lnTo>
                <a:cubicBezTo>
                  <a:pt x="102543" y="155033"/>
                  <a:pt x="103983" y="149269"/>
                  <a:pt x="108665" y="146747"/>
                </a:cubicBezTo>
                <a:lnTo>
                  <a:pt x="120910" y="139902"/>
                </a:lnTo>
                <a:cubicBezTo>
                  <a:pt x="125232" y="137380"/>
                  <a:pt x="130634" y="138821"/>
                  <a:pt x="133515" y="143144"/>
                </a:cubicBezTo>
                <a:lnTo>
                  <a:pt x="137476" y="150710"/>
                </a:lnTo>
                <a:cubicBezTo>
                  <a:pt x="140718" y="149629"/>
                  <a:pt x="144319" y="148908"/>
                  <a:pt x="147560" y="148188"/>
                </a:cubicBezTo>
                <a:lnTo>
                  <a:pt x="147560" y="139542"/>
                </a:lnTo>
                <a:cubicBezTo>
                  <a:pt x="147560" y="134138"/>
                  <a:pt x="151882" y="130175"/>
                  <a:pt x="156924" y="130175"/>
                </a:cubicBezTo>
                <a:close/>
                <a:moveTo>
                  <a:pt x="69410" y="77788"/>
                </a:moveTo>
                <a:lnTo>
                  <a:pt x="258483" y="77788"/>
                </a:lnTo>
                <a:cubicBezTo>
                  <a:pt x="261004" y="77788"/>
                  <a:pt x="263165" y="79233"/>
                  <a:pt x="263165" y="81760"/>
                </a:cubicBezTo>
                <a:lnTo>
                  <a:pt x="263165" y="157231"/>
                </a:lnTo>
                <a:cubicBezTo>
                  <a:pt x="263165" y="159759"/>
                  <a:pt x="261004" y="161564"/>
                  <a:pt x="258483" y="161564"/>
                </a:cubicBezTo>
                <a:cubicBezTo>
                  <a:pt x="255962" y="161564"/>
                  <a:pt x="254162" y="159759"/>
                  <a:pt x="254162" y="157231"/>
                </a:cubicBezTo>
                <a:lnTo>
                  <a:pt x="254162" y="86816"/>
                </a:lnTo>
                <a:lnTo>
                  <a:pt x="199420" y="86816"/>
                </a:lnTo>
                <a:lnTo>
                  <a:pt x="199420" y="115704"/>
                </a:lnTo>
                <a:cubicBezTo>
                  <a:pt x="199420" y="118232"/>
                  <a:pt x="197260" y="120037"/>
                  <a:pt x="195099" y="120037"/>
                </a:cubicBezTo>
                <a:cubicBezTo>
                  <a:pt x="192578" y="120037"/>
                  <a:pt x="190417" y="118232"/>
                  <a:pt x="190417" y="115704"/>
                </a:cubicBezTo>
                <a:lnTo>
                  <a:pt x="190417" y="86816"/>
                </a:lnTo>
                <a:lnTo>
                  <a:pt x="137476" y="86816"/>
                </a:lnTo>
                <a:lnTo>
                  <a:pt x="137476" y="115704"/>
                </a:lnTo>
                <a:cubicBezTo>
                  <a:pt x="137476" y="118232"/>
                  <a:pt x="135315" y="120037"/>
                  <a:pt x="133155" y="120037"/>
                </a:cubicBezTo>
                <a:cubicBezTo>
                  <a:pt x="130634" y="120037"/>
                  <a:pt x="128473" y="118232"/>
                  <a:pt x="128473" y="115704"/>
                </a:cubicBezTo>
                <a:lnTo>
                  <a:pt x="128473" y="86816"/>
                </a:lnTo>
                <a:lnTo>
                  <a:pt x="73732" y="86816"/>
                </a:lnTo>
                <a:lnTo>
                  <a:pt x="73732" y="157231"/>
                </a:lnTo>
                <a:cubicBezTo>
                  <a:pt x="73732" y="159759"/>
                  <a:pt x="71931" y="161564"/>
                  <a:pt x="69410" y="161564"/>
                </a:cubicBezTo>
                <a:cubicBezTo>
                  <a:pt x="67249" y="161564"/>
                  <a:pt x="65088" y="159759"/>
                  <a:pt x="65088" y="157231"/>
                </a:cubicBezTo>
                <a:lnTo>
                  <a:pt x="65088" y="81760"/>
                </a:lnTo>
                <a:cubicBezTo>
                  <a:pt x="65088" y="79233"/>
                  <a:pt x="67249" y="77788"/>
                  <a:pt x="69410" y="77788"/>
                </a:cubicBezTo>
                <a:close/>
                <a:moveTo>
                  <a:pt x="45629" y="56118"/>
                </a:moveTo>
                <a:lnTo>
                  <a:pt x="45629" y="244976"/>
                </a:lnTo>
                <a:lnTo>
                  <a:pt x="211261" y="244976"/>
                </a:lnTo>
                <a:cubicBezTo>
                  <a:pt x="213416" y="244976"/>
                  <a:pt x="215213" y="246774"/>
                  <a:pt x="215213" y="249292"/>
                </a:cubicBezTo>
                <a:cubicBezTo>
                  <a:pt x="215213" y="267998"/>
                  <a:pt x="230662" y="283107"/>
                  <a:pt x="249345" y="283107"/>
                </a:cubicBezTo>
                <a:cubicBezTo>
                  <a:pt x="267669" y="283107"/>
                  <a:pt x="283118" y="267998"/>
                  <a:pt x="283118" y="249292"/>
                </a:cubicBezTo>
                <a:lnTo>
                  <a:pt x="283118" y="56118"/>
                </a:lnTo>
                <a:lnTo>
                  <a:pt x="45629" y="56118"/>
                </a:lnTo>
                <a:close/>
                <a:moveTo>
                  <a:pt x="260229" y="25577"/>
                </a:moveTo>
                <a:cubicBezTo>
                  <a:pt x="262060" y="23813"/>
                  <a:pt x="264991" y="23813"/>
                  <a:pt x="266823" y="25577"/>
                </a:cubicBezTo>
                <a:cubicBezTo>
                  <a:pt x="267556" y="26282"/>
                  <a:pt x="267922" y="27341"/>
                  <a:pt x="267922" y="28752"/>
                </a:cubicBezTo>
                <a:cubicBezTo>
                  <a:pt x="267922" y="29810"/>
                  <a:pt x="267556" y="31221"/>
                  <a:pt x="266823" y="31927"/>
                </a:cubicBezTo>
                <a:cubicBezTo>
                  <a:pt x="265724" y="32632"/>
                  <a:pt x="264625" y="32985"/>
                  <a:pt x="263526" y="32985"/>
                </a:cubicBezTo>
                <a:cubicBezTo>
                  <a:pt x="262427" y="32985"/>
                  <a:pt x="261328" y="32632"/>
                  <a:pt x="260229" y="31927"/>
                </a:cubicBezTo>
                <a:cubicBezTo>
                  <a:pt x="259496" y="31221"/>
                  <a:pt x="258763" y="29810"/>
                  <a:pt x="258763" y="28752"/>
                </a:cubicBezTo>
                <a:cubicBezTo>
                  <a:pt x="258763" y="27341"/>
                  <a:pt x="259496" y="26282"/>
                  <a:pt x="260229" y="25577"/>
                </a:cubicBezTo>
                <a:close/>
                <a:moveTo>
                  <a:pt x="212604" y="25577"/>
                </a:moveTo>
                <a:cubicBezTo>
                  <a:pt x="214069" y="23813"/>
                  <a:pt x="217366" y="23813"/>
                  <a:pt x="218832" y="25577"/>
                </a:cubicBezTo>
                <a:cubicBezTo>
                  <a:pt x="219198" y="26282"/>
                  <a:pt x="220297" y="27341"/>
                  <a:pt x="220297" y="28752"/>
                </a:cubicBezTo>
                <a:cubicBezTo>
                  <a:pt x="220297" y="29810"/>
                  <a:pt x="219198" y="31221"/>
                  <a:pt x="218832" y="31927"/>
                </a:cubicBezTo>
                <a:cubicBezTo>
                  <a:pt x="218099" y="32632"/>
                  <a:pt x="217000" y="32985"/>
                  <a:pt x="215534" y="32985"/>
                </a:cubicBezTo>
                <a:cubicBezTo>
                  <a:pt x="214435" y="32985"/>
                  <a:pt x="213336" y="32632"/>
                  <a:pt x="212604" y="31927"/>
                </a:cubicBezTo>
                <a:cubicBezTo>
                  <a:pt x="211505" y="31221"/>
                  <a:pt x="211138" y="29810"/>
                  <a:pt x="211138" y="28752"/>
                </a:cubicBezTo>
                <a:cubicBezTo>
                  <a:pt x="211138" y="27341"/>
                  <a:pt x="211505" y="26282"/>
                  <a:pt x="212604" y="25577"/>
                </a:cubicBezTo>
                <a:close/>
                <a:moveTo>
                  <a:pt x="239713" y="23813"/>
                </a:moveTo>
                <a:cubicBezTo>
                  <a:pt x="242277" y="23813"/>
                  <a:pt x="244109" y="26011"/>
                  <a:pt x="244109" y="28575"/>
                </a:cubicBezTo>
                <a:cubicBezTo>
                  <a:pt x="244109" y="31140"/>
                  <a:pt x="242277" y="32972"/>
                  <a:pt x="239713" y="32972"/>
                </a:cubicBezTo>
                <a:cubicBezTo>
                  <a:pt x="237148" y="32972"/>
                  <a:pt x="234950" y="31140"/>
                  <a:pt x="234950" y="28575"/>
                </a:cubicBezTo>
                <a:cubicBezTo>
                  <a:pt x="234950" y="26011"/>
                  <a:pt x="237148" y="23813"/>
                  <a:pt x="239713" y="23813"/>
                </a:cubicBezTo>
                <a:close/>
                <a:moveTo>
                  <a:pt x="45629" y="8993"/>
                </a:moveTo>
                <a:lnTo>
                  <a:pt x="45629" y="47124"/>
                </a:lnTo>
                <a:lnTo>
                  <a:pt x="283118" y="47124"/>
                </a:lnTo>
                <a:lnTo>
                  <a:pt x="283118" y="8993"/>
                </a:lnTo>
                <a:lnTo>
                  <a:pt x="45629" y="8993"/>
                </a:lnTo>
                <a:close/>
                <a:moveTo>
                  <a:pt x="41677" y="0"/>
                </a:moveTo>
                <a:lnTo>
                  <a:pt x="287070" y="0"/>
                </a:lnTo>
                <a:cubicBezTo>
                  <a:pt x="289585" y="0"/>
                  <a:pt x="291741" y="1799"/>
                  <a:pt x="291741" y="4317"/>
                </a:cubicBezTo>
                <a:lnTo>
                  <a:pt x="291741" y="249292"/>
                </a:lnTo>
                <a:cubicBezTo>
                  <a:pt x="291741" y="272675"/>
                  <a:pt x="272699" y="291740"/>
                  <a:pt x="249345" y="291740"/>
                </a:cubicBezTo>
                <a:lnTo>
                  <a:pt x="42755" y="291740"/>
                </a:lnTo>
                <a:cubicBezTo>
                  <a:pt x="19401" y="291740"/>
                  <a:pt x="0" y="272675"/>
                  <a:pt x="0" y="249292"/>
                </a:cubicBezTo>
                <a:cubicBezTo>
                  <a:pt x="0" y="246774"/>
                  <a:pt x="2155" y="244976"/>
                  <a:pt x="4670" y="244976"/>
                </a:cubicBezTo>
                <a:lnTo>
                  <a:pt x="37006" y="244976"/>
                </a:lnTo>
                <a:lnTo>
                  <a:pt x="37006" y="4317"/>
                </a:lnTo>
                <a:cubicBezTo>
                  <a:pt x="37006" y="1799"/>
                  <a:pt x="39162" y="0"/>
                  <a:pt x="41677" y="0"/>
                </a:cubicBezTo>
                <a:close/>
              </a:path>
            </a:pathLst>
          </a:custGeom>
          <a:solidFill>
            <a:schemeClr val="accent1"/>
          </a:solidFill>
          <a:ln>
            <a:noFill/>
          </a:ln>
          <a:effectLst/>
        </p:spPr>
        <p:txBody>
          <a:bodyPr anchor="ctr"/>
          <a:lstStyle/>
          <a:p>
            <a:endParaRPr lang="en-US"/>
          </a:p>
        </p:txBody>
      </p:sp>
      <p:sp>
        <p:nvSpPr>
          <p:cNvPr id="53" name="TextBox 52">
            <a:extLst>
              <a:ext uri="{FF2B5EF4-FFF2-40B4-BE49-F238E27FC236}">
                <a16:creationId xmlns:a16="http://schemas.microsoft.com/office/drawing/2014/main" id="{120E776E-CC28-DC45-BDC5-EC156FC0137E}"/>
              </a:ext>
            </a:extLst>
          </p:cNvPr>
          <p:cNvSpPr txBox="1"/>
          <p:nvPr/>
        </p:nvSpPr>
        <p:spPr>
          <a:xfrm>
            <a:off x="2944914" y="5281005"/>
            <a:ext cx="2539478"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FEATURE 1</a:t>
            </a:r>
          </a:p>
        </p:txBody>
      </p:sp>
      <p:sp>
        <p:nvSpPr>
          <p:cNvPr id="54" name="Subtitle 2">
            <a:extLst>
              <a:ext uri="{FF2B5EF4-FFF2-40B4-BE49-F238E27FC236}">
                <a16:creationId xmlns:a16="http://schemas.microsoft.com/office/drawing/2014/main" id="{F1EA8984-FA88-1449-8BEA-AE3911CE2632}"/>
              </a:ext>
            </a:extLst>
          </p:cNvPr>
          <p:cNvSpPr txBox="1">
            <a:spLocks/>
          </p:cNvSpPr>
          <p:nvPr/>
        </p:nvSpPr>
        <p:spPr>
          <a:xfrm>
            <a:off x="1548748" y="5865780"/>
            <a:ext cx="533181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beyond.</a:t>
            </a:r>
          </a:p>
        </p:txBody>
      </p:sp>
      <p:sp>
        <p:nvSpPr>
          <p:cNvPr id="57" name="TextBox 56">
            <a:extLst>
              <a:ext uri="{FF2B5EF4-FFF2-40B4-BE49-F238E27FC236}">
                <a16:creationId xmlns:a16="http://schemas.microsoft.com/office/drawing/2014/main" id="{688F36F0-DD89-324D-8053-6B162E2A5473}"/>
              </a:ext>
            </a:extLst>
          </p:cNvPr>
          <p:cNvSpPr txBox="1"/>
          <p:nvPr/>
        </p:nvSpPr>
        <p:spPr>
          <a:xfrm>
            <a:off x="18854987" y="9530802"/>
            <a:ext cx="2662909"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FEATURE 4</a:t>
            </a:r>
          </a:p>
        </p:txBody>
      </p:sp>
      <p:sp>
        <p:nvSpPr>
          <p:cNvPr id="58" name="Subtitle 2">
            <a:extLst>
              <a:ext uri="{FF2B5EF4-FFF2-40B4-BE49-F238E27FC236}">
                <a16:creationId xmlns:a16="http://schemas.microsoft.com/office/drawing/2014/main" id="{2578D33D-5AEE-544B-98BA-46FB9D44B384}"/>
              </a:ext>
            </a:extLst>
          </p:cNvPr>
          <p:cNvSpPr txBox="1">
            <a:spLocks/>
          </p:cNvSpPr>
          <p:nvPr/>
        </p:nvSpPr>
        <p:spPr>
          <a:xfrm>
            <a:off x="17520536" y="10115577"/>
            <a:ext cx="533181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beyond.</a:t>
            </a:r>
          </a:p>
        </p:txBody>
      </p:sp>
      <p:sp>
        <p:nvSpPr>
          <p:cNvPr id="61" name="TextBox 60">
            <a:extLst>
              <a:ext uri="{FF2B5EF4-FFF2-40B4-BE49-F238E27FC236}">
                <a16:creationId xmlns:a16="http://schemas.microsoft.com/office/drawing/2014/main" id="{5B1DA983-39F2-214E-8784-DC70F689B6A4}"/>
              </a:ext>
            </a:extLst>
          </p:cNvPr>
          <p:cNvSpPr txBox="1"/>
          <p:nvPr/>
        </p:nvSpPr>
        <p:spPr>
          <a:xfrm>
            <a:off x="18876627" y="5281005"/>
            <a:ext cx="2619628"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FEATURE 2</a:t>
            </a:r>
          </a:p>
        </p:txBody>
      </p:sp>
      <p:sp>
        <p:nvSpPr>
          <p:cNvPr id="5" name="Picture Placeholder 4">
            <a:extLst>
              <a:ext uri="{FF2B5EF4-FFF2-40B4-BE49-F238E27FC236}">
                <a16:creationId xmlns:a16="http://schemas.microsoft.com/office/drawing/2014/main" id="{23B3DE2D-EF8B-DE49-9A2B-E9422F9E4553}"/>
              </a:ext>
            </a:extLst>
          </p:cNvPr>
          <p:cNvSpPr>
            <a:spLocks noGrp="1"/>
          </p:cNvSpPr>
          <p:nvPr>
            <p:ph type="pic" sz="quarter" idx="10"/>
          </p:nvPr>
        </p:nvSpPr>
        <p:spPr/>
      </p:sp>
      <p:sp>
        <p:nvSpPr>
          <p:cNvPr id="62" name="Subtitle 2">
            <a:extLst>
              <a:ext uri="{FF2B5EF4-FFF2-40B4-BE49-F238E27FC236}">
                <a16:creationId xmlns:a16="http://schemas.microsoft.com/office/drawing/2014/main" id="{DFD5A645-EF16-724B-BA3E-AC3F051E474B}"/>
              </a:ext>
            </a:extLst>
          </p:cNvPr>
          <p:cNvSpPr txBox="1">
            <a:spLocks/>
          </p:cNvSpPr>
          <p:nvPr/>
        </p:nvSpPr>
        <p:spPr>
          <a:xfrm>
            <a:off x="17520536" y="5865780"/>
            <a:ext cx="533181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beyond.</a:t>
            </a:r>
          </a:p>
        </p:txBody>
      </p:sp>
      <p:grpSp>
        <p:nvGrpSpPr>
          <p:cNvPr id="36" name="Group 35">
            <a:extLst>
              <a:ext uri="{FF2B5EF4-FFF2-40B4-BE49-F238E27FC236}">
                <a16:creationId xmlns:a16="http://schemas.microsoft.com/office/drawing/2014/main" id="{7CA3DF36-4799-DB41-ADAE-24AC9D3F44DD}"/>
              </a:ext>
            </a:extLst>
          </p:cNvPr>
          <p:cNvGrpSpPr/>
          <p:nvPr/>
        </p:nvGrpSpPr>
        <p:grpSpPr>
          <a:xfrm>
            <a:off x="7766050" y="4482999"/>
            <a:ext cx="8845550" cy="17609444"/>
            <a:chOff x="6319838" y="2074863"/>
            <a:chExt cx="6362700" cy="12666663"/>
          </a:xfrm>
        </p:grpSpPr>
        <p:sp>
          <p:nvSpPr>
            <p:cNvPr id="37" name="Freeform 36">
              <a:extLst>
                <a:ext uri="{FF2B5EF4-FFF2-40B4-BE49-F238E27FC236}">
                  <a16:creationId xmlns:a16="http://schemas.microsoft.com/office/drawing/2014/main" id="{B7E53924-7314-0144-8299-ED5C7E1F5D83}"/>
                </a:ext>
              </a:extLst>
            </p:cNvPr>
            <p:cNvSpPr>
              <a:spLocks noEditPoints="1"/>
            </p:cNvSpPr>
            <p:nvPr/>
          </p:nvSpPr>
          <p:spPr bwMode="auto">
            <a:xfrm>
              <a:off x="6319838" y="2074863"/>
              <a:ext cx="6362700" cy="12666663"/>
            </a:xfrm>
            <a:custGeom>
              <a:avLst/>
              <a:gdLst>
                <a:gd name="T0" fmla="*/ 1435 w 1440"/>
                <a:gd name="T1" fmla="*/ 659 h 2868"/>
                <a:gd name="T2" fmla="*/ 1429 w 1440"/>
                <a:gd name="T3" fmla="*/ 659 h 2868"/>
                <a:gd name="T4" fmla="*/ 1429 w 1440"/>
                <a:gd name="T5" fmla="*/ 221 h 2868"/>
                <a:gd name="T6" fmla="*/ 1209 w 1440"/>
                <a:gd name="T7" fmla="*/ 0 h 2868"/>
                <a:gd name="T8" fmla="*/ 232 w 1440"/>
                <a:gd name="T9" fmla="*/ 0 h 2868"/>
                <a:gd name="T10" fmla="*/ 11 w 1440"/>
                <a:gd name="T11" fmla="*/ 221 h 2868"/>
                <a:gd name="T12" fmla="*/ 11 w 1440"/>
                <a:gd name="T13" fmla="*/ 387 h 2868"/>
                <a:gd name="T14" fmla="*/ 4 w 1440"/>
                <a:gd name="T15" fmla="*/ 387 h 2868"/>
                <a:gd name="T16" fmla="*/ 0 w 1440"/>
                <a:gd name="T17" fmla="*/ 392 h 2868"/>
                <a:gd name="T18" fmla="*/ 0 w 1440"/>
                <a:gd name="T19" fmla="*/ 498 h 2868"/>
                <a:gd name="T20" fmla="*/ 4 w 1440"/>
                <a:gd name="T21" fmla="*/ 502 h 2868"/>
                <a:gd name="T22" fmla="*/ 11 w 1440"/>
                <a:gd name="T23" fmla="*/ 502 h 2868"/>
                <a:gd name="T24" fmla="*/ 11 w 1440"/>
                <a:gd name="T25" fmla="*/ 593 h 2868"/>
                <a:gd name="T26" fmla="*/ 4 w 1440"/>
                <a:gd name="T27" fmla="*/ 593 h 2868"/>
                <a:gd name="T28" fmla="*/ 0 w 1440"/>
                <a:gd name="T29" fmla="*/ 597 h 2868"/>
                <a:gd name="T30" fmla="*/ 0 w 1440"/>
                <a:gd name="T31" fmla="*/ 798 h 2868"/>
                <a:gd name="T32" fmla="*/ 4 w 1440"/>
                <a:gd name="T33" fmla="*/ 802 h 2868"/>
                <a:gd name="T34" fmla="*/ 11 w 1440"/>
                <a:gd name="T35" fmla="*/ 802 h 2868"/>
                <a:gd name="T36" fmla="*/ 11 w 1440"/>
                <a:gd name="T37" fmla="*/ 855 h 2868"/>
                <a:gd name="T38" fmla="*/ 4 w 1440"/>
                <a:gd name="T39" fmla="*/ 855 h 2868"/>
                <a:gd name="T40" fmla="*/ 0 w 1440"/>
                <a:gd name="T41" fmla="*/ 860 h 2868"/>
                <a:gd name="T42" fmla="*/ 0 w 1440"/>
                <a:gd name="T43" fmla="*/ 1061 h 2868"/>
                <a:gd name="T44" fmla="*/ 4 w 1440"/>
                <a:gd name="T45" fmla="*/ 1065 h 2868"/>
                <a:gd name="T46" fmla="*/ 11 w 1440"/>
                <a:gd name="T47" fmla="*/ 1065 h 2868"/>
                <a:gd name="T48" fmla="*/ 11 w 1440"/>
                <a:gd name="T49" fmla="*/ 2647 h 2868"/>
                <a:gd name="T50" fmla="*/ 232 w 1440"/>
                <a:gd name="T51" fmla="*/ 2868 h 2868"/>
                <a:gd name="T52" fmla="*/ 1209 w 1440"/>
                <a:gd name="T53" fmla="*/ 2868 h 2868"/>
                <a:gd name="T54" fmla="*/ 1429 w 1440"/>
                <a:gd name="T55" fmla="*/ 2647 h 2868"/>
                <a:gd name="T56" fmla="*/ 1429 w 1440"/>
                <a:gd name="T57" fmla="*/ 1001 h 2868"/>
                <a:gd name="T58" fmla="*/ 1435 w 1440"/>
                <a:gd name="T59" fmla="*/ 1001 h 2868"/>
                <a:gd name="T60" fmla="*/ 1440 w 1440"/>
                <a:gd name="T61" fmla="*/ 996 h 2868"/>
                <a:gd name="T62" fmla="*/ 1440 w 1440"/>
                <a:gd name="T63" fmla="*/ 664 h 2868"/>
                <a:gd name="T64" fmla="*/ 1435 w 1440"/>
                <a:gd name="T65" fmla="*/ 659 h 2868"/>
                <a:gd name="T66" fmla="*/ 1372 w 1440"/>
                <a:gd name="T67" fmla="*/ 2673 h 2868"/>
                <a:gd name="T68" fmla="*/ 1245 w 1440"/>
                <a:gd name="T69" fmla="*/ 2796 h 2868"/>
                <a:gd name="T70" fmla="*/ 203 w 1440"/>
                <a:gd name="T71" fmla="*/ 2796 h 2868"/>
                <a:gd name="T72" fmla="*/ 76 w 1440"/>
                <a:gd name="T73" fmla="*/ 2673 h 2868"/>
                <a:gd name="T74" fmla="*/ 76 w 1440"/>
                <a:gd name="T75" fmla="*/ 189 h 2868"/>
                <a:gd name="T76" fmla="*/ 203 w 1440"/>
                <a:gd name="T77" fmla="*/ 66 h 2868"/>
                <a:gd name="T78" fmla="*/ 342 w 1440"/>
                <a:gd name="T79" fmla="*/ 66 h 2868"/>
                <a:gd name="T80" fmla="*/ 342 w 1440"/>
                <a:gd name="T81" fmla="*/ 66 h 2868"/>
                <a:gd name="T82" fmla="*/ 343 w 1440"/>
                <a:gd name="T83" fmla="*/ 66 h 2868"/>
                <a:gd name="T84" fmla="*/ 357 w 1440"/>
                <a:gd name="T85" fmla="*/ 79 h 2868"/>
                <a:gd name="T86" fmla="*/ 357 w 1440"/>
                <a:gd name="T87" fmla="*/ 80 h 2868"/>
                <a:gd name="T88" fmla="*/ 375 w 1440"/>
                <a:gd name="T89" fmla="*/ 90 h 2868"/>
                <a:gd name="T90" fmla="*/ 387 w 1440"/>
                <a:gd name="T91" fmla="*/ 131 h 2868"/>
                <a:gd name="T92" fmla="*/ 382 w 1440"/>
                <a:gd name="T93" fmla="*/ 144 h 2868"/>
                <a:gd name="T94" fmla="*/ 440 w 1440"/>
                <a:gd name="T95" fmla="*/ 166 h 2868"/>
                <a:gd name="T96" fmla="*/ 1008 w 1440"/>
                <a:gd name="T97" fmla="*/ 166 h 2868"/>
                <a:gd name="T98" fmla="*/ 1044 w 1440"/>
                <a:gd name="T99" fmla="*/ 158 h 2868"/>
                <a:gd name="T100" fmla="*/ 1044 w 1440"/>
                <a:gd name="T101" fmla="*/ 139 h 2868"/>
                <a:gd name="T102" fmla="*/ 1068 w 1440"/>
                <a:gd name="T103" fmla="*/ 88 h 2868"/>
                <a:gd name="T104" fmla="*/ 1092 w 1440"/>
                <a:gd name="T105" fmla="*/ 74 h 2868"/>
                <a:gd name="T106" fmla="*/ 1105 w 1440"/>
                <a:gd name="T107" fmla="*/ 66 h 2868"/>
                <a:gd name="T108" fmla="*/ 1106 w 1440"/>
                <a:gd name="T109" fmla="*/ 66 h 2868"/>
                <a:gd name="T110" fmla="*/ 1106 w 1440"/>
                <a:gd name="T111" fmla="*/ 66 h 2868"/>
                <a:gd name="T112" fmla="*/ 1245 w 1440"/>
                <a:gd name="T113" fmla="*/ 66 h 2868"/>
                <a:gd name="T114" fmla="*/ 1372 w 1440"/>
                <a:gd name="T115" fmla="*/ 189 h 2868"/>
                <a:gd name="T116" fmla="*/ 1372 w 1440"/>
                <a:gd name="T117" fmla="*/ 2673 h 2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40" h="2868">
                  <a:moveTo>
                    <a:pt x="1435" y="659"/>
                  </a:moveTo>
                  <a:cubicBezTo>
                    <a:pt x="1429" y="659"/>
                    <a:pt x="1429" y="659"/>
                    <a:pt x="1429" y="659"/>
                  </a:cubicBezTo>
                  <a:cubicBezTo>
                    <a:pt x="1429" y="221"/>
                    <a:pt x="1429" y="221"/>
                    <a:pt x="1429" y="221"/>
                  </a:cubicBezTo>
                  <a:cubicBezTo>
                    <a:pt x="1429" y="99"/>
                    <a:pt x="1331" y="0"/>
                    <a:pt x="1209" y="0"/>
                  </a:cubicBezTo>
                  <a:cubicBezTo>
                    <a:pt x="232" y="0"/>
                    <a:pt x="232" y="0"/>
                    <a:pt x="232" y="0"/>
                  </a:cubicBezTo>
                  <a:cubicBezTo>
                    <a:pt x="110" y="0"/>
                    <a:pt x="11" y="99"/>
                    <a:pt x="11" y="221"/>
                  </a:cubicBezTo>
                  <a:cubicBezTo>
                    <a:pt x="11" y="387"/>
                    <a:pt x="11" y="387"/>
                    <a:pt x="11" y="387"/>
                  </a:cubicBezTo>
                  <a:cubicBezTo>
                    <a:pt x="4" y="387"/>
                    <a:pt x="4" y="387"/>
                    <a:pt x="4" y="387"/>
                  </a:cubicBezTo>
                  <a:cubicBezTo>
                    <a:pt x="2" y="387"/>
                    <a:pt x="0" y="389"/>
                    <a:pt x="0" y="392"/>
                  </a:cubicBezTo>
                  <a:cubicBezTo>
                    <a:pt x="0" y="498"/>
                    <a:pt x="0" y="498"/>
                    <a:pt x="0" y="498"/>
                  </a:cubicBezTo>
                  <a:cubicBezTo>
                    <a:pt x="0" y="500"/>
                    <a:pt x="2" y="502"/>
                    <a:pt x="4" y="502"/>
                  </a:cubicBezTo>
                  <a:cubicBezTo>
                    <a:pt x="11" y="502"/>
                    <a:pt x="11" y="502"/>
                    <a:pt x="11" y="502"/>
                  </a:cubicBezTo>
                  <a:cubicBezTo>
                    <a:pt x="11" y="593"/>
                    <a:pt x="11" y="593"/>
                    <a:pt x="11" y="593"/>
                  </a:cubicBezTo>
                  <a:cubicBezTo>
                    <a:pt x="4" y="593"/>
                    <a:pt x="4" y="593"/>
                    <a:pt x="4" y="593"/>
                  </a:cubicBezTo>
                  <a:cubicBezTo>
                    <a:pt x="2" y="593"/>
                    <a:pt x="0" y="595"/>
                    <a:pt x="0" y="597"/>
                  </a:cubicBezTo>
                  <a:cubicBezTo>
                    <a:pt x="0" y="798"/>
                    <a:pt x="0" y="798"/>
                    <a:pt x="0" y="798"/>
                  </a:cubicBezTo>
                  <a:cubicBezTo>
                    <a:pt x="0" y="801"/>
                    <a:pt x="2" y="802"/>
                    <a:pt x="4" y="802"/>
                  </a:cubicBezTo>
                  <a:cubicBezTo>
                    <a:pt x="11" y="802"/>
                    <a:pt x="11" y="802"/>
                    <a:pt x="11" y="802"/>
                  </a:cubicBezTo>
                  <a:cubicBezTo>
                    <a:pt x="11" y="855"/>
                    <a:pt x="11" y="855"/>
                    <a:pt x="11" y="855"/>
                  </a:cubicBezTo>
                  <a:cubicBezTo>
                    <a:pt x="4" y="855"/>
                    <a:pt x="4" y="855"/>
                    <a:pt x="4" y="855"/>
                  </a:cubicBezTo>
                  <a:cubicBezTo>
                    <a:pt x="2" y="855"/>
                    <a:pt x="0" y="857"/>
                    <a:pt x="0" y="860"/>
                  </a:cubicBezTo>
                  <a:cubicBezTo>
                    <a:pt x="0" y="1061"/>
                    <a:pt x="0" y="1061"/>
                    <a:pt x="0" y="1061"/>
                  </a:cubicBezTo>
                  <a:cubicBezTo>
                    <a:pt x="0" y="1063"/>
                    <a:pt x="2" y="1065"/>
                    <a:pt x="4" y="1065"/>
                  </a:cubicBezTo>
                  <a:cubicBezTo>
                    <a:pt x="11" y="1065"/>
                    <a:pt x="11" y="1065"/>
                    <a:pt x="11" y="1065"/>
                  </a:cubicBezTo>
                  <a:cubicBezTo>
                    <a:pt x="11" y="2647"/>
                    <a:pt x="11" y="2647"/>
                    <a:pt x="11" y="2647"/>
                  </a:cubicBezTo>
                  <a:cubicBezTo>
                    <a:pt x="11" y="2769"/>
                    <a:pt x="110" y="2868"/>
                    <a:pt x="232" y="2868"/>
                  </a:cubicBezTo>
                  <a:cubicBezTo>
                    <a:pt x="1209" y="2868"/>
                    <a:pt x="1209" y="2868"/>
                    <a:pt x="1209" y="2868"/>
                  </a:cubicBezTo>
                  <a:cubicBezTo>
                    <a:pt x="1331" y="2868"/>
                    <a:pt x="1429" y="2769"/>
                    <a:pt x="1429" y="2647"/>
                  </a:cubicBezTo>
                  <a:cubicBezTo>
                    <a:pt x="1429" y="1001"/>
                    <a:pt x="1429" y="1001"/>
                    <a:pt x="1429" y="1001"/>
                  </a:cubicBezTo>
                  <a:cubicBezTo>
                    <a:pt x="1435" y="1001"/>
                    <a:pt x="1435" y="1001"/>
                    <a:pt x="1435" y="1001"/>
                  </a:cubicBezTo>
                  <a:cubicBezTo>
                    <a:pt x="1438" y="1001"/>
                    <a:pt x="1440" y="999"/>
                    <a:pt x="1440" y="996"/>
                  </a:cubicBezTo>
                  <a:cubicBezTo>
                    <a:pt x="1440" y="664"/>
                    <a:pt x="1440" y="664"/>
                    <a:pt x="1440" y="664"/>
                  </a:cubicBezTo>
                  <a:cubicBezTo>
                    <a:pt x="1440" y="661"/>
                    <a:pt x="1438" y="659"/>
                    <a:pt x="1435" y="659"/>
                  </a:cubicBezTo>
                  <a:close/>
                  <a:moveTo>
                    <a:pt x="1372" y="2673"/>
                  </a:moveTo>
                  <a:cubicBezTo>
                    <a:pt x="1372" y="2741"/>
                    <a:pt x="1315" y="2796"/>
                    <a:pt x="1245" y="2796"/>
                  </a:cubicBezTo>
                  <a:cubicBezTo>
                    <a:pt x="203" y="2796"/>
                    <a:pt x="203" y="2796"/>
                    <a:pt x="203" y="2796"/>
                  </a:cubicBezTo>
                  <a:cubicBezTo>
                    <a:pt x="133" y="2796"/>
                    <a:pt x="76" y="2741"/>
                    <a:pt x="76" y="2673"/>
                  </a:cubicBezTo>
                  <a:cubicBezTo>
                    <a:pt x="76" y="189"/>
                    <a:pt x="76" y="189"/>
                    <a:pt x="76" y="189"/>
                  </a:cubicBezTo>
                  <a:cubicBezTo>
                    <a:pt x="76" y="121"/>
                    <a:pt x="133" y="66"/>
                    <a:pt x="203" y="66"/>
                  </a:cubicBezTo>
                  <a:cubicBezTo>
                    <a:pt x="342" y="66"/>
                    <a:pt x="342" y="66"/>
                    <a:pt x="342" y="66"/>
                  </a:cubicBezTo>
                  <a:cubicBezTo>
                    <a:pt x="342" y="66"/>
                    <a:pt x="342" y="66"/>
                    <a:pt x="342" y="66"/>
                  </a:cubicBezTo>
                  <a:cubicBezTo>
                    <a:pt x="342" y="66"/>
                    <a:pt x="343" y="66"/>
                    <a:pt x="343" y="66"/>
                  </a:cubicBezTo>
                  <a:cubicBezTo>
                    <a:pt x="351" y="66"/>
                    <a:pt x="357" y="72"/>
                    <a:pt x="357" y="79"/>
                  </a:cubicBezTo>
                  <a:cubicBezTo>
                    <a:pt x="357" y="80"/>
                    <a:pt x="357" y="80"/>
                    <a:pt x="357" y="80"/>
                  </a:cubicBezTo>
                  <a:cubicBezTo>
                    <a:pt x="364" y="80"/>
                    <a:pt x="371" y="84"/>
                    <a:pt x="375" y="90"/>
                  </a:cubicBezTo>
                  <a:cubicBezTo>
                    <a:pt x="383" y="102"/>
                    <a:pt x="387" y="117"/>
                    <a:pt x="387" y="131"/>
                  </a:cubicBezTo>
                  <a:cubicBezTo>
                    <a:pt x="387" y="136"/>
                    <a:pt x="385" y="140"/>
                    <a:pt x="382" y="144"/>
                  </a:cubicBezTo>
                  <a:cubicBezTo>
                    <a:pt x="397" y="158"/>
                    <a:pt x="418" y="166"/>
                    <a:pt x="440" y="166"/>
                  </a:cubicBezTo>
                  <a:cubicBezTo>
                    <a:pt x="1008" y="166"/>
                    <a:pt x="1008" y="166"/>
                    <a:pt x="1008" y="166"/>
                  </a:cubicBezTo>
                  <a:cubicBezTo>
                    <a:pt x="1021" y="166"/>
                    <a:pt x="1033" y="164"/>
                    <a:pt x="1044" y="158"/>
                  </a:cubicBezTo>
                  <a:cubicBezTo>
                    <a:pt x="1041" y="153"/>
                    <a:pt x="1040" y="146"/>
                    <a:pt x="1044" y="139"/>
                  </a:cubicBezTo>
                  <a:cubicBezTo>
                    <a:pt x="1053" y="122"/>
                    <a:pt x="1061" y="105"/>
                    <a:pt x="1068" y="88"/>
                  </a:cubicBezTo>
                  <a:cubicBezTo>
                    <a:pt x="1072" y="78"/>
                    <a:pt x="1081" y="71"/>
                    <a:pt x="1092" y="74"/>
                  </a:cubicBezTo>
                  <a:cubicBezTo>
                    <a:pt x="1094" y="69"/>
                    <a:pt x="1099" y="66"/>
                    <a:pt x="1105" y="66"/>
                  </a:cubicBezTo>
                  <a:cubicBezTo>
                    <a:pt x="1105" y="66"/>
                    <a:pt x="1106" y="66"/>
                    <a:pt x="1106" y="66"/>
                  </a:cubicBezTo>
                  <a:cubicBezTo>
                    <a:pt x="1106" y="66"/>
                    <a:pt x="1106" y="66"/>
                    <a:pt x="1106" y="66"/>
                  </a:cubicBezTo>
                  <a:cubicBezTo>
                    <a:pt x="1245" y="66"/>
                    <a:pt x="1245" y="66"/>
                    <a:pt x="1245" y="66"/>
                  </a:cubicBezTo>
                  <a:cubicBezTo>
                    <a:pt x="1315" y="66"/>
                    <a:pt x="1372" y="121"/>
                    <a:pt x="1372" y="189"/>
                  </a:cubicBezTo>
                  <a:lnTo>
                    <a:pt x="1372" y="2673"/>
                  </a:lnTo>
                  <a:close/>
                </a:path>
              </a:pathLst>
            </a:custGeom>
            <a:solidFill>
              <a:srgbClr val="1919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sp>
          <p:nvSpPr>
            <p:cNvPr id="39" name="Freeform 38">
              <a:extLst>
                <a:ext uri="{FF2B5EF4-FFF2-40B4-BE49-F238E27FC236}">
                  <a16:creationId xmlns:a16="http://schemas.microsoft.com/office/drawing/2014/main" id="{1C213428-67D3-EA49-ACB2-90B4F32836DF}"/>
                </a:ext>
              </a:extLst>
            </p:cNvPr>
            <p:cNvSpPr>
              <a:spLocks noEditPoints="1"/>
            </p:cNvSpPr>
            <p:nvPr/>
          </p:nvSpPr>
          <p:spPr bwMode="auto">
            <a:xfrm>
              <a:off x="8799513" y="2503488"/>
              <a:ext cx="1511300" cy="193675"/>
            </a:xfrm>
            <a:custGeom>
              <a:avLst/>
              <a:gdLst>
                <a:gd name="T0" fmla="*/ 13 w 342"/>
                <a:gd name="T1" fmla="*/ 9 h 44"/>
                <a:gd name="T2" fmla="*/ 0 w 342"/>
                <a:gd name="T3" fmla="*/ 22 h 44"/>
                <a:gd name="T4" fmla="*/ 13 w 342"/>
                <a:gd name="T5" fmla="*/ 35 h 44"/>
                <a:gd name="T6" fmla="*/ 26 w 342"/>
                <a:gd name="T7" fmla="*/ 22 h 44"/>
                <a:gd name="T8" fmla="*/ 13 w 342"/>
                <a:gd name="T9" fmla="*/ 9 h 44"/>
                <a:gd name="T10" fmla="*/ 234 w 342"/>
                <a:gd name="T11" fmla="*/ 13 h 44"/>
                <a:gd name="T12" fmla="*/ 86 w 342"/>
                <a:gd name="T13" fmla="*/ 13 h 44"/>
                <a:gd name="T14" fmla="*/ 77 w 342"/>
                <a:gd name="T15" fmla="*/ 22 h 44"/>
                <a:gd name="T16" fmla="*/ 86 w 342"/>
                <a:gd name="T17" fmla="*/ 31 h 44"/>
                <a:gd name="T18" fmla="*/ 234 w 342"/>
                <a:gd name="T19" fmla="*/ 31 h 44"/>
                <a:gd name="T20" fmla="*/ 243 w 342"/>
                <a:gd name="T21" fmla="*/ 22 h 44"/>
                <a:gd name="T22" fmla="*/ 234 w 342"/>
                <a:gd name="T23" fmla="*/ 13 h 44"/>
                <a:gd name="T24" fmla="*/ 320 w 342"/>
                <a:gd name="T25" fmla="*/ 0 h 44"/>
                <a:gd name="T26" fmla="*/ 298 w 342"/>
                <a:gd name="T27" fmla="*/ 22 h 44"/>
                <a:gd name="T28" fmla="*/ 320 w 342"/>
                <a:gd name="T29" fmla="*/ 44 h 44"/>
                <a:gd name="T30" fmla="*/ 342 w 342"/>
                <a:gd name="T31" fmla="*/ 22 h 44"/>
                <a:gd name="T32" fmla="*/ 320 w 342"/>
                <a:gd name="T33"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2" h="44">
                  <a:moveTo>
                    <a:pt x="13" y="9"/>
                  </a:moveTo>
                  <a:cubicBezTo>
                    <a:pt x="6" y="9"/>
                    <a:pt x="0" y="15"/>
                    <a:pt x="0" y="22"/>
                  </a:cubicBezTo>
                  <a:cubicBezTo>
                    <a:pt x="0" y="30"/>
                    <a:pt x="6" y="35"/>
                    <a:pt x="13" y="35"/>
                  </a:cubicBezTo>
                  <a:cubicBezTo>
                    <a:pt x="20" y="35"/>
                    <a:pt x="26" y="30"/>
                    <a:pt x="26" y="22"/>
                  </a:cubicBezTo>
                  <a:cubicBezTo>
                    <a:pt x="26" y="15"/>
                    <a:pt x="20" y="9"/>
                    <a:pt x="13" y="9"/>
                  </a:cubicBezTo>
                  <a:close/>
                  <a:moveTo>
                    <a:pt x="234" y="13"/>
                  </a:moveTo>
                  <a:cubicBezTo>
                    <a:pt x="86" y="13"/>
                    <a:pt x="86" y="13"/>
                    <a:pt x="86" y="13"/>
                  </a:cubicBezTo>
                  <a:cubicBezTo>
                    <a:pt x="81" y="13"/>
                    <a:pt x="77" y="17"/>
                    <a:pt x="77" y="22"/>
                  </a:cubicBezTo>
                  <a:cubicBezTo>
                    <a:pt x="77" y="27"/>
                    <a:pt x="81" y="31"/>
                    <a:pt x="86" y="31"/>
                  </a:cubicBezTo>
                  <a:cubicBezTo>
                    <a:pt x="234" y="31"/>
                    <a:pt x="234" y="31"/>
                    <a:pt x="234" y="31"/>
                  </a:cubicBezTo>
                  <a:cubicBezTo>
                    <a:pt x="239" y="31"/>
                    <a:pt x="243" y="27"/>
                    <a:pt x="243" y="22"/>
                  </a:cubicBezTo>
                  <a:cubicBezTo>
                    <a:pt x="243" y="17"/>
                    <a:pt x="239" y="13"/>
                    <a:pt x="234" y="13"/>
                  </a:cubicBezTo>
                  <a:close/>
                  <a:moveTo>
                    <a:pt x="320" y="0"/>
                  </a:moveTo>
                  <a:cubicBezTo>
                    <a:pt x="308" y="0"/>
                    <a:pt x="298" y="10"/>
                    <a:pt x="298" y="22"/>
                  </a:cubicBezTo>
                  <a:cubicBezTo>
                    <a:pt x="298" y="34"/>
                    <a:pt x="308" y="44"/>
                    <a:pt x="320" y="44"/>
                  </a:cubicBezTo>
                  <a:cubicBezTo>
                    <a:pt x="332" y="44"/>
                    <a:pt x="342" y="34"/>
                    <a:pt x="342" y="22"/>
                  </a:cubicBezTo>
                  <a:cubicBezTo>
                    <a:pt x="342" y="10"/>
                    <a:pt x="332" y="0"/>
                    <a:pt x="320" y="0"/>
                  </a:cubicBezTo>
                  <a:close/>
                </a:path>
              </a:pathLst>
            </a:custGeom>
            <a:solidFill>
              <a:srgbClr val="ECECE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sp>
          <p:nvSpPr>
            <p:cNvPr id="40" name="Rectangle 39">
              <a:extLst>
                <a:ext uri="{FF2B5EF4-FFF2-40B4-BE49-F238E27FC236}">
                  <a16:creationId xmlns:a16="http://schemas.microsoft.com/office/drawing/2014/main" id="{D47F636A-564F-D94D-8874-A86A96D0EC7B}"/>
                </a:ext>
              </a:extLst>
            </p:cNvPr>
            <p:cNvSpPr>
              <a:spLocks noChangeArrowheads="1"/>
            </p:cNvSpPr>
            <p:nvPr/>
          </p:nvSpPr>
          <p:spPr bwMode="auto">
            <a:xfrm>
              <a:off x="6369050" y="3294063"/>
              <a:ext cx="106363" cy="96838"/>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sp>
          <p:nvSpPr>
            <p:cNvPr id="41" name="Rectangle 40">
              <a:extLst>
                <a:ext uri="{FF2B5EF4-FFF2-40B4-BE49-F238E27FC236}">
                  <a16:creationId xmlns:a16="http://schemas.microsoft.com/office/drawing/2014/main" id="{2F9DBB4B-BD82-A341-8FC4-AF90993A6CD4}"/>
                </a:ext>
              </a:extLst>
            </p:cNvPr>
            <p:cNvSpPr>
              <a:spLocks noChangeArrowheads="1"/>
            </p:cNvSpPr>
            <p:nvPr/>
          </p:nvSpPr>
          <p:spPr bwMode="auto">
            <a:xfrm>
              <a:off x="12528550" y="3294063"/>
              <a:ext cx="106363" cy="96838"/>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sp>
          <p:nvSpPr>
            <p:cNvPr id="42" name="Rectangle 10">
              <a:extLst>
                <a:ext uri="{FF2B5EF4-FFF2-40B4-BE49-F238E27FC236}">
                  <a16:creationId xmlns:a16="http://schemas.microsoft.com/office/drawing/2014/main" id="{4201A703-950E-1041-BD2D-9747B05C1D16}"/>
                </a:ext>
              </a:extLst>
            </p:cNvPr>
            <p:cNvSpPr>
              <a:spLocks noChangeArrowheads="1"/>
            </p:cNvSpPr>
            <p:nvPr/>
          </p:nvSpPr>
          <p:spPr bwMode="auto">
            <a:xfrm>
              <a:off x="6369050" y="13433425"/>
              <a:ext cx="106363" cy="98425"/>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sp>
          <p:nvSpPr>
            <p:cNvPr id="43" name="Rectangle 11">
              <a:extLst>
                <a:ext uri="{FF2B5EF4-FFF2-40B4-BE49-F238E27FC236}">
                  <a16:creationId xmlns:a16="http://schemas.microsoft.com/office/drawing/2014/main" id="{15F00EDB-547A-3E4C-B780-6F817EEFDC80}"/>
                </a:ext>
              </a:extLst>
            </p:cNvPr>
            <p:cNvSpPr>
              <a:spLocks noChangeArrowheads="1"/>
            </p:cNvSpPr>
            <p:nvPr/>
          </p:nvSpPr>
          <p:spPr bwMode="auto">
            <a:xfrm>
              <a:off x="12528550" y="13433425"/>
              <a:ext cx="106363" cy="98425"/>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sp>
          <p:nvSpPr>
            <p:cNvPr id="38" name="Freeform 37">
              <a:extLst>
                <a:ext uri="{FF2B5EF4-FFF2-40B4-BE49-F238E27FC236}">
                  <a16:creationId xmlns:a16="http://schemas.microsoft.com/office/drawing/2014/main" id="{7BFC0395-991E-7E48-A6F1-6E8B4DA1D52B}"/>
                </a:ext>
              </a:extLst>
            </p:cNvPr>
            <p:cNvSpPr>
              <a:spLocks noEditPoints="1"/>
            </p:cNvSpPr>
            <p:nvPr/>
          </p:nvSpPr>
          <p:spPr bwMode="auto">
            <a:xfrm>
              <a:off x="6475413" y="2181225"/>
              <a:ext cx="6053138" cy="12449175"/>
            </a:xfrm>
            <a:custGeom>
              <a:avLst/>
              <a:gdLst>
                <a:gd name="T0" fmla="*/ 1171 w 1370"/>
                <a:gd name="T1" fmla="*/ 0 h 2819"/>
                <a:gd name="T2" fmla="*/ 199 w 1370"/>
                <a:gd name="T3" fmla="*/ 0 h 2819"/>
                <a:gd name="T4" fmla="*/ 0 w 1370"/>
                <a:gd name="T5" fmla="*/ 199 h 2819"/>
                <a:gd name="T6" fmla="*/ 0 w 1370"/>
                <a:gd name="T7" fmla="*/ 2621 h 2819"/>
                <a:gd name="T8" fmla="*/ 199 w 1370"/>
                <a:gd name="T9" fmla="*/ 2819 h 2819"/>
                <a:gd name="T10" fmla="*/ 1171 w 1370"/>
                <a:gd name="T11" fmla="*/ 2819 h 2819"/>
                <a:gd name="T12" fmla="*/ 1370 w 1370"/>
                <a:gd name="T13" fmla="*/ 2621 h 2819"/>
                <a:gd name="T14" fmla="*/ 1370 w 1370"/>
                <a:gd name="T15" fmla="*/ 199 h 2819"/>
                <a:gd name="T16" fmla="*/ 1171 w 1370"/>
                <a:gd name="T17" fmla="*/ 0 h 2819"/>
                <a:gd name="T18" fmla="*/ 1306 w 1370"/>
                <a:gd name="T19" fmla="*/ 2633 h 2819"/>
                <a:gd name="T20" fmla="*/ 1185 w 1370"/>
                <a:gd name="T21" fmla="*/ 2754 h 2819"/>
                <a:gd name="T22" fmla="*/ 186 w 1370"/>
                <a:gd name="T23" fmla="*/ 2754 h 2819"/>
                <a:gd name="T24" fmla="*/ 64 w 1370"/>
                <a:gd name="T25" fmla="*/ 2633 h 2819"/>
                <a:gd name="T26" fmla="*/ 64 w 1370"/>
                <a:gd name="T27" fmla="*/ 187 h 2819"/>
                <a:gd name="T28" fmla="*/ 186 w 1370"/>
                <a:gd name="T29" fmla="*/ 65 h 2819"/>
                <a:gd name="T30" fmla="*/ 319 w 1370"/>
                <a:gd name="T31" fmla="*/ 65 h 2819"/>
                <a:gd name="T32" fmla="*/ 319 w 1370"/>
                <a:gd name="T33" fmla="*/ 65 h 2819"/>
                <a:gd name="T34" fmla="*/ 320 w 1370"/>
                <a:gd name="T35" fmla="*/ 65 h 2819"/>
                <a:gd name="T36" fmla="*/ 334 w 1370"/>
                <a:gd name="T37" fmla="*/ 79 h 2819"/>
                <a:gd name="T38" fmla="*/ 334 w 1370"/>
                <a:gd name="T39" fmla="*/ 79 h 2819"/>
                <a:gd name="T40" fmla="*/ 334 w 1370"/>
                <a:gd name="T41" fmla="*/ 80 h 2819"/>
                <a:gd name="T42" fmla="*/ 334 w 1370"/>
                <a:gd name="T43" fmla="*/ 85 h 2819"/>
                <a:gd name="T44" fmla="*/ 413 w 1370"/>
                <a:gd name="T45" fmla="*/ 165 h 2819"/>
                <a:gd name="T46" fmla="*/ 957 w 1370"/>
                <a:gd name="T47" fmla="*/ 165 h 2819"/>
                <a:gd name="T48" fmla="*/ 1037 w 1370"/>
                <a:gd name="T49" fmla="*/ 85 h 2819"/>
                <a:gd name="T50" fmla="*/ 1037 w 1370"/>
                <a:gd name="T51" fmla="*/ 80 h 2819"/>
                <a:gd name="T52" fmla="*/ 1037 w 1370"/>
                <a:gd name="T53" fmla="*/ 79 h 2819"/>
                <a:gd name="T54" fmla="*/ 1050 w 1370"/>
                <a:gd name="T55" fmla="*/ 65 h 2819"/>
                <a:gd name="T56" fmla="*/ 1051 w 1370"/>
                <a:gd name="T57" fmla="*/ 65 h 2819"/>
                <a:gd name="T58" fmla="*/ 1051 w 1370"/>
                <a:gd name="T59" fmla="*/ 65 h 2819"/>
                <a:gd name="T60" fmla="*/ 1185 w 1370"/>
                <a:gd name="T61" fmla="*/ 65 h 2819"/>
                <a:gd name="T62" fmla="*/ 1306 w 1370"/>
                <a:gd name="T63" fmla="*/ 187 h 2819"/>
                <a:gd name="T64" fmla="*/ 1306 w 1370"/>
                <a:gd name="T65" fmla="*/ 2633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70" h="2819">
                  <a:moveTo>
                    <a:pt x="1171" y="0"/>
                  </a:moveTo>
                  <a:cubicBezTo>
                    <a:pt x="199" y="0"/>
                    <a:pt x="199" y="0"/>
                    <a:pt x="199" y="0"/>
                  </a:cubicBezTo>
                  <a:cubicBezTo>
                    <a:pt x="89" y="0"/>
                    <a:pt x="0" y="89"/>
                    <a:pt x="0" y="199"/>
                  </a:cubicBezTo>
                  <a:cubicBezTo>
                    <a:pt x="0" y="2621"/>
                    <a:pt x="0" y="2621"/>
                    <a:pt x="0" y="2621"/>
                  </a:cubicBezTo>
                  <a:cubicBezTo>
                    <a:pt x="0" y="2730"/>
                    <a:pt x="89" y="2819"/>
                    <a:pt x="199" y="2819"/>
                  </a:cubicBezTo>
                  <a:cubicBezTo>
                    <a:pt x="1171" y="2819"/>
                    <a:pt x="1171" y="2819"/>
                    <a:pt x="1171" y="2819"/>
                  </a:cubicBezTo>
                  <a:cubicBezTo>
                    <a:pt x="1281" y="2819"/>
                    <a:pt x="1370" y="2730"/>
                    <a:pt x="1370" y="2621"/>
                  </a:cubicBezTo>
                  <a:cubicBezTo>
                    <a:pt x="1370" y="199"/>
                    <a:pt x="1370" y="199"/>
                    <a:pt x="1370" y="199"/>
                  </a:cubicBezTo>
                  <a:cubicBezTo>
                    <a:pt x="1370" y="89"/>
                    <a:pt x="1281" y="0"/>
                    <a:pt x="1171" y="0"/>
                  </a:cubicBezTo>
                  <a:close/>
                  <a:moveTo>
                    <a:pt x="1306" y="2633"/>
                  </a:moveTo>
                  <a:cubicBezTo>
                    <a:pt x="1306" y="2700"/>
                    <a:pt x="1252" y="2754"/>
                    <a:pt x="1185" y="2754"/>
                  </a:cubicBezTo>
                  <a:cubicBezTo>
                    <a:pt x="186" y="2754"/>
                    <a:pt x="186" y="2754"/>
                    <a:pt x="186" y="2754"/>
                  </a:cubicBezTo>
                  <a:cubicBezTo>
                    <a:pt x="119" y="2754"/>
                    <a:pt x="64" y="2700"/>
                    <a:pt x="64" y="2633"/>
                  </a:cubicBezTo>
                  <a:cubicBezTo>
                    <a:pt x="64" y="187"/>
                    <a:pt x="64" y="187"/>
                    <a:pt x="64" y="187"/>
                  </a:cubicBezTo>
                  <a:cubicBezTo>
                    <a:pt x="64" y="120"/>
                    <a:pt x="119" y="65"/>
                    <a:pt x="186" y="65"/>
                  </a:cubicBezTo>
                  <a:cubicBezTo>
                    <a:pt x="319" y="65"/>
                    <a:pt x="319" y="65"/>
                    <a:pt x="319" y="65"/>
                  </a:cubicBezTo>
                  <a:cubicBezTo>
                    <a:pt x="319" y="65"/>
                    <a:pt x="319" y="65"/>
                    <a:pt x="319" y="65"/>
                  </a:cubicBezTo>
                  <a:cubicBezTo>
                    <a:pt x="320" y="65"/>
                    <a:pt x="320" y="65"/>
                    <a:pt x="320" y="65"/>
                  </a:cubicBezTo>
                  <a:cubicBezTo>
                    <a:pt x="328" y="65"/>
                    <a:pt x="334" y="71"/>
                    <a:pt x="334" y="79"/>
                  </a:cubicBezTo>
                  <a:cubicBezTo>
                    <a:pt x="334" y="79"/>
                    <a:pt x="334" y="79"/>
                    <a:pt x="334" y="79"/>
                  </a:cubicBezTo>
                  <a:cubicBezTo>
                    <a:pt x="334" y="80"/>
                    <a:pt x="334" y="80"/>
                    <a:pt x="334" y="80"/>
                  </a:cubicBezTo>
                  <a:cubicBezTo>
                    <a:pt x="334" y="85"/>
                    <a:pt x="334" y="85"/>
                    <a:pt x="334" y="85"/>
                  </a:cubicBezTo>
                  <a:cubicBezTo>
                    <a:pt x="334" y="129"/>
                    <a:pt x="369" y="165"/>
                    <a:pt x="413" y="165"/>
                  </a:cubicBezTo>
                  <a:cubicBezTo>
                    <a:pt x="957" y="165"/>
                    <a:pt x="957" y="165"/>
                    <a:pt x="957" y="165"/>
                  </a:cubicBezTo>
                  <a:cubicBezTo>
                    <a:pt x="1001" y="165"/>
                    <a:pt x="1037" y="129"/>
                    <a:pt x="1037" y="85"/>
                  </a:cubicBezTo>
                  <a:cubicBezTo>
                    <a:pt x="1037" y="80"/>
                    <a:pt x="1037" y="80"/>
                    <a:pt x="1037" y="80"/>
                  </a:cubicBezTo>
                  <a:cubicBezTo>
                    <a:pt x="1037" y="79"/>
                    <a:pt x="1037" y="79"/>
                    <a:pt x="1037" y="79"/>
                  </a:cubicBezTo>
                  <a:cubicBezTo>
                    <a:pt x="1037" y="71"/>
                    <a:pt x="1043" y="65"/>
                    <a:pt x="1050" y="65"/>
                  </a:cubicBezTo>
                  <a:cubicBezTo>
                    <a:pt x="1050" y="65"/>
                    <a:pt x="1051" y="65"/>
                    <a:pt x="1051" y="65"/>
                  </a:cubicBezTo>
                  <a:cubicBezTo>
                    <a:pt x="1051" y="65"/>
                    <a:pt x="1051" y="65"/>
                    <a:pt x="1051" y="65"/>
                  </a:cubicBezTo>
                  <a:cubicBezTo>
                    <a:pt x="1185" y="65"/>
                    <a:pt x="1185" y="65"/>
                    <a:pt x="1185" y="65"/>
                  </a:cubicBezTo>
                  <a:cubicBezTo>
                    <a:pt x="1252" y="65"/>
                    <a:pt x="1306" y="120"/>
                    <a:pt x="1306" y="187"/>
                  </a:cubicBezTo>
                  <a:lnTo>
                    <a:pt x="1306" y="26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grpSp>
    </p:spTree>
    <p:extLst>
      <p:ext uri="{BB962C8B-B14F-4D97-AF65-F5344CB8AC3E}">
        <p14:creationId xmlns:p14="http://schemas.microsoft.com/office/powerpoint/2010/main" val="1398222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a:extLst>
              <a:ext uri="{FF2B5EF4-FFF2-40B4-BE49-F238E27FC236}">
                <a16:creationId xmlns:a16="http://schemas.microsoft.com/office/drawing/2014/main" id="{AF959CFD-0B42-494D-B512-2D5841218798}"/>
              </a:ext>
            </a:extLst>
          </p:cNvPr>
          <p:cNvSpPr txBox="1">
            <a:spLocks/>
          </p:cNvSpPr>
          <p:nvPr/>
        </p:nvSpPr>
        <p:spPr>
          <a:xfrm>
            <a:off x="1520825" y="3170496"/>
            <a:ext cx="21336000" cy="1744837"/>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p:txBody>
      </p:sp>
      <p:sp>
        <p:nvSpPr>
          <p:cNvPr id="13" name="TextBox 12">
            <a:extLst>
              <a:ext uri="{FF2B5EF4-FFF2-40B4-BE49-F238E27FC236}">
                <a16:creationId xmlns:a16="http://schemas.microsoft.com/office/drawing/2014/main" id="{154BC0C8-CC0F-C54E-B4D6-0FA0934112AB}"/>
              </a:ext>
            </a:extLst>
          </p:cNvPr>
          <p:cNvSpPr txBox="1"/>
          <p:nvPr/>
        </p:nvSpPr>
        <p:spPr>
          <a:xfrm>
            <a:off x="8962643" y="1141614"/>
            <a:ext cx="6452407"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ABOUT US</a:t>
            </a:r>
          </a:p>
        </p:txBody>
      </p:sp>
      <p:sp>
        <p:nvSpPr>
          <p:cNvPr id="15" name="Picture Placeholder 14">
            <a:extLst>
              <a:ext uri="{FF2B5EF4-FFF2-40B4-BE49-F238E27FC236}">
                <a16:creationId xmlns:a16="http://schemas.microsoft.com/office/drawing/2014/main" id="{02A6D6AE-4575-4F48-9662-71BDD5F8C5FF}"/>
              </a:ext>
            </a:extLst>
          </p:cNvPr>
          <p:cNvSpPr>
            <a:spLocks noGrp="1"/>
          </p:cNvSpPr>
          <p:nvPr>
            <p:ph type="pic" sz="quarter" idx="11"/>
          </p:nvPr>
        </p:nvSpPr>
        <p:spPr/>
      </p:sp>
      <p:sp>
        <p:nvSpPr>
          <p:cNvPr id="17" name="Picture Placeholder 16">
            <a:extLst>
              <a:ext uri="{FF2B5EF4-FFF2-40B4-BE49-F238E27FC236}">
                <a16:creationId xmlns:a16="http://schemas.microsoft.com/office/drawing/2014/main" id="{A77D8ABA-FBCA-EB4D-AA7F-EE76655E9AE3}"/>
              </a:ext>
            </a:extLst>
          </p:cNvPr>
          <p:cNvSpPr>
            <a:spLocks noGrp="1"/>
          </p:cNvSpPr>
          <p:nvPr>
            <p:ph type="pic" sz="quarter" idx="12"/>
          </p:nvPr>
        </p:nvSpPr>
        <p:spPr/>
      </p:sp>
      <p:sp>
        <p:nvSpPr>
          <p:cNvPr id="19" name="Picture Placeholder 18">
            <a:extLst>
              <a:ext uri="{FF2B5EF4-FFF2-40B4-BE49-F238E27FC236}">
                <a16:creationId xmlns:a16="http://schemas.microsoft.com/office/drawing/2014/main" id="{D85143AC-8623-994F-86B9-0E6542567193}"/>
              </a:ext>
            </a:extLst>
          </p:cNvPr>
          <p:cNvSpPr>
            <a:spLocks noGrp="1"/>
          </p:cNvSpPr>
          <p:nvPr>
            <p:ph type="pic" sz="quarter" idx="13"/>
          </p:nvPr>
        </p:nvSpPr>
        <p:spPr/>
      </p:sp>
    </p:spTree>
    <p:extLst>
      <p:ext uri="{BB962C8B-B14F-4D97-AF65-F5344CB8AC3E}">
        <p14:creationId xmlns:p14="http://schemas.microsoft.com/office/powerpoint/2010/main" val="283002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56D1EF-8B87-3149-B1B7-48056F3F9BCC}"/>
              </a:ext>
            </a:extLst>
          </p:cNvPr>
          <p:cNvSpPr/>
          <p:nvPr/>
        </p:nvSpPr>
        <p:spPr>
          <a:xfrm>
            <a:off x="0" y="0"/>
            <a:ext cx="243776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0F7C08DB-CFE4-B142-8087-D2F4E4E9C90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004050" y="1422331"/>
            <a:ext cx="10369550" cy="10369550"/>
          </a:xfrm>
          <a:prstGeom prst="rect">
            <a:avLst/>
          </a:prstGeom>
        </p:spPr>
      </p:pic>
      <p:sp>
        <p:nvSpPr>
          <p:cNvPr id="4" name="TextBox 3">
            <a:extLst>
              <a:ext uri="{FF2B5EF4-FFF2-40B4-BE49-F238E27FC236}">
                <a16:creationId xmlns:a16="http://schemas.microsoft.com/office/drawing/2014/main" id="{D7AF3BAB-6D99-E848-9D55-D431576DF905}"/>
              </a:ext>
            </a:extLst>
          </p:cNvPr>
          <p:cNvSpPr txBox="1"/>
          <p:nvPr/>
        </p:nvSpPr>
        <p:spPr>
          <a:xfrm>
            <a:off x="6320122" y="1141614"/>
            <a:ext cx="11737509" cy="1446550"/>
          </a:xfrm>
          <a:prstGeom prst="rect">
            <a:avLst/>
          </a:prstGeom>
          <a:noFill/>
        </p:spPr>
        <p:txBody>
          <a:bodyPr wrap="none" rtlCol="0">
            <a:spAutoFit/>
          </a:bodyPr>
          <a:lstStyle/>
          <a:p>
            <a:pPr algn="ctr"/>
            <a:r>
              <a:rPr lang="en-US" sz="8800" b="1" spc="600" dirty="0">
                <a:solidFill>
                  <a:schemeClr val="bg1"/>
                </a:solidFill>
                <a:latin typeface="Poppins" pitchFamily="2" charset="77"/>
                <a:cs typeface="Poppins" pitchFamily="2" charset="77"/>
              </a:rPr>
              <a:t>DESKTOP MOCKUP</a:t>
            </a:r>
          </a:p>
        </p:txBody>
      </p:sp>
      <p:sp>
        <p:nvSpPr>
          <p:cNvPr id="11" name="Freeform 978">
            <a:extLst>
              <a:ext uri="{FF2B5EF4-FFF2-40B4-BE49-F238E27FC236}">
                <a16:creationId xmlns:a16="http://schemas.microsoft.com/office/drawing/2014/main" id="{69B2FFF5-64A5-5342-8CA3-1CFC14F2F318}"/>
              </a:ext>
            </a:extLst>
          </p:cNvPr>
          <p:cNvSpPr>
            <a:spLocks noChangeAspect="1" noChangeArrowheads="1"/>
          </p:cNvSpPr>
          <p:nvPr/>
        </p:nvSpPr>
        <p:spPr bwMode="auto">
          <a:xfrm>
            <a:off x="17010067" y="10748145"/>
            <a:ext cx="1332214" cy="1328224"/>
          </a:xfrm>
          <a:custGeom>
            <a:avLst/>
            <a:gdLst>
              <a:gd name="T0" fmla="*/ 2597137 w 291739"/>
              <a:gd name="T1" fmla="*/ 2711158 h 291739"/>
              <a:gd name="T2" fmla="*/ 2791430 w 291739"/>
              <a:gd name="T3" fmla="*/ 2711158 h 291739"/>
              <a:gd name="T4" fmla="*/ 2692291 w 291739"/>
              <a:gd name="T5" fmla="*/ 2522994 h 291739"/>
              <a:gd name="T6" fmla="*/ 2692291 w 291739"/>
              <a:gd name="T7" fmla="*/ 2899327 h 291739"/>
              <a:gd name="T8" fmla="*/ 1669226 w 291739"/>
              <a:gd name="T9" fmla="*/ 2757237 h 291739"/>
              <a:gd name="T10" fmla="*/ 1669226 w 291739"/>
              <a:gd name="T11" fmla="*/ 2665071 h 291739"/>
              <a:gd name="T12" fmla="*/ 2692291 w 291739"/>
              <a:gd name="T13" fmla="*/ 2522994 h 291739"/>
              <a:gd name="T14" fmla="*/ 1954735 w 291739"/>
              <a:gd name="T15" fmla="*/ 2227299 h 291739"/>
              <a:gd name="T16" fmla="*/ 2149042 w 291739"/>
              <a:gd name="T17" fmla="*/ 2227299 h 291739"/>
              <a:gd name="T18" fmla="*/ 2049903 w 291739"/>
              <a:gd name="T19" fmla="*/ 2039124 h 291739"/>
              <a:gd name="T20" fmla="*/ 2839018 w 291739"/>
              <a:gd name="T21" fmla="*/ 2181214 h 291739"/>
              <a:gd name="T22" fmla="*/ 2839018 w 291739"/>
              <a:gd name="T23" fmla="*/ 2277219 h 291739"/>
              <a:gd name="T24" fmla="*/ 2049903 w 291739"/>
              <a:gd name="T25" fmla="*/ 2415468 h 291739"/>
              <a:gd name="T26" fmla="*/ 1669226 w 291739"/>
              <a:gd name="T27" fmla="*/ 2277219 h 291739"/>
              <a:gd name="T28" fmla="*/ 1669226 w 291739"/>
              <a:gd name="T29" fmla="*/ 2181214 h 291739"/>
              <a:gd name="T30" fmla="*/ 2049903 w 291739"/>
              <a:gd name="T31" fmla="*/ 2039124 h 291739"/>
              <a:gd name="T32" fmla="*/ 2367141 w 291739"/>
              <a:gd name="T33" fmla="*/ 1743423 h 291739"/>
              <a:gd name="T34" fmla="*/ 2561453 w 291739"/>
              <a:gd name="T35" fmla="*/ 1743423 h 291739"/>
              <a:gd name="T36" fmla="*/ 2462298 w 291739"/>
              <a:gd name="T37" fmla="*/ 1555266 h 291739"/>
              <a:gd name="T38" fmla="*/ 2839018 w 291739"/>
              <a:gd name="T39" fmla="*/ 1697356 h 291739"/>
              <a:gd name="T40" fmla="*/ 2839018 w 291739"/>
              <a:gd name="T41" fmla="*/ 1789508 h 291739"/>
              <a:gd name="T42" fmla="*/ 2462298 w 291739"/>
              <a:gd name="T43" fmla="*/ 1931605 h 291739"/>
              <a:gd name="T44" fmla="*/ 1669226 w 291739"/>
              <a:gd name="T45" fmla="*/ 1789508 h 291739"/>
              <a:gd name="T46" fmla="*/ 1669226 w 291739"/>
              <a:gd name="T47" fmla="*/ 1697356 h 291739"/>
              <a:gd name="T48" fmla="*/ 2462298 w 291739"/>
              <a:gd name="T49" fmla="*/ 1555266 h 291739"/>
              <a:gd name="T50" fmla="*/ 1385440 w 291739"/>
              <a:gd name="T51" fmla="*/ 3085401 h 291739"/>
              <a:gd name="T52" fmla="*/ 3105373 w 291739"/>
              <a:gd name="T53" fmla="*/ 1376963 h 291739"/>
              <a:gd name="T54" fmla="*/ 1337880 w 291739"/>
              <a:gd name="T55" fmla="*/ 1278775 h 291739"/>
              <a:gd name="T56" fmla="*/ 3204428 w 291739"/>
              <a:gd name="T57" fmla="*/ 1329831 h 291739"/>
              <a:gd name="T58" fmla="*/ 3160851 w 291739"/>
              <a:gd name="T59" fmla="*/ 3175721 h 291739"/>
              <a:gd name="T60" fmla="*/ 1290336 w 291739"/>
              <a:gd name="T61" fmla="*/ 3132536 h 291739"/>
              <a:gd name="T62" fmla="*/ 1337880 w 291739"/>
              <a:gd name="T63" fmla="*/ 1278775 h 291739"/>
              <a:gd name="T64" fmla="*/ 638322 w 291739"/>
              <a:gd name="T65" fmla="*/ 480033 h 291739"/>
              <a:gd name="T66" fmla="*/ 865174 w 291739"/>
              <a:gd name="T67" fmla="*/ 480033 h 291739"/>
              <a:gd name="T68" fmla="*/ 751752 w 291739"/>
              <a:gd name="T69" fmla="*/ 276503 h 291739"/>
              <a:gd name="T70" fmla="*/ 751752 w 291739"/>
              <a:gd name="T71" fmla="*/ 687383 h 291739"/>
              <a:gd name="T72" fmla="*/ 751752 w 291739"/>
              <a:gd name="T73" fmla="*/ 276503 h 291739"/>
              <a:gd name="T74" fmla="*/ 1988830 w 291739"/>
              <a:gd name="T75" fmla="*/ 0 h 291739"/>
              <a:gd name="T76" fmla="*/ 2036192 w 291739"/>
              <a:gd name="T77" fmla="*/ 1073359 h 291739"/>
              <a:gd name="T78" fmla="*/ 1941487 w 291739"/>
              <a:gd name="T79" fmla="*/ 1073359 h 291739"/>
              <a:gd name="T80" fmla="*/ 98636 w 291739"/>
              <a:gd name="T81" fmla="*/ 97566 h 291739"/>
              <a:gd name="T82" fmla="*/ 505088 w 291739"/>
              <a:gd name="T83" fmla="*/ 866521 h 291739"/>
              <a:gd name="T84" fmla="*/ 584018 w 291739"/>
              <a:gd name="T85" fmla="*/ 866521 h 291739"/>
              <a:gd name="T86" fmla="*/ 1361397 w 291739"/>
              <a:gd name="T87" fmla="*/ 483980 h 291739"/>
              <a:gd name="T88" fmla="*/ 1838870 w 291739"/>
              <a:gd name="T89" fmla="*/ 1046045 h 291739"/>
              <a:gd name="T90" fmla="*/ 1759968 w 291739"/>
              <a:gd name="T91" fmla="*/ 1100686 h 291739"/>
              <a:gd name="T92" fmla="*/ 895755 w 291739"/>
              <a:gd name="T93" fmla="*/ 1311462 h 291739"/>
              <a:gd name="T94" fmla="*/ 1108853 w 291739"/>
              <a:gd name="T95" fmla="*/ 1697872 h 291739"/>
              <a:gd name="T96" fmla="*/ 1045716 w 291739"/>
              <a:gd name="T97" fmla="*/ 1686170 h 291739"/>
              <a:gd name="T98" fmla="*/ 98636 w 291739"/>
              <a:gd name="T99" fmla="*/ 1612000 h 291739"/>
              <a:gd name="T100" fmla="*/ 1085182 w 291739"/>
              <a:gd name="T101" fmla="*/ 1920359 h 291739"/>
              <a:gd name="T102" fmla="*/ 1085182 w 291739"/>
              <a:gd name="T103" fmla="*/ 2017940 h 291739"/>
              <a:gd name="T104" fmla="*/ 0 w 291739"/>
              <a:gd name="T105" fmla="*/ 1971098 h 291739"/>
              <a:gd name="T106" fmla="*/ 47330 w 291739"/>
              <a:gd name="T107" fmla="*/ 0 h 29173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1739" h="291739">
                <a:moveTo>
                  <a:pt x="245113" y="240242"/>
                </a:moveTo>
                <a:cubicBezTo>
                  <a:pt x="240059" y="240242"/>
                  <a:pt x="236449" y="244122"/>
                  <a:pt x="236449" y="249061"/>
                </a:cubicBezTo>
                <a:cubicBezTo>
                  <a:pt x="236449" y="254000"/>
                  <a:pt x="240059" y="257528"/>
                  <a:pt x="245113" y="257528"/>
                </a:cubicBezTo>
                <a:cubicBezTo>
                  <a:pt x="249807" y="257528"/>
                  <a:pt x="254139" y="254000"/>
                  <a:pt x="254139" y="249061"/>
                </a:cubicBezTo>
                <a:cubicBezTo>
                  <a:pt x="254139" y="244122"/>
                  <a:pt x="249807" y="240242"/>
                  <a:pt x="245113" y="240242"/>
                </a:cubicBezTo>
                <a:close/>
                <a:moveTo>
                  <a:pt x="245113" y="231775"/>
                </a:moveTo>
                <a:cubicBezTo>
                  <a:pt x="255222" y="231775"/>
                  <a:pt x="263164" y="239536"/>
                  <a:pt x="263164" y="249061"/>
                </a:cubicBezTo>
                <a:cubicBezTo>
                  <a:pt x="263164" y="258586"/>
                  <a:pt x="255222" y="266347"/>
                  <a:pt x="245113" y="266347"/>
                </a:cubicBezTo>
                <a:cubicBezTo>
                  <a:pt x="236810" y="266347"/>
                  <a:pt x="230312" y="260703"/>
                  <a:pt x="227784" y="253295"/>
                </a:cubicBezTo>
                <a:lnTo>
                  <a:pt x="151970" y="253295"/>
                </a:lnTo>
                <a:cubicBezTo>
                  <a:pt x="149443" y="253295"/>
                  <a:pt x="147638" y="251531"/>
                  <a:pt x="147638" y="249061"/>
                </a:cubicBezTo>
                <a:cubicBezTo>
                  <a:pt x="147638" y="246592"/>
                  <a:pt x="149443" y="244828"/>
                  <a:pt x="151970" y="244828"/>
                </a:cubicBezTo>
                <a:lnTo>
                  <a:pt x="227784" y="244828"/>
                </a:lnTo>
                <a:cubicBezTo>
                  <a:pt x="230312" y="237420"/>
                  <a:pt x="236810" y="231775"/>
                  <a:pt x="245113" y="231775"/>
                </a:cubicBezTo>
                <a:close/>
                <a:moveTo>
                  <a:pt x="186628" y="195792"/>
                </a:moveTo>
                <a:cubicBezTo>
                  <a:pt x="181574" y="195792"/>
                  <a:pt x="177964" y="200025"/>
                  <a:pt x="177964" y="204611"/>
                </a:cubicBezTo>
                <a:cubicBezTo>
                  <a:pt x="177964" y="209550"/>
                  <a:pt x="181574" y="213078"/>
                  <a:pt x="186628" y="213078"/>
                </a:cubicBezTo>
                <a:cubicBezTo>
                  <a:pt x="191683" y="213078"/>
                  <a:pt x="195654" y="209550"/>
                  <a:pt x="195654" y="204611"/>
                </a:cubicBezTo>
                <a:cubicBezTo>
                  <a:pt x="195654" y="200025"/>
                  <a:pt x="191683" y="195792"/>
                  <a:pt x="186628" y="195792"/>
                </a:cubicBezTo>
                <a:close/>
                <a:moveTo>
                  <a:pt x="186628" y="187325"/>
                </a:moveTo>
                <a:cubicBezTo>
                  <a:pt x="195293" y="187325"/>
                  <a:pt x="201791" y="192617"/>
                  <a:pt x="203957" y="200378"/>
                </a:cubicBezTo>
                <a:lnTo>
                  <a:pt x="258471" y="200378"/>
                </a:lnTo>
                <a:cubicBezTo>
                  <a:pt x="260998" y="200378"/>
                  <a:pt x="263164" y="202494"/>
                  <a:pt x="263164" y="204611"/>
                </a:cubicBezTo>
                <a:cubicBezTo>
                  <a:pt x="263164" y="207080"/>
                  <a:pt x="260998" y="209197"/>
                  <a:pt x="258471" y="209197"/>
                </a:cubicBezTo>
                <a:lnTo>
                  <a:pt x="203957" y="209197"/>
                </a:lnTo>
                <a:cubicBezTo>
                  <a:pt x="201791" y="216605"/>
                  <a:pt x="195293" y="221897"/>
                  <a:pt x="186628" y="221897"/>
                </a:cubicBezTo>
                <a:cubicBezTo>
                  <a:pt x="178325" y="221897"/>
                  <a:pt x="171465" y="216605"/>
                  <a:pt x="170021" y="209197"/>
                </a:cubicBezTo>
                <a:lnTo>
                  <a:pt x="151970" y="209197"/>
                </a:lnTo>
                <a:cubicBezTo>
                  <a:pt x="149443" y="209197"/>
                  <a:pt x="147638" y="207080"/>
                  <a:pt x="147638" y="204611"/>
                </a:cubicBezTo>
                <a:cubicBezTo>
                  <a:pt x="147638" y="202494"/>
                  <a:pt x="149443" y="200378"/>
                  <a:pt x="151970" y="200378"/>
                </a:cubicBezTo>
                <a:lnTo>
                  <a:pt x="170021" y="200378"/>
                </a:lnTo>
                <a:cubicBezTo>
                  <a:pt x="171465" y="192617"/>
                  <a:pt x="178325" y="187325"/>
                  <a:pt x="186628" y="187325"/>
                </a:cubicBezTo>
                <a:close/>
                <a:moveTo>
                  <a:pt x="224174" y="151342"/>
                </a:moveTo>
                <a:cubicBezTo>
                  <a:pt x="219842" y="151342"/>
                  <a:pt x="215510" y="155222"/>
                  <a:pt x="215510" y="160161"/>
                </a:cubicBezTo>
                <a:cubicBezTo>
                  <a:pt x="215510" y="165100"/>
                  <a:pt x="219842" y="168980"/>
                  <a:pt x="224174" y="168980"/>
                </a:cubicBezTo>
                <a:cubicBezTo>
                  <a:pt x="229589" y="168980"/>
                  <a:pt x="233200" y="165100"/>
                  <a:pt x="233200" y="160161"/>
                </a:cubicBezTo>
                <a:cubicBezTo>
                  <a:pt x="233200" y="155222"/>
                  <a:pt x="229589" y="151342"/>
                  <a:pt x="224174" y="151342"/>
                </a:cubicBezTo>
                <a:close/>
                <a:moveTo>
                  <a:pt x="224174" y="142875"/>
                </a:moveTo>
                <a:cubicBezTo>
                  <a:pt x="232839" y="142875"/>
                  <a:pt x="239337" y="148167"/>
                  <a:pt x="241864" y="155928"/>
                </a:cubicBezTo>
                <a:lnTo>
                  <a:pt x="258471" y="155928"/>
                </a:lnTo>
                <a:cubicBezTo>
                  <a:pt x="260998" y="155928"/>
                  <a:pt x="263164" y="157692"/>
                  <a:pt x="263164" y="160161"/>
                </a:cubicBezTo>
                <a:cubicBezTo>
                  <a:pt x="263164" y="162630"/>
                  <a:pt x="260998" y="164394"/>
                  <a:pt x="258471" y="164394"/>
                </a:cubicBezTo>
                <a:lnTo>
                  <a:pt x="241864" y="164394"/>
                </a:lnTo>
                <a:cubicBezTo>
                  <a:pt x="239337" y="172155"/>
                  <a:pt x="232839" y="177447"/>
                  <a:pt x="224174" y="177447"/>
                </a:cubicBezTo>
                <a:cubicBezTo>
                  <a:pt x="215871" y="177447"/>
                  <a:pt x="209011" y="172155"/>
                  <a:pt x="207567" y="164394"/>
                </a:cubicBezTo>
                <a:lnTo>
                  <a:pt x="151970" y="164394"/>
                </a:lnTo>
                <a:cubicBezTo>
                  <a:pt x="149443" y="164394"/>
                  <a:pt x="147638" y="162630"/>
                  <a:pt x="147638" y="160161"/>
                </a:cubicBezTo>
                <a:cubicBezTo>
                  <a:pt x="147638" y="157692"/>
                  <a:pt x="149443" y="155928"/>
                  <a:pt x="151970" y="155928"/>
                </a:cubicBezTo>
                <a:lnTo>
                  <a:pt x="207567" y="155928"/>
                </a:lnTo>
                <a:cubicBezTo>
                  <a:pt x="209011" y="148167"/>
                  <a:pt x="215871" y="142875"/>
                  <a:pt x="224174" y="142875"/>
                </a:cubicBezTo>
                <a:close/>
                <a:moveTo>
                  <a:pt x="126134" y="126495"/>
                </a:moveTo>
                <a:lnTo>
                  <a:pt x="126134" y="283441"/>
                </a:lnTo>
                <a:lnTo>
                  <a:pt x="282720" y="283441"/>
                </a:lnTo>
                <a:lnTo>
                  <a:pt x="282720" y="126495"/>
                </a:lnTo>
                <a:lnTo>
                  <a:pt x="126134" y="126495"/>
                </a:lnTo>
                <a:close/>
                <a:moveTo>
                  <a:pt x="121804" y="117475"/>
                </a:moveTo>
                <a:lnTo>
                  <a:pt x="287771" y="117475"/>
                </a:lnTo>
                <a:cubicBezTo>
                  <a:pt x="289575" y="117475"/>
                  <a:pt x="291739" y="119640"/>
                  <a:pt x="291739" y="122165"/>
                </a:cubicBezTo>
                <a:lnTo>
                  <a:pt x="291739" y="287771"/>
                </a:lnTo>
                <a:cubicBezTo>
                  <a:pt x="291739" y="290296"/>
                  <a:pt x="289575" y="291739"/>
                  <a:pt x="287771" y="291739"/>
                </a:cubicBezTo>
                <a:lnTo>
                  <a:pt x="121804" y="291739"/>
                </a:lnTo>
                <a:cubicBezTo>
                  <a:pt x="119640" y="291739"/>
                  <a:pt x="117475" y="290296"/>
                  <a:pt x="117475" y="287771"/>
                </a:cubicBezTo>
                <a:lnTo>
                  <a:pt x="117475" y="122165"/>
                </a:lnTo>
                <a:cubicBezTo>
                  <a:pt x="117475" y="119640"/>
                  <a:pt x="119640" y="117475"/>
                  <a:pt x="121804" y="117475"/>
                </a:cubicBezTo>
                <a:close/>
                <a:moveTo>
                  <a:pt x="68441" y="33867"/>
                </a:moveTo>
                <a:cubicBezTo>
                  <a:pt x="62388" y="33867"/>
                  <a:pt x="58115" y="38805"/>
                  <a:pt x="58115" y="44097"/>
                </a:cubicBezTo>
                <a:cubicBezTo>
                  <a:pt x="58115" y="49742"/>
                  <a:pt x="62388" y="54328"/>
                  <a:pt x="68441" y="54328"/>
                </a:cubicBezTo>
                <a:cubicBezTo>
                  <a:pt x="73782" y="54328"/>
                  <a:pt x="78767" y="49742"/>
                  <a:pt x="78767" y="44097"/>
                </a:cubicBezTo>
                <a:cubicBezTo>
                  <a:pt x="78767" y="38805"/>
                  <a:pt x="73782" y="33867"/>
                  <a:pt x="68441" y="33867"/>
                </a:cubicBezTo>
                <a:close/>
                <a:moveTo>
                  <a:pt x="68441" y="25400"/>
                </a:moveTo>
                <a:cubicBezTo>
                  <a:pt x="78767" y="25400"/>
                  <a:pt x="86957" y="33867"/>
                  <a:pt x="86957" y="44097"/>
                </a:cubicBezTo>
                <a:cubicBezTo>
                  <a:pt x="86957" y="54680"/>
                  <a:pt x="78767" y="63147"/>
                  <a:pt x="68441" y="63147"/>
                </a:cubicBezTo>
                <a:cubicBezTo>
                  <a:pt x="58115" y="63147"/>
                  <a:pt x="49213" y="54680"/>
                  <a:pt x="49213" y="44097"/>
                </a:cubicBezTo>
                <a:cubicBezTo>
                  <a:pt x="49213" y="33867"/>
                  <a:pt x="58115" y="25400"/>
                  <a:pt x="68441" y="25400"/>
                </a:cubicBezTo>
                <a:close/>
                <a:moveTo>
                  <a:pt x="4311" y="0"/>
                </a:moveTo>
                <a:lnTo>
                  <a:pt x="181068" y="0"/>
                </a:lnTo>
                <a:cubicBezTo>
                  <a:pt x="183583" y="0"/>
                  <a:pt x="185379" y="2510"/>
                  <a:pt x="185379" y="4303"/>
                </a:cubicBezTo>
                <a:lnTo>
                  <a:pt x="185379" y="98605"/>
                </a:lnTo>
                <a:cubicBezTo>
                  <a:pt x="185379" y="101115"/>
                  <a:pt x="183583" y="102908"/>
                  <a:pt x="181068" y="102908"/>
                </a:cubicBezTo>
                <a:cubicBezTo>
                  <a:pt x="178194" y="102908"/>
                  <a:pt x="176757" y="101115"/>
                  <a:pt x="176757" y="98605"/>
                </a:cubicBezTo>
                <a:lnTo>
                  <a:pt x="176757" y="8964"/>
                </a:lnTo>
                <a:lnTo>
                  <a:pt x="8981" y="8964"/>
                </a:lnTo>
                <a:lnTo>
                  <a:pt x="8981" y="132669"/>
                </a:lnTo>
                <a:lnTo>
                  <a:pt x="45985" y="79602"/>
                </a:lnTo>
                <a:cubicBezTo>
                  <a:pt x="46704" y="78167"/>
                  <a:pt x="47781" y="77809"/>
                  <a:pt x="49578" y="77809"/>
                </a:cubicBezTo>
                <a:cubicBezTo>
                  <a:pt x="50656" y="77809"/>
                  <a:pt x="52452" y="78167"/>
                  <a:pt x="53170" y="79602"/>
                </a:cubicBezTo>
                <a:lnTo>
                  <a:pt x="75804" y="112231"/>
                </a:lnTo>
                <a:lnTo>
                  <a:pt x="123945" y="44462"/>
                </a:lnTo>
                <a:cubicBezTo>
                  <a:pt x="125382" y="41952"/>
                  <a:pt x="129693" y="41952"/>
                  <a:pt x="131130" y="44462"/>
                </a:cubicBezTo>
                <a:lnTo>
                  <a:pt x="167416" y="96096"/>
                </a:lnTo>
                <a:cubicBezTo>
                  <a:pt x="168494" y="98247"/>
                  <a:pt x="168134" y="101115"/>
                  <a:pt x="166338" y="102191"/>
                </a:cubicBezTo>
                <a:cubicBezTo>
                  <a:pt x="164183" y="103625"/>
                  <a:pt x="161668" y="102908"/>
                  <a:pt x="160231" y="101115"/>
                </a:cubicBezTo>
                <a:lnTo>
                  <a:pt x="127537" y="54860"/>
                </a:lnTo>
                <a:lnTo>
                  <a:pt x="81552" y="120478"/>
                </a:lnTo>
                <a:lnTo>
                  <a:pt x="102389" y="150239"/>
                </a:lnTo>
                <a:cubicBezTo>
                  <a:pt x="103467" y="151673"/>
                  <a:pt x="103108" y="154542"/>
                  <a:pt x="100952" y="155976"/>
                </a:cubicBezTo>
                <a:cubicBezTo>
                  <a:pt x="100234" y="156693"/>
                  <a:pt x="99515" y="157052"/>
                  <a:pt x="98797" y="157052"/>
                </a:cubicBezTo>
                <a:cubicBezTo>
                  <a:pt x="97000" y="157052"/>
                  <a:pt x="95922" y="156335"/>
                  <a:pt x="95204" y="154900"/>
                </a:cubicBezTo>
                <a:lnTo>
                  <a:pt x="49578" y="90000"/>
                </a:lnTo>
                <a:lnTo>
                  <a:pt x="8981" y="148088"/>
                </a:lnTo>
                <a:lnTo>
                  <a:pt x="8981" y="176414"/>
                </a:lnTo>
                <a:lnTo>
                  <a:pt x="98797" y="176414"/>
                </a:lnTo>
                <a:cubicBezTo>
                  <a:pt x="100593" y="176414"/>
                  <a:pt x="103108" y="178566"/>
                  <a:pt x="103108" y="181076"/>
                </a:cubicBezTo>
                <a:cubicBezTo>
                  <a:pt x="103108" y="183227"/>
                  <a:pt x="100593" y="185378"/>
                  <a:pt x="98797" y="185378"/>
                </a:cubicBezTo>
                <a:lnTo>
                  <a:pt x="4311" y="185378"/>
                </a:lnTo>
                <a:cubicBezTo>
                  <a:pt x="1796" y="185378"/>
                  <a:pt x="0" y="183227"/>
                  <a:pt x="0" y="181076"/>
                </a:cubicBezTo>
                <a:lnTo>
                  <a:pt x="0" y="4303"/>
                </a:lnTo>
                <a:cubicBezTo>
                  <a:pt x="0" y="2510"/>
                  <a:pt x="1796" y="0"/>
                  <a:pt x="4311" y="0"/>
                </a:cubicBezTo>
                <a:close/>
              </a:path>
            </a:pathLst>
          </a:custGeom>
          <a:solidFill>
            <a:schemeClr val="accent3"/>
          </a:solidFill>
          <a:ln>
            <a:noFill/>
          </a:ln>
          <a:effectLst/>
        </p:spPr>
        <p:txBody>
          <a:bodyPr anchor="ctr"/>
          <a:lstStyle/>
          <a:p>
            <a:endParaRPr lang="en-US">
              <a:solidFill>
                <a:schemeClr val="tx2"/>
              </a:solidFill>
            </a:endParaRPr>
          </a:p>
        </p:txBody>
      </p:sp>
      <p:sp>
        <p:nvSpPr>
          <p:cNvPr id="18" name="TextBox 17">
            <a:extLst>
              <a:ext uri="{FF2B5EF4-FFF2-40B4-BE49-F238E27FC236}">
                <a16:creationId xmlns:a16="http://schemas.microsoft.com/office/drawing/2014/main" id="{0809E720-B6B3-AF47-A6E8-C70B0E935272}"/>
              </a:ext>
            </a:extLst>
          </p:cNvPr>
          <p:cNvSpPr txBox="1"/>
          <p:nvPr/>
        </p:nvSpPr>
        <p:spPr>
          <a:xfrm>
            <a:off x="18808809" y="10423781"/>
            <a:ext cx="2634054"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3</a:t>
            </a:r>
          </a:p>
        </p:txBody>
      </p:sp>
      <p:sp>
        <p:nvSpPr>
          <p:cNvPr id="20" name="Subtitle 2">
            <a:extLst>
              <a:ext uri="{FF2B5EF4-FFF2-40B4-BE49-F238E27FC236}">
                <a16:creationId xmlns:a16="http://schemas.microsoft.com/office/drawing/2014/main" id="{A51B413D-F62B-9646-8DBC-9CB738BA2A55}"/>
              </a:ext>
            </a:extLst>
          </p:cNvPr>
          <p:cNvSpPr txBox="1">
            <a:spLocks/>
          </p:cNvSpPr>
          <p:nvPr/>
        </p:nvSpPr>
        <p:spPr>
          <a:xfrm>
            <a:off x="18808810" y="11008556"/>
            <a:ext cx="4044442"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13" name="Freeform 987">
            <a:extLst>
              <a:ext uri="{FF2B5EF4-FFF2-40B4-BE49-F238E27FC236}">
                <a16:creationId xmlns:a16="http://schemas.microsoft.com/office/drawing/2014/main" id="{A47D97F0-1EE5-F249-BC11-7D2BEACB4135}"/>
              </a:ext>
            </a:extLst>
          </p:cNvPr>
          <p:cNvSpPr>
            <a:spLocks noChangeAspect="1" noChangeArrowheads="1"/>
          </p:cNvSpPr>
          <p:nvPr/>
        </p:nvSpPr>
        <p:spPr bwMode="auto">
          <a:xfrm>
            <a:off x="9184957" y="10746150"/>
            <a:ext cx="1332214" cy="1332214"/>
          </a:xfrm>
          <a:custGeom>
            <a:avLst/>
            <a:gdLst>
              <a:gd name="T0" fmla="*/ 2576457 w 291741"/>
              <a:gd name="T1" fmla="*/ 2710747 h 291740"/>
              <a:gd name="T2" fmla="*/ 2524169 w 291741"/>
              <a:gd name="T3" fmla="*/ 2890528 h 291740"/>
              <a:gd name="T4" fmla="*/ 2475870 w 291741"/>
              <a:gd name="T5" fmla="*/ 2710747 h 291740"/>
              <a:gd name="T6" fmla="*/ 1092183 w 291741"/>
              <a:gd name="T7" fmla="*/ 2667757 h 291740"/>
              <a:gd name="T8" fmla="*/ 1146572 w 291741"/>
              <a:gd name="T9" fmla="*/ 2843617 h 291740"/>
              <a:gd name="T10" fmla="*/ 1046143 w 291741"/>
              <a:gd name="T11" fmla="*/ 2843617 h 291740"/>
              <a:gd name="T12" fmla="*/ 1092183 w 291741"/>
              <a:gd name="T13" fmla="*/ 2667757 h 291740"/>
              <a:gd name="T14" fmla="*/ 2840545 w 291741"/>
              <a:gd name="T15" fmla="*/ 2458529 h 291740"/>
              <a:gd name="T16" fmla="*/ 2840545 w 291741"/>
              <a:gd name="T17" fmla="*/ 2559127 h 291740"/>
              <a:gd name="T18" fmla="*/ 2667677 w 291741"/>
              <a:gd name="T19" fmla="*/ 2510825 h 291740"/>
              <a:gd name="T20" fmla="*/ 757846 w 291741"/>
              <a:gd name="T21" fmla="*/ 2458529 h 291740"/>
              <a:gd name="T22" fmla="*/ 937616 w 291741"/>
              <a:gd name="T23" fmla="*/ 2510825 h 291740"/>
              <a:gd name="T24" fmla="*/ 757846 w 291741"/>
              <a:gd name="T25" fmla="*/ 2559127 h 291740"/>
              <a:gd name="T26" fmla="*/ 757846 w 291741"/>
              <a:gd name="T27" fmla="*/ 2458529 h 291740"/>
              <a:gd name="T28" fmla="*/ 1507238 w 291741"/>
              <a:gd name="T29" fmla="*/ 1797909 h 291740"/>
              <a:gd name="T30" fmla="*/ 2111449 w 291741"/>
              <a:gd name="T31" fmla="*/ 1797909 h 291740"/>
              <a:gd name="T32" fmla="*/ 2477148 w 291741"/>
              <a:gd name="T33" fmla="*/ 1167498 h 291740"/>
              <a:gd name="T34" fmla="*/ 2226705 w 291741"/>
              <a:gd name="T35" fmla="*/ 1754306 h 291740"/>
              <a:gd name="T36" fmla="*/ 2226705 w 291741"/>
              <a:gd name="T37" fmla="*/ 1837562 h 291740"/>
              <a:gd name="T38" fmla="*/ 2477148 w 291741"/>
              <a:gd name="T39" fmla="*/ 2420413 h 291740"/>
              <a:gd name="T40" fmla="*/ 1141548 w 291741"/>
              <a:gd name="T41" fmla="*/ 1167498 h 291740"/>
              <a:gd name="T42" fmla="*/ 1717915 w 291741"/>
              <a:gd name="T43" fmla="*/ 2047696 h 291740"/>
              <a:gd name="T44" fmla="*/ 1368110 w 291741"/>
              <a:gd name="T45" fmla="*/ 1797909 h 291740"/>
              <a:gd name="T46" fmla="*/ 1717915 w 291741"/>
              <a:gd name="T47" fmla="*/ 1540202 h 291740"/>
              <a:gd name="T48" fmla="*/ 1069983 w 291741"/>
              <a:gd name="T49" fmla="*/ 1032701 h 291740"/>
              <a:gd name="T50" fmla="*/ 1809338 w 291741"/>
              <a:gd name="T51" fmla="*/ 1484697 h 291740"/>
              <a:gd name="T52" fmla="*/ 2552657 w 291741"/>
              <a:gd name="T53" fmla="*/ 1032701 h 291740"/>
              <a:gd name="T54" fmla="*/ 2576510 w 291741"/>
              <a:gd name="T55" fmla="*/ 2511597 h 291740"/>
              <a:gd name="T56" fmla="*/ 2524845 w 291741"/>
              <a:gd name="T57" fmla="*/ 2559180 h 291740"/>
              <a:gd name="T58" fmla="*/ 1809338 w 291741"/>
              <a:gd name="T59" fmla="*/ 2107182 h 291740"/>
              <a:gd name="T60" fmla="*/ 1089871 w 291741"/>
              <a:gd name="T61" fmla="*/ 2559180 h 291740"/>
              <a:gd name="T62" fmla="*/ 1046143 w 291741"/>
              <a:gd name="T63" fmla="*/ 2511597 h 291740"/>
              <a:gd name="T64" fmla="*/ 1069983 w 291741"/>
              <a:gd name="T65" fmla="*/ 1032701 h 291740"/>
              <a:gd name="T66" fmla="*/ 2840545 w 291741"/>
              <a:gd name="T67" fmla="*/ 1028743 h 291740"/>
              <a:gd name="T68" fmla="*/ 2840545 w 291741"/>
              <a:gd name="T69" fmla="*/ 1129341 h 291740"/>
              <a:gd name="T70" fmla="*/ 2667677 w 291741"/>
              <a:gd name="T71" fmla="*/ 1081045 h 291740"/>
              <a:gd name="T72" fmla="*/ 757846 w 291741"/>
              <a:gd name="T73" fmla="*/ 1028743 h 291740"/>
              <a:gd name="T74" fmla="*/ 937616 w 291741"/>
              <a:gd name="T75" fmla="*/ 1081045 h 291740"/>
              <a:gd name="T76" fmla="*/ 757846 w 291741"/>
              <a:gd name="T77" fmla="*/ 1129341 h 291740"/>
              <a:gd name="T78" fmla="*/ 757846 w 291741"/>
              <a:gd name="T79" fmla="*/ 1028743 h 291740"/>
              <a:gd name="T80" fmla="*/ 2576457 w 291741"/>
              <a:gd name="T81" fmla="*/ 760989 h 291740"/>
              <a:gd name="T82" fmla="*/ 2524169 w 291741"/>
              <a:gd name="T83" fmla="*/ 937715 h 291740"/>
              <a:gd name="T84" fmla="*/ 2475870 w 291741"/>
              <a:gd name="T85" fmla="*/ 760989 h 291740"/>
              <a:gd name="T86" fmla="*/ 1092183 w 291741"/>
              <a:gd name="T87" fmla="*/ 714888 h 291740"/>
              <a:gd name="T88" fmla="*/ 1146572 w 291741"/>
              <a:gd name="T89" fmla="*/ 887775 h 291740"/>
              <a:gd name="T90" fmla="*/ 1046143 w 291741"/>
              <a:gd name="T91" fmla="*/ 887775 h 291740"/>
              <a:gd name="T92" fmla="*/ 1092183 w 291741"/>
              <a:gd name="T93" fmla="*/ 714888 h 291740"/>
              <a:gd name="T94" fmla="*/ 517561 w 291741"/>
              <a:gd name="T95" fmla="*/ 2315330 h 291740"/>
              <a:gd name="T96" fmla="*/ 98768 w 291741"/>
              <a:gd name="T97" fmla="*/ 2734166 h 291740"/>
              <a:gd name="T98" fmla="*/ 3105453 w 291741"/>
              <a:gd name="T99" fmla="*/ 3105564 h 291740"/>
              <a:gd name="T100" fmla="*/ 517561 w 291741"/>
              <a:gd name="T101" fmla="*/ 497831 h 291740"/>
              <a:gd name="T102" fmla="*/ 98768 w 291741"/>
              <a:gd name="T103" fmla="*/ 462270 h 291740"/>
              <a:gd name="T104" fmla="*/ 418793 w 291741"/>
              <a:gd name="T105" fmla="*/ 2271883 h 291740"/>
              <a:gd name="T106" fmla="*/ 470176 w 291741"/>
              <a:gd name="T107" fmla="*/ 0 h 291740"/>
              <a:gd name="T108" fmla="*/ 517561 w 291741"/>
              <a:gd name="T109" fmla="*/ 406970 h 291740"/>
              <a:gd name="T110" fmla="*/ 3204230 w 291741"/>
              <a:gd name="T111" fmla="*/ 450437 h 291740"/>
              <a:gd name="T112" fmla="*/ 3160760 w 291741"/>
              <a:gd name="T113" fmla="*/ 3204328 h 291740"/>
              <a:gd name="T114" fmla="*/ 0 w 291741"/>
              <a:gd name="T115" fmla="*/ 2734166 h 291740"/>
              <a:gd name="T116" fmla="*/ 470176 w 291741"/>
              <a:gd name="T117" fmla="*/ 0 h 29174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91741" h="291740">
                <a:moveTo>
                  <a:pt x="229821" y="242887"/>
                </a:moveTo>
                <a:cubicBezTo>
                  <a:pt x="232385" y="242887"/>
                  <a:pt x="234583" y="244666"/>
                  <a:pt x="234583" y="246801"/>
                </a:cubicBezTo>
                <a:lnTo>
                  <a:pt x="234583" y="258899"/>
                </a:lnTo>
                <a:cubicBezTo>
                  <a:pt x="234583" y="261390"/>
                  <a:pt x="232385" y="263169"/>
                  <a:pt x="229821" y="263169"/>
                </a:cubicBezTo>
                <a:cubicBezTo>
                  <a:pt x="227623" y="263169"/>
                  <a:pt x="225425" y="261390"/>
                  <a:pt x="225425" y="258899"/>
                </a:cubicBezTo>
                <a:lnTo>
                  <a:pt x="225425" y="246801"/>
                </a:lnTo>
                <a:cubicBezTo>
                  <a:pt x="225425" y="244666"/>
                  <a:pt x="227623" y="242887"/>
                  <a:pt x="229821" y="242887"/>
                </a:cubicBezTo>
                <a:close/>
                <a:moveTo>
                  <a:pt x="99441" y="242887"/>
                </a:moveTo>
                <a:cubicBezTo>
                  <a:pt x="102489" y="242887"/>
                  <a:pt x="104394" y="244666"/>
                  <a:pt x="104394" y="246801"/>
                </a:cubicBezTo>
                <a:lnTo>
                  <a:pt x="104394" y="258899"/>
                </a:lnTo>
                <a:cubicBezTo>
                  <a:pt x="104394" y="261390"/>
                  <a:pt x="102489" y="263169"/>
                  <a:pt x="99441" y="263169"/>
                </a:cubicBezTo>
                <a:cubicBezTo>
                  <a:pt x="96774" y="263169"/>
                  <a:pt x="95250" y="261390"/>
                  <a:pt x="95250" y="258899"/>
                </a:cubicBezTo>
                <a:lnTo>
                  <a:pt x="95250" y="246801"/>
                </a:lnTo>
                <a:cubicBezTo>
                  <a:pt x="95250" y="244666"/>
                  <a:pt x="96774" y="242887"/>
                  <a:pt x="99441" y="242887"/>
                </a:cubicBezTo>
                <a:close/>
                <a:moveTo>
                  <a:pt x="247435" y="223837"/>
                </a:moveTo>
                <a:lnTo>
                  <a:pt x="258628" y="223837"/>
                </a:lnTo>
                <a:cubicBezTo>
                  <a:pt x="261077" y="223837"/>
                  <a:pt x="263175" y="226035"/>
                  <a:pt x="263175" y="228600"/>
                </a:cubicBezTo>
                <a:cubicBezTo>
                  <a:pt x="263175" y="231164"/>
                  <a:pt x="261077" y="232996"/>
                  <a:pt x="258628" y="232996"/>
                </a:cubicBezTo>
                <a:lnTo>
                  <a:pt x="247435" y="232996"/>
                </a:lnTo>
                <a:cubicBezTo>
                  <a:pt x="244987" y="232996"/>
                  <a:pt x="242888" y="231164"/>
                  <a:pt x="242888" y="228600"/>
                </a:cubicBezTo>
                <a:cubicBezTo>
                  <a:pt x="242888" y="226035"/>
                  <a:pt x="244987" y="223837"/>
                  <a:pt x="247435" y="223837"/>
                </a:cubicBezTo>
                <a:close/>
                <a:moveTo>
                  <a:pt x="69002" y="223837"/>
                </a:moveTo>
                <a:lnTo>
                  <a:pt x="80743" y="223837"/>
                </a:lnTo>
                <a:cubicBezTo>
                  <a:pt x="83234" y="223837"/>
                  <a:pt x="85369" y="226035"/>
                  <a:pt x="85369" y="228600"/>
                </a:cubicBezTo>
                <a:cubicBezTo>
                  <a:pt x="85369" y="231164"/>
                  <a:pt x="83234" y="232996"/>
                  <a:pt x="80743" y="232996"/>
                </a:cubicBezTo>
                <a:lnTo>
                  <a:pt x="69002" y="232996"/>
                </a:lnTo>
                <a:cubicBezTo>
                  <a:pt x="66867" y="232996"/>
                  <a:pt x="65088" y="231164"/>
                  <a:pt x="65088" y="228600"/>
                </a:cubicBezTo>
                <a:cubicBezTo>
                  <a:pt x="65088" y="226035"/>
                  <a:pt x="66867" y="223837"/>
                  <a:pt x="69002" y="223837"/>
                </a:cubicBezTo>
                <a:close/>
                <a:moveTo>
                  <a:pt x="164738" y="145643"/>
                </a:moveTo>
                <a:lnTo>
                  <a:pt x="137232" y="163692"/>
                </a:lnTo>
                <a:lnTo>
                  <a:pt x="164738" y="181019"/>
                </a:lnTo>
                <a:lnTo>
                  <a:pt x="192244" y="163692"/>
                </a:lnTo>
                <a:lnTo>
                  <a:pt x="164738" y="145643"/>
                </a:lnTo>
                <a:close/>
                <a:moveTo>
                  <a:pt x="225540" y="106296"/>
                </a:moveTo>
                <a:lnTo>
                  <a:pt x="173062" y="140229"/>
                </a:lnTo>
                <a:lnTo>
                  <a:pt x="202739" y="159722"/>
                </a:lnTo>
                <a:cubicBezTo>
                  <a:pt x="204187" y="160805"/>
                  <a:pt x="204911" y="161887"/>
                  <a:pt x="204911" y="163692"/>
                </a:cubicBezTo>
                <a:cubicBezTo>
                  <a:pt x="204911" y="164775"/>
                  <a:pt x="204187" y="166580"/>
                  <a:pt x="202739" y="167302"/>
                </a:cubicBezTo>
                <a:lnTo>
                  <a:pt x="173062" y="186434"/>
                </a:lnTo>
                <a:lnTo>
                  <a:pt x="225540" y="220367"/>
                </a:lnTo>
                <a:lnTo>
                  <a:pt x="225540" y="106296"/>
                </a:lnTo>
                <a:close/>
                <a:moveTo>
                  <a:pt x="103936" y="106296"/>
                </a:moveTo>
                <a:lnTo>
                  <a:pt x="103936" y="220367"/>
                </a:lnTo>
                <a:lnTo>
                  <a:pt x="156414" y="186434"/>
                </a:lnTo>
                <a:lnTo>
                  <a:pt x="126737" y="167302"/>
                </a:lnTo>
                <a:cubicBezTo>
                  <a:pt x="125289" y="166580"/>
                  <a:pt x="124565" y="164775"/>
                  <a:pt x="124565" y="163692"/>
                </a:cubicBezTo>
                <a:cubicBezTo>
                  <a:pt x="124565" y="161887"/>
                  <a:pt x="125289" y="160805"/>
                  <a:pt x="126737" y="159722"/>
                </a:cubicBezTo>
                <a:lnTo>
                  <a:pt x="156414" y="140229"/>
                </a:lnTo>
                <a:lnTo>
                  <a:pt x="103936" y="106296"/>
                </a:lnTo>
                <a:close/>
                <a:moveTo>
                  <a:pt x="97421" y="94023"/>
                </a:moveTo>
                <a:cubicBezTo>
                  <a:pt x="98869" y="93662"/>
                  <a:pt x="100317" y="93662"/>
                  <a:pt x="102126" y="94745"/>
                </a:cubicBezTo>
                <a:lnTo>
                  <a:pt x="164738" y="135175"/>
                </a:lnTo>
                <a:lnTo>
                  <a:pt x="227711" y="94745"/>
                </a:lnTo>
                <a:cubicBezTo>
                  <a:pt x="229159" y="93662"/>
                  <a:pt x="230607" y="93662"/>
                  <a:pt x="232416" y="94023"/>
                </a:cubicBezTo>
                <a:cubicBezTo>
                  <a:pt x="233502" y="95106"/>
                  <a:pt x="234588" y="96911"/>
                  <a:pt x="234588" y="98355"/>
                </a:cubicBezTo>
                <a:lnTo>
                  <a:pt x="234588" y="228669"/>
                </a:lnTo>
                <a:cubicBezTo>
                  <a:pt x="234588" y="230113"/>
                  <a:pt x="233502" y="231557"/>
                  <a:pt x="232416" y="232279"/>
                </a:cubicBezTo>
                <a:cubicBezTo>
                  <a:pt x="231331" y="233001"/>
                  <a:pt x="230607" y="233001"/>
                  <a:pt x="229883" y="233001"/>
                </a:cubicBezTo>
                <a:cubicBezTo>
                  <a:pt x="229159" y="233001"/>
                  <a:pt x="228073" y="233001"/>
                  <a:pt x="227711" y="232279"/>
                </a:cubicBezTo>
                <a:lnTo>
                  <a:pt x="164738" y="191849"/>
                </a:lnTo>
                <a:lnTo>
                  <a:pt x="102126" y="232279"/>
                </a:lnTo>
                <a:cubicBezTo>
                  <a:pt x="100679" y="233001"/>
                  <a:pt x="100317" y="233001"/>
                  <a:pt x="99231" y="233001"/>
                </a:cubicBezTo>
                <a:cubicBezTo>
                  <a:pt x="98869" y="233001"/>
                  <a:pt x="97783" y="233001"/>
                  <a:pt x="97421" y="232279"/>
                </a:cubicBezTo>
                <a:cubicBezTo>
                  <a:pt x="95974" y="231557"/>
                  <a:pt x="95250" y="230113"/>
                  <a:pt x="95250" y="228669"/>
                </a:cubicBezTo>
                <a:lnTo>
                  <a:pt x="95250" y="98355"/>
                </a:lnTo>
                <a:cubicBezTo>
                  <a:pt x="95250" y="96911"/>
                  <a:pt x="95974" y="95106"/>
                  <a:pt x="97421" y="94023"/>
                </a:cubicBezTo>
                <a:close/>
                <a:moveTo>
                  <a:pt x="247435" y="93662"/>
                </a:moveTo>
                <a:lnTo>
                  <a:pt x="258628" y="93662"/>
                </a:lnTo>
                <a:cubicBezTo>
                  <a:pt x="261077" y="93662"/>
                  <a:pt x="263175" y="95860"/>
                  <a:pt x="263175" y="98424"/>
                </a:cubicBezTo>
                <a:cubicBezTo>
                  <a:pt x="263175" y="100989"/>
                  <a:pt x="261077" y="102821"/>
                  <a:pt x="258628" y="102821"/>
                </a:cubicBezTo>
                <a:lnTo>
                  <a:pt x="247435" y="102821"/>
                </a:lnTo>
                <a:cubicBezTo>
                  <a:pt x="244987" y="102821"/>
                  <a:pt x="242888" y="100989"/>
                  <a:pt x="242888" y="98424"/>
                </a:cubicBezTo>
                <a:cubicBezTo>
                  <a:pt x="242888" y="95860"/>
                  <a:pt x="244987" y="93662"/>
                  <a:pt x="247435" y="93662"/>
                </a:cubicBezTo>
                <a:close/>
                <a:moveTo>
                  <a:pt x="69002" y="93662"/>
                </a:moveTo>
                <a:lnTo>
                  <a:pt x="80743" y="93662"/>
                </a:lnTo>
                <a:cubicBezTo>
                  <a:pt x="83234" y="93662"/>
                  <a:pt x="85369" y="95860"/>
                  <a:pt x="85369" y="98424"/>
                </a:cubicBezTo>
                <a:cubicBezTo>
                  <a:pt x="85369" y="100989"/>
                  <a:pt x="83234" y="102821"/>
                  <a:pt x="80743" y="102821"/>
                </a:cubicBezTo>
                <a:lnTo>
                  <a:pt x="69002" y="102821"/>
                </a:lnTo>
                <a:cubicBezTo>
                  <a:pt x="66867" y="102821"/>
                  <a:pt x="65088" y="100989"/>
                  <a:pt x="65088" y="98424"/>
                </a:cubicBezTo>
                <a:cubicBezTo>
                  <a:pt x="65088" y="95860"/>
                  <a:pt x="66867" y="93662"/>
                  <a:pt x="69002" y="93662"/>
                </a:cubicBezTo>
                <a:close/>
                <a:moveTo>
                  <a:pt x="229821" y="65087"/>
                </a:moveTo>
                <a:cubicBezTo>
                  <a:pt x="232385" y="65087"/>
                  <a:pt x="234583" y="67186"/>
                  <a:pt x="234583" y="69284"/>
                </a:cubicBezTo>
                <a:lnTo>
                  <a:pt x="234583" y="80828"/>
                </a:lnTo>
                <a:cubicBezTo>
                  <a:pt x="234583" y="83276"/>
                  <a:pt x="232385" y="85375"/>
                  <a:pt x="229821" y="85375"/>
                </a:cubicBezTo>
                <a:cubicBezTo>
                  <a:pt x="227623" y="85375"/>
                  <a:pt x="225425" y="83276"/>
                  <a:pt x="225425" y="80828"/>
                </a:cubicBezTo>
                <a:lnTo>
                  <a:pt x="225425" y="69284"/>
                </a:lnTo>
                <a:cubicBezTo>
                  <a:pt x="225425" y="67186"/>
                  <a:pt x="227623" y="65087"/>
                  <a:pt x="229821" y="65087"/>
                </a:cubicBezTo>
                <a:close/>
                <a:moveTo>
                  <a:pt x="99441" y="65087"/>
                </a:moveTo>
                <a:cubicBezTo>
                  <a:pt x="102489" y="65087"/>
                  <a:pt x="104394" y="67186"/>
                  <a:pt x="104394" y="69284"/>
                </a:cubicBezTo>
                <a:lnTo>
                  <a:pt x="104394" y="80828"/>
                </a:lnTo>
                <a:cubicBezTo>
                  <a:pt x="104394" y="83276"/>
                  <a:pt x="102489" y="85375"/>
                  <a:pt x="99441" y="85375"/>
                </a:cubicBezTo>
                <a:cubicBezTo>
                  <a:pt x="96774" y="85375"/>
                  <a:pt x="95250" y="83276"/>
                  <a:pt x="95250" y="80828"/>
                </a:cubicBezTo>
                <a:lnTo>
                  <a:pt x="95250" y="69284"/>
                </a:lnTo>
                <a:cubicBezTo>
                  <a:pt x="95250" y="67186"/>
                  <a:pt x="96774" y="65087"/>
                  <a:pt x="99441" y="65087"/>
                </a:cubicBezTo>
                <a:close/>
                <a:moveTo>
                  <a:pt x="47124" y="45326"/>
                </a:moveTo>
                <a:lnTo>
                  <a:pt x="47124" y="210801"/>
                </a:lnTo>
                <a:cubicBezTo>
                  <a:pt x="47124" y="213319"/>
                  <a:pt x="44966" y="215118"/>
                  <a:pt x="42808" y="215118"/>
                </a:cubicBezTo>
                <a:cubicBezTo>
                  <a:pt x="23742" y="215118"/>
                  <a:pt x="8993" y="230227"/>
                  <a:pt x="8993" y="248933"/>
                </a:cubicBezTo>
                <a:cubicBezTo>
                  <a:pt x="8993" y="267639"/>
                  <a:pt x="23742" y="282747"/>
                  <a:pt x="42808" y="282747"/>
                </a:cubicBezTo>
                <a:lnTo>
                  <a:pt x="282747" y="282747"/>
                </a:lnTo>
                <a:lnTo>
                  <a:pt x="282747" y="45326"/>
                </a:lnTo>
                <a:lnTo>
                  <a:pt x="47124" y="45326"/>
                </a:lnTo>
                <a:close/>
                <a:moveTo>
                  <a:pt x="38131" y="8993"/>
                </a:moveTo>
                <a:cubicBezTo>
                  <a:pt x="21583" y="10792"/>
                  <a:pt x="8993" y="25181"/>
                  <a:pt x="8993" y="42088"/>
                </a:cubicBezTo>
                <a:lnTo>
                  <a:pt x="8993" y="223032"/>
                </a:lnTo>
                <a:cubicBezTo>
                  <a:pt x="15828" y="214039"/>
                  <a:pt x="26260" y="207923"/>
                  <a:pt x="38131" y="206844"/>
                </a:cubicBezTo>
                <a:lnTo>
                  <a:pt x="38131" y="8993"/>
                </a:lnTo>
                <a:close/>
                <a:moveTo>
                  <a:pt x="42808" y="0"/>
                </a:moveTo>
                <a:cubicBezTo>
                  <a:pt x="44966" y="0"/>
                  <a:pt x="47124" y="1439"/>
                  <a:pt x="47124" y="4317"/>
                </a:cubicBezTo>
                <a:lnTo>
                  <a:pt x="47124" y="37052"/>
                </a:lnTo>
                <a:lnTo>
                  <a:pt x="287783" y="37052"/>
                </a:lnTo>
                <a:cubicBezTo>
                  <a:pt x="289582" y="37052"/>
                  <a:pt x="291741" y="38491"/>
                  <a:pt x="291741" y="41009"/>
                </a:cubicBezTo>
                <a:lnTo>
                  <a:pt x="291741" y="287424"/>
                </a:lnTo>
                <a:cubicBezTo>
                  <a:pt x="291741" y="289582"/>
                  <a:pt x="289582" y="291740"/>
                  <a:pt x="287783" y="291740"/>
                </a:cubicBezTo>
                <a:lnTo>
                  <a:pt x="42808" y="291740"/>
                </a:lnTo>
                <a:cubicBezTo>
                  <a:pt x="19065" y="291740"/>
                  <a:pt x="0" y="272675"/>
                  <a:pt x="0" y="248933"/>
                </a:cubicBezTo>
                <a:lnTo>
                  <a:pt x="0" y="42088"/>
                </a:lnTo>
                <a:cubicBezTo>
                  <a:pt x="0" y="19066"/>
                  <a:pt x="19065" y="0"/>
                  <a:pt x="42808" y="0"/>
                </a:cubicBezTo>
                <a:close/>
              </a:path>
            </a:pathLst>
          </a:custGeom>
          <a:solidFill>
            <a:schemeClr val="accent2"/>
          </a:solidFill>
          <a:ln>
            <a:noFill/>
          </a:ln>
          <a:effectLst/>
        </p:spPr>
        <p:txBody>
          <a:bodyPr anchor="ctr"/>
          <a:lstStyle/>
          <a:p>
            <a:endParaRPr lang="en-US"/>
          </a:p>
        </p:txBody>
      </p:sp>
      <p:sp>
        <p:nvSpPr>
          <p:cNvPr id="22" name="TextBox 21">
            <a:extLst>
              <a:ext uri="{FF2B5EF4-FFF2-40B4-BE49-F238E27FC236}">
                <a16:creationId xmlns:a16="http://schemas.microsoft.com/office/drawing/2014/main" id="{414DA0AC-E32B-B04B-848C-C4BB72ADAF79}"/>
              </a:ext>
            </a:extLst>
          </p:cNvPr>
          <p:cNvSpPr txBox="1"/>
          <p:nvPr/>
        </p:nvSpPr>
        <p:spPr>
          <a:xfrm>
            <a:off x="10983699" y="10423781"/>
            <a:ext cx="261962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2</a:t>
            </a:r>
          </a:p>
        </p:txBody>
      </p:sp>
      <p:sp>
        <p:nvSpPr>
          <p:cNvPr id="23" name="Subtitle 2">
            <a:extLst>
              <a:ext uri="{FF2B5EF4-FFF2-40B4-BE49-F238E27FC236}">
                <a16:creationId xmlns:a16="http://schemas.microsoft.com/office/drawing/2014/main" id="{368EEC54-BB05-8148-8F62-A9FF07C2E7B4}"/>
              </a:ext>
            </a:extLst>
          </p:cNvPr>
          <p:cNvSpPr txBox="1">
            <a:spLocks/>
          </p:cNvSpPr>
          <p:nvPr/>
        </p:nvSpPr>
        <p:spPr>
          <a:xfrm>
            <a:off x="10983699" y="11008556"/>
            <a:ext cx="416318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36" name="Freeform 969">
            <a:extLst>
              <a:ext uri="{FF2B5EF4-FFF2-40B4-BE49-F238E27FC236}">
                <a16:creationId xmlns:a16="http://schemas.microsoft.com/office/drawing/2014/main" id="{D3B5276B-24E9-7448-A43B-7DFEA7696DDC}"/>
              </a:ext>
            </a:extLst>
          </p:cNvPr>
          <p:cNvSpPr>
            <a:spLocks noChangeAspect="1" noChangeArrowheads="1"/>
          </p:cNvSpPr>
          <p:nvPr/>
        </p:nvSpPr>
        <p:spPr bwMode="auto">
          <a:xfrm>
            <a:off x="1549798" y="10748145"/>
            <a:ext cx="1172668" cy="1336200"/>
          </a:xfrm>
          <a:custGeom>
            <a:avLst/>
            <a:gdLst>
              <a:gd name="T0" fmla="*/ 394351 w 256815"/>
              <a:gd name="T1" fmla="*/ 2729045 h 293327"/>
              <a:gd name="T2" fmla="*/ 753675 w 256815"/>
              <a:gd name="T3" fmla="*/ 2519522 h 293327"/>
              <a:gd name="T4" fmla="*/ 597451 w 256815"/>
              <a:gd name="T5" fmla="*/ 2313956 h 293327"/>
              <a:gd name="T6" fmla="*/ 851338 w 256815"/>
              <a:gd name="T7" fmla="*/ 2756721 h 293327"/>
              <a:gd name="T8" fmla="*/ 574013 w 256815"/>
              <a:gd name="T9" fmla="*/ 2938574 h 293327"/>
              <a:gd name="T10" fmla="*/ 296713 w 256815"/>
              <a:gd name="T11" fmla="*/ 2756721 h 293327"/>
              <a:gd name="T12" fmla="*/ 550580 w 256815"/>
              <a:gd name="T13" fmla="*/ 2313956 h 293327"/>
              <a:gd name="T14" fmla="*/ 1217283 w 256815"/>
              <a:gd name="T15" fmla="*/ 2367428 h 293327"/>
              <a:gd name="T16" fmla="*/ 1903476 w 256815"/>
              <a:gd name="T17" fmla="*/ 1603040 h 293327"/>
              <a:gd name="T18" fmla="*/ 1217283 w 256815"/>
              <a:gd name="T19" fmla="*/ 830823 h 293327"/>
              <a:gd name="T20" fmla="*/ 306648 w 256815"/>
              <a:gd name="T21" fmla="*/ 916600 h 293327"/>
              <a:gd name="T22" fmla="*/ 306648 w 256815"/>
              <a:gd name="T23" fmla="*/ 2230495 h 293327"/>
              <a:gd name="T24" fmla="*/ 1049734 w 256815"/>
              <a:gd name="T25" fmla="*/ 2623887 h 293327"/>
              <a:gd name="T26" fmla="*/ 825632 w 256815"/>
              <a:gd name="T27" fmla="*/ 959855 h 293327"/>
              <a:gd name="T28" fmla="*/ 857088 w 256815"/>
              <a:gd name="T29" fmla="*/ 137716 h 293327"/>
              <a:gd name="T30" fmla="*/ 601538 w 256815"/>
              <a:gd name="T31" fmla="*/ 767109 h 293327"/>
              <a:gd name="T32" fmla="*/ 298785 w 256815"/>
              <a:gd name="T33" fmla="*/ 590087 h 293327"/>
              <a:gd name="T34" fmla="*/ 373516 w 256815"/>
              <a:gd name="T35" fmla="*/ 15744 h 293327"/>
              <a:gd name="T36" fmla="*/ 577949 w 256815"/>
              <a:gd name="T37" fmla="*/ 668760 h 293327"/>
              <a:gd name="T38" fmla="*/ 778458 w 256815"/>
              <a:gd name="T39" fmla="*/ 15744 h 293327"/>
              <a:gd name="T40" fmla="*/ 916056 w 256815"/>
              <a:gd name="T41" fmla="*/ 979534 h 293327"/>
              <a:gd name="T42" fmla="*/ 577949 w 256815"/>
              <a:gd name="T43" fmla="*/ 3198222 h 293327"/>
              <a:gd name="T44" fmla="*/ 231984 w 256815"/>
              <a:gd name="T45" fmla="*/ 979534 h 293327"/>
              <a:gd name="T46" fmla="*/ 1147142 w 256815"/>
              <a:gd name="T47" fmla="*/ 0 h 293327"/>
              <a:gd name="T48" fmla="*/ 1460241 w 256815"/>
              <a:gd name="T49" fmla="*/ 293784 h 293327"/>
              <a:gd name="T50" fmla="*/ 1820890 w 256815"/>
              <a:gd name="T51" fmla="*/ 144921 h 293327"/>
              <a:gd name="T52" fmla="*/ 2165694 w 256815"/>
              <a:gd name="T53" fmla="*/ 446594 h 293327"/>
              <a:gd name="T54" fmla="*/ 2371786 w 256815"/>
              <a:gd name="T55" fmla="*/ 650296 h 293327"/>
              <a:gd name="T56" fmla="*/ 2665053 w 256815"/>
              <a:gd name="T57" fmla="*/ 897095 h 293327"/>
              <a:gd name="T58" fmla="*/ 2470846 w 256815"/>
              <a:gd name="T59" fmla="*/ 1151708 h 293327"/>
              <a:gd name="T60" fmla="*/ 2823601 w 256815"/>
              <a:gd name="T61" fmla="*/ 1472937 h 293327"/>
              <a:gd name="T62" fmla="*/ 2526340 w 256815"/>
              <a:gd name="T63" fmla="*/ 1833337 h 293327"/>
              <a:gd name="T64" fmla="*/ 2665053 w 256815"/>
              <a:gd name="T65" fmla="*/ 2283836 h 293327"/>
              <a:gd name="T66" fmla="*/ 2371786 w 256815"/>
              <a:gd name="T67" fmla="*/ 2534546 h 293327"/>
              <a:gd name="T68" fmla="*/ 2165694 w 256815"/>
              <a:gd name="T69" fmla="*/ 2738259 h 293327"/>
              <a:gd name="T70" fmla="*/ 1820890 w 256815"/>
              <a:gd name="T71" fmla="*/ 3039899 h 293327"/>
              <a:gd name="T72" fmla="*/ 1460241 w 256815"/>
              <a:gd name="T73" fmla="*/ 2887118 h 293327"/>
              <a:gd name="T74" fmla="*/ 1147142 w 256815"/>
              <a:gd name="T75" fmla="*/ 3180922 h 293327"/>
              <a:gd name="T76" fmla="*/ 1333416 w 256815"/>
              <a:gd name="T77" fmla="*/ 3082998 h 293327"/>
              <a:gd name="T78" fmla="*/ 1400807 w 256815"/>
              <a:gd name="T79" fmla="*/ 2797028 h 293327"/>
              <a:gd name="T80" fmla="*/ 1824855 w 256815"/>
              <a:gd name="T81" fmla="*/ 2930217 h 293327"/>
              <a:gd name="T82" fmla="*/ 2074537 w 256815"/>
              <a:gd name="T83" fmla="*/ 2824452 h 293327"/>
              <a:gd name="T84" fmla="*/ 1987347 w 256815"/>
              <a:gd name="T85" fmla="*/ 2546298 h 293327"/>
              <a:gd name="T86" fmla="*/ 2423295 w 256815"/>
              <a:gd name="T87" fmla="*/ 2448373 h 293327"/>
              <a:gd name="T88" fmla="*/ 2577876 w 256815"/>
              <a:gd name="T89" fmla="*/ 2236835 h 293327"/>
              <a:gd name="T90" fmla="*/ 2387635 w 256815"/>
              <a:gd name="T91" fmla="*/ 2095812 h 293327"/>
              <a:gd name="T92" fmla="*/ 2486699 w 256815"/>
              <a:gd name="T93" fmla="*/ 1735411 h 293327"/>
              <a:gd name="T94" fmla="*/ 2724493 w 256815"/>
              <a:gd name="T95" fmla="*/ 1472937 h 293327"/>
              <a:gd name="T96" fmla="*/ 2435183 w 256815"/>
              <a:gd name="T97" fmla="*/ 1402429 h 293327"/>
              <a:gd name="T98" fmla="*/ 2569953 w 256815"/>
              <a:gd name="T99" fmla="*/ 983272 h 293327"/>
              <a:gd name="T100" fmla="*/ 2462919 w 256815"/>
              <a:gd name="T101" fmla="*/ 740398 h 293327"/>
              <a:gd name="T102" fmla="*/ 2244954 w 256815"/>
              <a:gd name="T103" fmla="*/ 834406 h 293327"/>
              <a:gd name="T104" fmla="*/ 1975460 w 256815"/>
              <a:gd name="T105" fmla="*/ 571958 h 293327"/>
              <a:gd name="T106" fmla="*/ 1868463 w 256815"/>
              <a:gd name="T107" fmla="*/ 242883 h 293327"/>
              <a:gd name="T108" fmla="*/ 1721811 w 256815"/>
              <a:gd name="T109" fmla="*/ 430922 h 293327"/>
              <a:gd name="T110" fmla="*/ 1361180 w 256815"/>
              <a:gd name="T111" fmla="*/ 332993 h 293327"/>
              <a:gd name="T112" fmla="*/ 1147142 w 256815"/>
              <a:gd name="T113" fmla="*/ 94044 h 29332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56815" h="293327">
                <a:moveTo>
                  <a:pt x="52209" y="221290"/>
                </a:moveTo>
                <a:lnTo>
                  <a:pt x="35868" y="231080"/>
                </a:lnTo>
                <a:lnTo>
                  <a:pt x="35868" y="250296"/>
                </a:lnTo>
                <a:lnTo>
                  <a:pt x="52209" y="259723"/>
                </a:lnTo>
                <a:lnTo>
                  <a:pt x="68550" y="250296"/>
                </a:lnTo>
                <a:lnTo>
                  <a:pt x="68550" y="231080"/>
                </a:lnTo>
                <a:lnTo>
                  <a:pt x="52209" y="221290"/>
                </a:lnTo>
                <a:close/>
                <a:moveTo>
                  <a:pt x="50078" y="212226"/>
                </a:moveTo>
                <a:cubicBezTo>
                  <a:pt x="51143" y="211138"/>
                  <a:pt x="52564" y="211138"/>
                  <a:pt x="54341" y="212226"/>
                </a:cubicBezTo>
                <a:lnTo>
                  <a:pt x="74945" y="224553"/>
                </a:lnTo>
                <a:cubicBezTo>
                  <a:pt x="76366" y="225278"/>
                  <a:pt x="77432" y="226366"/>
                  <a:pt x="77432" y="228179"/>
                </a:cubicBezTo>
                <a:lnTo>
                  <a:pt x="77432" y="252834"/>
                </a:lnTo>
                <a:cubicBezTo>
                  <a:pt x="77432" y="254284"/>
                  <a:pt x="76366" y="255735"/>
                  <a:pt x="74945" y="256460"/>
                </a:cubicBezTo>
                <a:lnTo>
                  <a:pt x="54341" y="268787"/>
                </a:lnTo>
                <a:cubicBezTo>
                  <a:pt x="53630" y="269150"/>
                  <a:pt x="52564" y="269512"/>
                  <a:pt x="52209" y="269512"/>
                </a:cubicBezTo>
                <a:cubicBezTo>
                  <a:pt x="51143" y="269512"/>
                  <a:pt x="50433" y="269150"/>
                  <a:pt x="50078" y="268787"/>
                </a:cubicBezTo>
                <a:lnTo>
                  <a:pt x="29473" y="256460"/>
                </a:lnTo>
                <a:cubicBezTo>
                  <a:pt x="27697" y="255735"/>
                  <a:pt x="26987" y="254284"/>
                  <a:pt x="26987" y="252834"/>
                </a:cubicBezTo>
                <a:lnTo>
                  <a:pt x="26987" y="228179"/>
                </a:lnTo>
                <a:cubicBezTo>
                  <a:pt x="26987" y="226366"/>
                  <a:pt x="27697" y="225278"/>
                  <a:pt x="29473" y="224553"/>
                </a:cubicBezTo>
                <a:lnTo>
                  <a:pt x="50078" y="212226"/>
                </a:lnTo>
                <a:close/>
                <a:moveTo>
                  <a:pt x="110717" y="76200"/>
                </a:moveTo>
                <a:cubicBezTo>
                  <a:pt x="150268" y="76200"/>
                  <a:pt x="182199" y="107478"/>
                  <a:pt x="182199" y="147024"/>
                </a:cubicBezTo>
                <a:cubicBezTo>
                  <a:pt x="182199" y="185492"/>
                  <a:pt x="150268" y="217129"/>
                  <a:pt x="110717" y="217129"/>
                </a:cubicBezTo>
                <a:cubicBezTo>
                  <a:pt x="108539" y="217129"/>
                  <a:pt x="106362" y="215331"/>
                  <a:pt x="106362" y="212814"/>
                </a:cubicBezTo>
                <a:cubicBezTo>
                  <a:pt x="106362" y="210298"/>
                  <a:pt x="108539" y="208500"/>
                  <a:pt x="110717" y="208500"/>
                </a:cubicBezTo>
                <a:cubicBezTo>
                  <a:pt x="145188" y="208500"/>
                  <a:pt x="173128" y="180818"/>
                  <a:pt x="173128" y="147024"/>
                </a:cubicBezTo>
                <a:cubicBezTo>
                  <a:pt x="173128" y="112870"/>
                  <a:pt x="145188" y="85188"/>
                  <a:pt x="110717" y="85188"/>
                </a:cubicBezTo>
                <a:cubicBezTo>
                  <a:pt x="108539" y="85188"/>
                  <a:pt x="106362" y="82671"/>
                  <a:pt x="106362" y="80155"/>
                </a:cubicBezTo>
                <a:cubicBezTo>
                  <a:pt x="106362" y="77638"/>
                  <a:pt x="108539" y="76200"/>
                  <a:pt x="110717" y="76200"/>
                </a:cubicBezTo>
                <a:close/>
                <a:moveTo>
                  <a:pt x="27177" y="12628"/>
                </a:moveTo>
                <a:cubicBezTo>
                  <a:pt x="15734" y="20926"/>
                  <a:pt x="8940" y="33554"/>
                  <a:pt x="8940" y="48347"/>
                </a:cubicBezTo>
                <a:cubicBezTo>
                  <a:pt x="8940" y="62418"/>
                  <a:pt x="16449" y="76128"/>
                  <a:pt x="27892" y="84066"/>
                </a:cubicBezTo>
                <a:cubicBezTo>
                  <a:pt x="29322" y="85148"/>
                  <a:pt x="30038" y="86591"/>
                  <a:pt x="30038" y="88034"/>
                </a:cubicBezTo>
                <a:lnTo>
                  <a:pt x="30038" y="200963"/>
                </a:lnTo>
                <a:cubicBezTo>
                  <a:pt x="30038" y="202046"/>
                  <a:pt x="29322" y="203850"/>
                  <a:pt x="27892" y="204571"/>
                </a:cubicBezTo>
                <a:cubicBezTo>
                  <a:pt x="16449" y="212870"/>
                  <a:pt x="8940" y="226219"/>
                  <a:pt x="8940" y="240651"/>
                </a:cubicBezTo>
                <a:cubicBezTo>
                  <a:pt x="8940" y="264824"/>
                  <a:pt x="28250" y="284307"/>
                  <a:pt x="52566" y="284307"/>
                </a:cubicBezTo>
                <a:cubicBezTo>
                  <a:pt x="76167" y="284307"/>
                  <a:pt x="95477" y="264824"/>
                  <a:pt x="95477" y="240651"/>
                </a:cubicBezTo>
                <a:cubicBezTo>
                  <a:pt x="95477" y="226219"/>
                  <a:pt x="88683" y="212870"/>
                  <a:pt x="76882" y="204571"/>
                </a:cubicBezTo>
                <a:cubicBezTo>
                  <a:pt x="75452" y="203850"/>
                  <a:pt x="75094" y="202046"/>
                  <a:pt x="75094" y="200963"/>
                </a:cubicBezTo>
                <a:lnTo>
                  <a:pt x="75094" y="88034"/>
                </a:lnTo>
                <a:cubicBezTo>
                  <a:pt x="75094" y="86591"/>
                  <a:pt x="75452" y="85148"/>
                  <a:pt x="76882" y="84066"/>
                </a:cubicBezTo>
                <a:cubicBezTo>
                  <a:pt x="88683" y="76128"/>
                  <a:pt x="95477" y="62418"/>
                  <a:pt x="95477" y="48347"/>
                </a:cubicBezTo>
                <a:cubicBezTo>
                  <a:pt x="95477" y="33554"/>
                  <a:pt x="89041" y="20926"/>
                  <a:pt x="77955" y="12628"/>
                </a:cubicBezTo>
                <a:lnTo>
                  <a:pt x="77955" y="54119"/>
                </a:lnTo>
                <a:cubicBezTo>
                  <a:pt x="77955" y="55923"/>
                  <a:pt x="76882" y="57367"/>
                  <a:pt x="75452" y="58088"/>
                </a:cubicBezTo>
                <a:lnTo>
                  <a:pt x="54712" y="70355"/>
                </a:lnTo>
                <a:cubicBezTo>
                  <a:pt x="52924" y="71077"/>
                  <a:pt x="51493" y="71077"/>
                  <a:pt x="50420" y="70355"/>
                </a:cubicBezTo>
                <a:lnTo>
                  <a:pt x="29680" y="58088"/>
                </a:lnTo>
                <a:cubicBezTo>
                  <a:pt x="27892" y="57367"/>
                  <a:pt x="27177" y="55923"/>
                  <a:pt x="27177" y="54119"/>
                </a:cubicBezTo>
                <a:lnTo>
                  <a:pt x="27177" y="12628"/>
                </a:lnTo>
                <a:close/>
                <a:moveTo>
                  <a:pt x="29680" y="1082"/>
                </a:moveTo>
                <a:cubicBezTo>
                  <a:pt x="30753" y="0"/>
                  <a:pt x="32541" y="0"/>
                  <a:pt x="33971" y="1443"/>
                </a:cubicBezTo>
                <a:cubicBezTo>
                  <a:pt x="35402" y="1804"/>
                  <a:pt x="36117" y="3247"/>
                  <a:pt x="36117" y="4690"/>
                </a:cubicBezTo>
                <a:lnTo>
                  <a:pt x="36117" y="51955"/>
                </a:lnTo>
                <a:lnTo>
                  <a:pt x="52566" y="61335"/>
                </a:lnTo>
                <a:lnTo>
                  <a:pt x="69015" y="51955"/>
                </a:lnTo>
                <a:lnTo>
                  <a:pt x="69015" y="4690"/>
                </a:lnTo>
                <a:cubicBezTo>
                  <a:pt x="69015" y="3247"/>
                  <a:pt x="69731" y="1804"/>
                  <a:pt x="70803" y="1443"/>
                </a:cubicBezTo>
                <a:cubicBezTo>
                  <a:pt x="72234" y="0"/>
                  <a:pt x="73664" y="0"/>
                  <a:pt x="75452" y="1082"/>
                </a:cubicBezTo>
                <a:cubicBezTo>
                  <a:pt x="93689" y="10102"/>
                  <a:pt x="104417" y="27781"/>
                  <a:pt x="104417" y="48347"/>
                </a:cubicBezTo>
                <a:cubicBezTo>
                  <a:pt x="104417" y="64582"/>
                  <a:pt x="96908" y="80097"/>
                  <a:pt x="83319" y="89838"/>
                </a:cubicBezTo>
                <a:lnTo>
                  <a:pt x="83319" y="198438"/>
                </a:lnTo>
                <a:cubicBezTo>
                  <a:pt x="96908" y="208901"/>
                  <a:pt x="104417" y="223694"/>
                  <a:pt x="104417" y="240651"/>
                </a:cubicBezTo>
                <a:cubicBezTo>
                  <a:pt x="104417" y="269515"/>
                  <a:pt x="81531" y="293327"/>
                  <a:pt x="52566" y="293327"/>
                </a:cubicBezTo>
                <a:cubicBezTo>
                  <a:pt x="23959" y="293327"/>
                  <a:pt x="0" y="269515"/>
                  <a:pt x="0" y="240651"/>
                </a:cubicBezTo>
                <a:cubicBezTo>
                  <a:pt x="0" y="223694"/>
                  <a:pt x="8224" y="208901"/>
                  <a:pt x="21098" y="198438"/>
                </a:cubicBezTo>
                <a:lnTo>
                  <a:pt x="21098" y="89838"/>
                </a:lnTo>
                <a:cubicBezTo>
                  <a:pt x="8224" y="80097"/>
                  <a:pt x="0" y="64582"/>
                  <a:pt x="0" y="48347"/>
                </a:cubicBezTo>
                <a:cubicBezTo>
                  <a:pt x="0" y="27781"/>
                  <a:pt x="11800" y="10102"/>
                  <a:pt x="29680" y="1082"/>
                </a:cubicBezTo>
                <a:close/>
                <a:moveTo>
                  <a:pt x="104337" y="0"/>
                </a:moveTo>
                <a:lnTo>
                  <a:pt x="121280" y="0"/>
                </a:lnTo>
                <a:cubicBezTo>
                  <a:pt x="127408" y="0"/>
                  <a:pt x="132815" y="5389"/>
                  <a:pt x="132815" y="11497"/>
                </a:cubicBezTo>
                <a:lnTo>
                  <a:pt x="132815" y="26946"/>
                </a:lnTo>
                <a:cubicBezTo>
                  <a:pt x="138943" y="27665"/>
                  <a:pt x="144710" y="29821"/>
                  <a:pt x="150477" y="31976"/>
                </a:cubicBezTo>
                <a:lnTo>
                  <a:pt x="158408" y="18324"/>
                </a:lnTo>
                <a:cubicBezTo>
                  <a:pt x="159850" y="15449"/>
                  <a:pt x="162373" y="14012"/>
                  <a:pt x="165617" y="13294"/>
                </a:cubicBezTo>
                <a:cubicBezTo>
                  <a:pt x="168501" y="12216"/>
                  <a:pt x="171384" y="12934"/>
                  <a:pt x="174268" y="14371"/>
                </a:cubicBezTo>
                <a:lnTo>
                  <a:pt x="192652" y="25150"/>
                </a:lnTo>
                <a:cubicBezTo>
                  <a:pt x="198419" y="27665"/>
                  <a:pt x="199861" y="35210"/>
                  <a:pt x="196977" y="40959"/>
                </a:cubicBezTo>
                <a:lnTo>
                  <a:pt x="189408" y="53893"/>
                </a:lnTo>
                <a:cubicBezTo>
                  <a:pt x="194094" y="57845"/>
                  <a:pt x="198419" y="62516"/>
                  <a:pt x="202745" y="67187"/>
                </a:cubicBezTo>
                <a:lnTo>
                  <a:pt x="215722" y="59642"/>
                </a:lnTo>
                <a:cubicBezTo>
                  <a:pt x="218245" y="57845"/>
                  <a:pt x="221489" y="57486"/>
                  <a:pt x="224733" y="58204"/>
                </a:cubicBezTo>
                <a:cubicBezTo>
                  <a:pt x="227617" y="59642"/>
                  <a:pt x="230140" y="61079"/>
                  <a:pt x="231943" y="63953"/>
                </a:cubicBezTo>
                <a:lnTo>
                  <a:pt x="242396" y="82277"/>
                </a:lnTo>
                <a:cubicBezTo>
                  <a:pt x="243838" y="84792"/>
                  <a:pt x="243838" y="88025"/>
                  <a:pt x="243117" y="90900"/>
                </a:cubicBezTo>
                <a:cubicBezTo>
                  <a:pt x="242757" y="94133"/>
                  <a:pt x="240594" y="96648"/>
                  <a:pt x="238431" y="97726"/>
                </a:cubicBezTo>
                <a:lnTo>
                  <a:pt x="224733" y="105630"/>
                </a:lnTo>
                <a:cubicBezTo>
                  <a:pt x="226896" y="111738"/>
                  <a:pt x="228338" y="117846"/>
                  <a:pt x="229780" y="123595"/>
                </a:cubicBezTo>
                <a:lnTo>
                  <a:pt x="245280" y="123595"/>
                </a:lnTo>
                <a:cubicBezTo>
                  <a:pt x="251408" y="123595"/>
                  <a:pt x="256815" y="128984"/>
                  <a:pt x="256815" y="135092"/>
                </a:cubicBezTo>
                <a:lnTo>
                  <a:pt x="256815" y="156290"/>
                </a:lnTo>
                <a:cubicBezTo>
                  <a:pt x="256815" y="162757"/>
                  <a:pt x="251408" y="168146"/>
                  <a:pt x="245280" y="168146"/>
                </a:cubicBezTo>
                <a:lnTo>
                  <a:pt x="229780" y="168146"/>
                </a:lnTo>
                <a:cubicBezTo>
                  <a:pt x="228338" y="174254"/>
                  <a:pt x="226896" y="180362"/>
                  <a:pt x="224733" y="186470"/>
                </a:cubicBezTo>
                <a:lnTo>
                  <a:pt x="238431" y="194015"/>
                </a:lnTo>
                <a:cubicBezTo>
                  <a:pt x="243478" y="196889"/>
                  <a:pt x="245280" y="203716"/>
                  <a:pt x="242396" y="209464"/>
                </a:cubicBezTo>
                <a:lnTo>
                  <a:pt x="231943" y="227788"/>
                </a:lnTo>
                <a:cubicBezTo>
                  <a:pt x="230140" y="230303"/>
                  <a:pt x="227617" y="232458"/>
                  <a:pt x="224733" y="233536"/>
                </a:cubicBezTo>
                <a:cubicBezTo>
                  <a:pt x="221489" y="233896"/>
                  <a:pt x="218245" y="233536"/>
                  <a:pt x="215722" y="232458"/>
                </a:cubicBezTo>
                <a:lnTo>
                  <a:pt x="202745" y="224554"/>
                </a:lnTo>
                <a:cubicBezTo>
                  <a:pt x="198419" y="229584"/>
                  <a:pt x="194094" y="233896"/>
                  <a:pt x="189408" y="237848"/>
                </a:cubicBezTo>
                <a:lnTo>
                  <a:pt x="196977" y="251141"/>
                </a:lnTo>
                <a:cubicBezTo>
                  <a:pt x="199861" y="256531"/>
                  <a:pt x="198419" y="263716"/>
                  <a:pt x="192652" y="266950"/>
                </a:cubicBezTo>
                <a:lnTo>
                  <a:pt x="174268" y="277369"/>
                </a:lnTo>
                <a:cubicBezTo>
                  <a:pt x="171384" y="279166"/>
                  <a:pt x="168501" y="279525"/>
                  <a:pt x="165617" y="278806"/>
                </a:cubicBezTo>
                <a:cubicBezTo>
                  <a:pt x="162373" y="277729"/>
                  <a:pt x="159850" y="275932"/>
                  <a:pt x="158408" y="273417"/>
                </a:cubicBezTo>
                <a:lnTo>
                  <a:pt x="150477" y="260124"/>
                </a:lnTo>
                <a:cubicBezTo>
                  <a:pt x="144710" y="261920"/>
                  <a:pt x="138943" y="263716"/>
                  <a:pt x="132815" y="264794"/>
                </a:cubicBezTo>
                <a:lnTo>
                  <a:pt x="132815" y="280244"/>
                </a:lnTo>
                <a:cubicBezTo>
                  <a:pt x="132815" y="286351"/>
                  <a:pt x="127408" y="291741"/>
                  <a:pt x="121280" y="291741"/>
                </a:cubicBezTo>
                <a:lnTo>
                  <a:pt x="104337" y="291741"/>
                </a:lnTo>
                <a:cubicBezTo>
                  <a:pt x="102175" y="291741"/>
                  <a:pt x="100012" y="289585"/>
                  <a:pt x="100012" y="287070"/>
                </a:cubicBezTo>
                <a:cubicBezTo>
                  <a:pt x="100012" y="284914"/>
                  <a:pt x="102175" y="282759"/>
                  <a:pt x="104337" y="282759"/>
                </a:cubicBezTo>
                <a:lnTo>
                  <a:pt x="121280" y="282759"/>
                </a:lnTo>
                <a:cubicBezTo>
                  <a:pt x="122361" y="282759"/>
                  <a:pt x="123803" y="281681"/>
                  <a:pt x="123803" y="280244"/>
                </a:cubicBezTo>
                <a:lnTo>
                  <a:pt x="123803" y="261201"/>
                </a:lnTo>
                <a:cubicBezTo>
                  <a:pt x="123803" y="258686"/>
                  <a:pt x="125245" y="257249"/>
                  <a:pt x="127408" y="256531"/>
                </a:cubicBezTo>
                <a:cubicBezTo>
                  <a:pt x="135338" y="255453"/>
                  <a:pt x="143629" y="253297"/>
                  <a:pt x="151559" y="250064"/>
                </a:cubicBezTo>
                <a:cubicBezTo>
                  <a:pt x="153001" y="249704"/>
                  <a:pt x="155524" y="250064"/>
                  <a:pt x="156605" y="252219"/>
                </a:cubicBezTo>
                <a:lnTo>
                  <a:pt x="165977" y="268746"/>
                </a:lnTo>
                <a:cubicBezTo>
                  <a:pt x="166338" y="269465"/>
                  <a:pt x="167059" y="270184"/>
                  <a:pt x="167780" y="270184"/>
                </a:cubicBezTo>
                <a:cubicBezTo>
                  <a:pt x="168501" y="270184"/>
                  <a:pt x="168861" y="270184"/>
                  <a:pt x="169943" y="269824"/>
                </a:cubicBezTo>
                <a:lnTo>
                  <a:pt x="188687" y="259046"/>
                </a:lnTo>
                <a:cubicBezTo>
                  <a:pt x="189408" y="258327"/>
                  <a:pt x="190129" y="256531"/>
                  <a:pt x="189408" y="255453"/>
                </a:cubicBezTo>
                <a:lnTo>
                  <a:pt x="179675" y="239285"/>
                </a:lnTo>
                <a:cubicBezTo>
                  <a:pt x="178233" y="237129"/>
                  <a:pt x="179315" y="234614"/>
                  <a:pt x="180757" y="233536"/>
                </a:cubicBezTo>
                <a:cubicBezTo>
                  <a:pt x="187245" y="228147"/>
                  <a:pt x="193012" y="222039"/>
                  <a:pt x="198419" y="215931"/>
                </a:cubicBezTo>
                <a:cubicBezTo>
                  <a:pt x="199501" y="214494"/>
                  <a:pt x="202024" y="213776"/>
                  <a:pt x="204187" y="214853"/>
                </a:cubicBezTo>
                <a:lnTo>
                  <a:pt x="220408" y="224554"/>
                </a:lnTo>
                <a:cubicBezTo>
                  <a:pt x="220768" y="224913"/>
                  <a:pt x="221489" y="224913"/>
                  <a:pt x="222210" y="224913"/>
                </a:cubicBezTo>
                <a:cubicBezTo>
                  <a:pt x="223291" y="224554"/>
                  <a:pt x="223652" y="224195"/>
                  <a:pt x="224012" y="223836"/>
                </a:cubicBezTo>
                <a:lnTo>
                  <a:pt x="234466" y="205153"/>
                </a:lnTo>
                <a:cubicBezTo>
                  <a:pt x="235187" y="204793"/>
                  <a:pt x="235187" y="203716"/>
                  <a:pt x="234466" y="202997"/>
                </a:cubicBezTo>
                <a:cubicBezTo>
                  <a:pt x="234466" y="202638"/>
                  <a:pt x="234105" y="201919"/>
                  <a:pt x="233745" y="201560"/>
                </a:cubicBezTo>
                <a:lnTo>
                  <a:pt x="217164" y="192218"/>
                </a:lnTo>
                <a:cubicBezTo>
                  <a:pt x="215001" y="190781"/>
                  <a:pt x="214280" y="188985"/>
                  <a:pt x="215001" y="186829"/>
                </a:cubicBezTo>
                <a:cubicBezTo>
                  <a:pt x="218245" y="178925"/>
                  <a:pt x="220408" y="171020"/>
                  <a:pt x="221489" y="162757"/>
                </a:cubicBezTo>
                <a:cubicBezTo>
                  <a:pt x="221850" y="160601"/>
                  <a:pt x="223652" y="159164"/>
                  <a:pt x="226175" y="159164"/>
                </a:cubicBezTo>
                <a:lnTo>
                  <a:pt x="245280" y="159164"/>
                </a:lnTo>
                <a:cubicBezTo>
                  <a:pt x="246361" y="159164"/>
                  <a:pt x="247803" y="158086"/>
                  <a:pt x="247803" y="156290"/>
                </a:cubicBezTo>
                <a:lnTo>
                  <a:pt x="247803" y="135092"/>
                </a:lnTo>
                <a:cubicBezTo>
                  <a:pt x="247803" y="134014"/>
                  <a:pt x="246361" y="132577"/>
                  <a:pt x="245280" y="132577"/>
                </a:cubicBezTo>
                <a:lnTo>
                  <a:pt x="226175" y="132577"/>
                </a:lnTo>
                <a:cubicBezTo>
                  <a:pt x="223652" y="132577"/>
                  <a:pt x="221850" y="131140"/>
                  <a:pt x="221489" y="128625"/>
                </a:cubicBezTo>
                <a:cubicBezTo>
                  <a:pt x="220408" y="121080"/>
                  <a:pt x="218245" y="112816"/>
                  <a:pt x="215001" y="104912"/>
                </a:cubicBezTo>
                <a:cubicBezTo>
                  <a:pt x="214280" y="103115"/>
                  <a:pt x="215001" y="100960"/>
                  <a:pt x="217164" y="99882"/>
                </a:cubicBezTo>
                <a:lnTo>
                  <a:pt x="233745" y="90181"/>
                </a:lnTo>
                <a:cubicBezTo>
                  <a:pt x="234105" y="90181"/>
                  <a:pt x="234466" y="89103"/>
                  <a:pt x="234466" y="88744"/>
                </a:cubicBezTo>
                <a:cubicBezTo>
                  <a:pt x="235187" y="88025"/>
                  <a:pt x="235187" y="87307"/>
                  <a:pt x="234466" y="86229"/>
                </a:cubicBezTo>
                <a:lnTo>
                  <a:pt x="224012" y="67905"/>
                </a:lnTo>
                <a:cubicBezTo>
                  <a:pt x="223652" y="67546"/>
                  <a:pt x="223291" y="67187"/>
                  <a:pt x="222210" y="66827"/>
                </a:cubicBezTo>
                <a:cubicBezTo>
                  <a:pt x="221489" y="66827"/>
                  <a:pt x="220768" y="66827"/>
                  <a:pt x="220408" y="67187"/>
                </a:cubicBezTo>
                <a:lnTo>
                  <a:pt x="204187" y="76528"/>
                </a:lnTo>
                <a:cubicBezTo>
                  <a:pt x="202024" y="77965"/>
                  <a:pt x="199501" y="77247"/>
                  <a:pt x="198419" y="75809"/>
                </a:cubicBezTo>
                <a:cubicBezTo>
                  <a:pt x="193012" y="69342"/>
                  <a:pt x="187245" y="63594"/>
                  <a:pt x="180757" y="58204"/>
                </a:cubicBezTo>
                <a:cubicBezTo>
                  <a:pt x="179315" y="57127"/>
                  <a:pt x="178233" y="54612"/>
                  <a:pt x="179675" y="52456"/>
                </a:cubicBezTo>
                <a:lnTo>
                  <a:pt x="189408" y="35929"/>
                </a:lnTo>
                <a:cubicBezTo>
                  <a:pt x="190129" y="35210"/>
                  <a:pt x="189408" y="33054"/>
                  <a:pt x="188687" y="32695"/>
                </a:cubicBezTo>
                <a:lnTo>
                  <a:pt x="169943" y="22276"/>
                </a:lnTo>
                <a:cubicBezTo>
                  <a:pt x="168861" y="21557"/>
                  <a:pt x="168501" y="21557"/>
                  <a:pt x="167780" y="21557"/>
                </a:cubicBezTo>
                <a:cubicBezTo>
                  <a:pt x="167059" y="21557"/>
                  <a:pt x="166338" y="22635"/>
                  <a:pt x="165977" y="22994"/>
                </a:cubicBezTo>
                <a:lnTo>
                  <a:pt x="156605" y="39521"/>
                </a:lnTo>
                <a:cubicBezTo>
                  <a:pt x="155524" y="41318"/>
                  <a:pt x="153001" y="42036"/>
                  <a:pt x="151559" y="41318"/>
                </a:cubicBezTo>
                <a:cubicBezTo>
                  <a:pt x="143629" y="38444"/>
                  <a:pt x="135338" y="35929"/>
                  <a:pt x="127408" y="35210"/>
                </a:cubicBezTo>
                <a:cubicBezTo>
                  <a:pt x="125245" y="34851"/>
                  <a:pt x="123803" y="32695"/>
                  <a:pt x="123803" y="30539"/>
                </a:cubicBezTo>
                <a:lnTo>
                  <a:pt x="123803" y="11497"/>
                </a:lnTo>
                <a:cubicBezTo>
                  <a:pt x="123803" y="10419"/>
                  <a:pt x="122361" y="8623"/>
                  <a:pt x="121280" y="8623"/>
                </a:cubicBezTo>
                <a:lnTo>
                  <a:pt x="104337" y="8623"/>
                </a:lnTo>
                <a:cubicBezTo>
                  <a:pt x="102175" y="8623"/>
                  <a:pt x="100012" y="7186"/>
                  <a:pt x="100012" y="4671"/>
                </a:cubicBezTo>
                <a:cubicBezTo>
                  <a:pt x="100012" y="2156"/>
                  <a:pt x="102175" y="0"/>
                  <a:pt x="104337" y="0"/>
                </a:cubicBezTo>
                <a:close/>
              </a:path>
            </a:pathLst>
          </a:custGeom>
          <a:solidFill>
            <a:schemeClr val="accent1"/>
          </a:solidFill>
          <a:ln>
            <a:noFill/>
          </a:ln>
          <a:effectLst/>
        </p:spPr>
        <p:txBody>
          <a:bodyPr anchor="ctr"/>
          <a:lstStyle/>
          <a:p>
            <a:endParaRPr lang="en-US">
              <a:solidFill>
                <a:schemeClr val="tx2"/>
              </a:solidFill>
            </a:endParaRPr>
          </a:p>
        </p:txBody>
      </p:sp>
      <p:sp>
        <p:nvSpPr>
          <p:cNvPr id="37" name="TextBox 36">
            <a:extLst>
              <a:ext uri="{FF2B5EF4-FFF2-40B4-BE49-F238E27FC236}">
                <a16:creationId xmlns:a16="http://schemas.microsoft.com/office/drawing/2014/main" id="{AE62A347-A0F6-CF48-BC4D-C7F160F80617}"/>
              </a:ext>
            </a:extLst>
          </p:cNvPr>
          <p:cNvSpPr txBox="1"/>
          <p:nvPr/>
        </p:nvSpPr>
        <p:spPr>
          <a:xfrm>
            <a:off x="3188994" y="10423781"/>
            <a:ext cx="253947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1</a:t>
            </a:r>
          </a:p>
        </p:txBody>
      </p:sp>
      <p:sp>
        <p:nvSpPr>
          <p:cNvPr id="38" name="Subtitle 2">
            <a:extLst>
              <a:ext uri="{FF2B5EF4-FFF2-40B4-BE49-F238E27FC236}">
                <a16:creationId xmlns:a16="http://schemas.microsoft.com/office/drawing/2014/main" id="{B4CBCD2E-EB8F-A14C-AE07-39C0736EFC1D}"/>
              </a:ext>
            </a:extLst>
          </p:cNvPr>
          <p:cNvSpPr txBox="1">
            <a:spLocks/>
          </p:cNvSpPr>
          <p:nvPr/>
        </p:nvSpPr>
        <p:spPr>
          <a:xfrm>
            <a:off x="3188994" y="11008556"/>
            <a:ext cx="416318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7" name="Picture Placeholder 6">
            <a:extLst>
              <a:ext uri="{FF2B5EF4-FFF2-40B4-BE49-F238E27FC236}">
                <a16:creationId xmlns:a16="http://schemas.microsoft.com/office/drawing/2014/main" id="{965CEFCE-8B2F-9F4E-ADB2-4E9F6D3AD4E4}"/>
              </a:ext>
            </a:extLst>
          </p:cNvPr>
          <p:cNvSpPr>
            <a:spLocks noGrp="1"/>
          </p:cNvSpPr>
          <p:nvPr>
            <p:ph type="pic" sz="quarter" idx="10"/>
          </p:nvPr>
        </p:nvSpPr>
        <p:spPr/>
      </p:sp>
    </p:spTree>
    <p:extLst>
      <p:ext uri="{BB962C8B-B14F-4D97-AF65-F5344CB8AC3E}">
        <p14:creationId xmlns:p14="http://schemas.microsoft.com/office/powerpoint/2010/main" val="18848002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FEC14AB-3A69-D645-AE4F-E168DDA640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251816" y="2679700"/>
            <a:ext cx="10909300" cy="10909300"/>
          </a:xfrm>
          <a:prstGeom prst="rect">
            <a:avLst/>
          </a:prstGeom>
        </p:spPr>
      </p:pic>
      <p:sp>
        <p:nvSpPr>
          <p:cNvPr id="4" name="TextBox 3">
            <a:extLst>
              <a:ext uri="{FF2B5EF4-FFF2-40B4-BE49-F238E27FC236}">
                <a16:creationId xmlns:a16="http://schemas.microsoft.com/office/drawing/2014/main" id="{D7AF3BAB-6D99-E848-9D55-D431576DF905}"/>
              </a:ext>
            </a:extLst>
          </p:cNvPr>
          <p:cNvSpPr txBox="1"/>
          <p:nvPr/>
        </p:nvSpPr>
        <p:spPr>
          <a:xfrm>
            <a:off x="6777780" y="1141614"/>
            <a:ext cx="1082219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LAPTOP MOCKUP</a:t>
            </a:r>
          </a:p>
        </p:txBody>
      </p:sp>
      <p:sp>
        <p:nvSpPr>
          <p:cNvPr id="8" name="TextBox 7">
            <a:extLst>
              <a:ext uri="{FF2B5EF4-FFF2-40B4-BE49-F238E27FC236}">
                <a16:creationId xmlns:a16="http://schemas.microsoft.com/office/drawing/2014/main" id="{040FA97C-F9E0-EF45-B583-6AC84693E594}"/>
              </a:ext>
            </a:extLst>
          </p:cNvPr>
          <p:cNvSpPr txBox="1"/>
          <p:nvPr/>
        </p:nvSpPr>
        <p:spPr>
          <a:xfrm>
            <a:off x="12964681" y="3744976"/>
            <a:ext cx="253947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1</a:t>
            </a:r>
          </a:p>
        </p:txBody>
      </p:sp>
      <p:sp>
        <p:nvSpPr>
          <p:cNvPr id="9" name="Subtitle 2">
            <a:extLst>
              <a:ext uri="{FF2B5EF4-FFF2-40B4-BE49-F238E27FC236}">
                <a16:creationId xmlns:a16="http://schemas.microsoft.com/office/drawing/2014/main" id="{0F979E25-8973-F546-A2E4-CFAAB9816BCE}"/>
              </a:ext>
            </a:extLst>
          </p:cNvPr>
          <p:cNvSpPr txBox="1">
            <a:spLocks/>
          </p:cNvSpPr>
          <p:nvPr/>
        </p:nvSpPr>
        <p:spPr>
          <a:xfrm>
            <a:off x="12964681" y="4468296"/>
            <a:ext cx="438438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2" name="TextBox 11">
            <a:extLst>
              <a:ext uri="{FF2B5EF4-FFF2-40B4-BE49-F238E27FC236}">
                <a16:creationId xmlns:a16="http://schemas.microsoft.com/office/drawing/2014/main" id="{880E34C5-FD35-2842-BF50-4D1E8575C4A0}"/>
              </a:ext>
            </a:extLst>
          </p:cNvPr>
          <p:cNvSpPr txBox="1"/>
          <p:nvPr/>
        </p:nvSpPr>
        <p:spPr>
          <a:xfrm>
            <a:off x="18475615" y="3744976"/>
            <a:ext cx="261962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2</a:t>
            </a:r>
          </a:p>
        </p:txBody>
      </p:sp>
      <p:sp>
        <p:nvSpPr>
          <p:cNvPr id="13" name="Subtitle 2">
            <a:extLst>
              <a:ext uri="{FF2B5EF4-FFF2-40B4-BE49-F238E27FC236}">
                <a16:creationId xmlns:a16="http://schemas.microsoft.com/office/drawing/2014/main" id="{D91788E2-E581-1840-B7DB-FA1B7852A6A9}"/>
              </a:ext>
            </a:extLst>
          </p:cNvPr>
          <p:cNvSpPr txBox="1">
            <a:spLocks/>
          </p:cNvSpPr>
          <p:nvPr/>
        </p:nvSpPr>
        <p:spPr>
          <a:xfrm>
            <a:off x="18475615" y="4468296"/>
            <a:ext cx="438438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4" name="TextBox 13">
            <a:extLst>
              <a:ext uri="{FF2B5EF4-FFF2-40B4-BE49-F238E27FC236}">
                <a16:creationId xmlns:a16="http://schemas.microsoft.com/office/drawing/2014/main" id="{463B82AC-DDC4-5C4B-892A-6C4984999A10}"/>
              </a:ext>
            </a:extLst>
          </p:cNvPr>
          <p:cNvSpPr txBox="1"/>
          <p:nvPr/>
        </p:nvSpPr>
        <p:spPr>
          <a:xfrm>
            <a:off x="12964681" y="6898393"/>
            <a:ext cx="2634054"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3</a:t>
            </a:r>
          </a:p>
        </p:txBody>
      </p:sp>
      <p:sp>
        <p:nvSpPr>
          <p:cNvPr id="15" name="Subtitle 2">
            <a:extLst>
              <a:ext uri="{FF2B5EF4-FFF2-40B4-BE49-F238E27FC236}">
                <a16:creationId xmlns:a16="http://schemas.microsoft.com/office/drawing/2014/main" id="{C980AE19-471B-6B41-A40D-B3DAFFE00F33}"/>
              </a:ext>
            </a:extLst>
          </p:cNvPr>
          <p:cNvSpPr txBox="1">
            <a:spLocks/>
          </p:cNvSpPr>
          <p:nvPr/>
        </p:nvSpPr>
        <p:spPr>
          <a:xfrm>
            <a:off x="12964681" y="7621713"/>
            <a:ext cx="438438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6" name="TextBox 15">
            <a:extLst>
              <a:ext uri="{FF2B5EF4-FFF2-40B4-BE49-F238E27FC236}">
                <a16:creationId xmlns:a16="http://schemas.microsoft.com/office/drawing/2014/main" id="{6D9443B3-A3B3-4E45-9938-3C32316723A3}"/>
              </a:ext>
            </a:extLst>
          </p:cNvPr>
          <p:cNvSpPr txBox="1"/>
          <p:nvPr/>
        </p:nvSpPr>
        <p:spPr>
          <a:xfrm>
            <a:off x="18475615" y="6898393"/>
            <a:ext cx="266290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4</a:t>
            </a:r>
          </a:p>
        </p:txBody>
      </p:sp>
      <p:sp>
        <p:nvSpPr>
          <p:cNvPr id="17" name="Subtitle 2">
            <a:extLst>
              <a:ext uri="{FF2B5EF4-FFF2-40B4-BE49-F238E27FC236}">
                <a16:creationId xmlns:a16="http://schemas.microsoft.com/office/drawing/2014/main" id="{370B1D8C-5F37-BD41-B517-A1AEBEC9D035}"/>
              </a:ext>
            </a:extLst>
          </p:cNvPr>
          <p:cNvSpPr txBox="1">
            <a:spLocks/>
          </p:cNvSpPr>
          <p:nvPr/>
        </p:nvSpPr>
        <p:spPr>
          <a:xfrm>
            <a:off x="18475615" y="7621713"/>
            <a:ext cx="438438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9" name="TextBox 18">
            <a:extLst>
              <a:ext uri="{FF2B5EF4-FFF2-40B4-BE49-F238E27FC236}">
                <a16:creationId xmlns:a16="http://schemas.microsoft.com/office/drawing/2014/main" id="{123DEA57-C765-7B4B-8A74-4CB01DC0D72D}"/>
              </a:ext>
            </a:extLst>
          </p:cNvPr>
          <p:cNvSpPr txBox="1"/>
          <p:nvPr/>
        </p:nvSpPr>
        <p:spPr>
          <a:xfrm>
            <a:off x="12964681" y="9970081"/>
            <a:ext cx="265168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5</a:t>
            </a:r>
          </a:p>
        </p:txBody>
      </p:sp>
      <p:sp>
        <p:nvSpPr>
          <p:cNvPr id="20" name="Subtitle 2">
            <a:extLst>
              <a:ext uri="{FF2B5EF4-FFF2-40B4-BE49-F238E27FC236}">
                <a16:creationId xmlns:a16="http://schemas.microsoft.com/office/drawing/2014/main" id="{C703893F-953F-6142-BE18-235FB27376A8}"/>
              </a:ext>
            </a:extLst>
          </p:cNvPr>
          <p:cNvSpPr txBox="1">
            <a:spLocks/>
          </p:cNvSpPr>
          <p:nvPr/>
        </p:nvSpPr>
        <p:spPr>
          <a:xfrm>
            <a:off x="12964681" y="10693401"/>
            <a:ext cx="438438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1" name="TextBox 20">
            <a:extLst>
              <a:ext uri="{FF2B5EF4-FFF2-40B4-BE49-F238E27FC236}">
                <a16:creationId xmlns:a16="http://schemas.microsoft.com/office/drawing/2014/main" id="{EA270F14-7C9E-874F-9A30-1C0D576B1AFD}"/>
              </a:ext>
            </a:extLst>
          </p:cNvPr>
          <p:cNvSpPr txBox="1"/>
          <p:nvPr/>
        </p:nvSpPr>
        <p:spPr>
          <a:xfrm>
            <a:off x="18475615" y="9970081"/>
            <a:ext cx="264687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6</a:t>
            </a:r>
          </a:p>
        </p:txBody>
      </p:sp>
      <p:sp>
        <p:nvSpPr>
          <p:cNvPr id="22" name="Subtitle 2">
            <a:extLst>
              <a:ext uri="{FF2B5EF4-FFF2-40B4-BE49-F238E27FC236}">
                <a16:creationId xmlns:a16="http://schemas.microsoft.com/office/drawing/2014/main" id="{9E92F448-50AE-824D-AF87-A5F7F6D039DA}"/>
              </a:ext>
            </a:extLst>
          </p:cNvPr>
          <p:cNvSpPr txBox="1">
            <a:spLocks/>
          </p:cNvSpPr>
          <p:nvPr/>
        </p:nvSpPr>
        <p:spPr>
          <a:xfrm>
            <a:off x="18475615" y="10693401"/>
            <a:ext cx="438438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 name="Picture Placeholder 2">
            <a:extLst>
              <a:ext uri="{FF2B5EF4-FFF2-40B4-BE49-F238E27FC236}">
                <a16:creationId xmlns:a16="http://schemas.microsoft.com/office/drawing/2014/main" id="{383551A8-3D73-444B-8747-1ADC01340056}"/>
              </a:ext>
            </a:extLst>
          </p:cNvPr>
          <p:cNvSpPr>
            <a:spLocks noGrp="1"/>
          </p:cNvSpPr>
          <p:nvPr>
            <p:ph type="pic" sz="quarter" idx="10"/>
          </p:nvPr>
        </p:nvSpPr>
        <p:spPr/>
      </p:sp>
    </p:spTree>
    <p:extLst>
      <p:ext uri="{BB962C8B-B14F-4D97-AF65-F5344CB8AC3E}">
        <p14:creationId xmlns:p14="http://schemas.microsoft.com/office/powerpoint/2010/main" val="1281368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a:extLst>
              <a:ext uri="{FF2B5EF4-FFF2-40B4-BE49-F238E27FC236}">
                <a16:creationId xmlns:a16="http://schemas.microsoft.com/office/drawing/2014/main" id="{684A2B1A-6D0E-334F-8EF6-8FA3BAD73046}"/>
              </a:ext>
            </a:extLst>
          </p:cNvPr>
          <p:cNvSpPr txBox="1"/>
          <p:nvPr/>
        </p:nvSpPr>
        <p:spPr>
          <a:xfrm>
            <a:off x="6251188" y="1141614"/>
            <a:ext cx="11875367"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ONE COLUMN TEXT</a:t>
            </a:r>
          </a:p>
        </p:txBody>
      </p:sp>
      <p:sp>
        <p:nvSpPr>
          <p:cNvPr id="2" name="Rectangle 1">
            <a:extLst>
              <a:ext uri="{FF2B5EF4-FFF2-40B4-BE49-F238E27FC236}">
                <a16:creationId xmlns:a16="http://schemas.microsoft.com/office/drawing/2014/main" id="{61C13ADD-C2C1-8B45-ADFE-E156729BD598}"/>
              </a:ext>
            </a:extLst>
          </p:cNvPr>
          <p:cNvSpPr/>
          <p:nvPr/>
        </p:nvSpPr>
        <p:spPr>
          <a:xfrm>
            <a:off x="1416794" y="3638580"/>
            <a:ext cx="21576665" cy="8438977"/>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a:t>
            </a:r>
          </a:p>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may refer to the production process, to the products or services themselves, or both. Companies that succeed in "going green" are able to attract the attention and investment dollars of those pursuing socially responsible investments (SRI), 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may also refer to the production and marketing of goods based on their pro-environmental factors. Such a product or service may be environmentally friendly in itself, in addition to being produced in a sustainable way. This may include avoiding toxic materials in the product, the use of recycled materials in the product, products made from renewable materials (such as bamboo or hemp), not using excessive packaging, or products designed to be repairable and not "throwaway."</a:t>
            </a:r>
          </a:p>
        </p:txBody>
      </p:sp>
    </p:spTree>
    <p:extLst>
      <p:ext uri="{BB962C8B-B14F-4D97-AF65-F5344CB8AC3E}">
        <p14:creationId xmlns:p14="http://schemas.microsoft.com/office/powerpoint/2010/main" val="9866838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66FDBDD-FCF5-CC43-8804-460C89FCAB22}"/>
              </a:ext>
            </a:extLst>
          </p:cNvPr>
          <p:cNvSpPr txBox="1"/>
          <p:nvPr/>
        </p:nvSpPr>
        <p:spPr>
          <a:xfrm>
            <a:off x="5667695" y="1141614"/>
            <a:ext cx="13042353"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TWO COLUMNS TEXT</a:t>
            </a:r>
          </a:p>
        </p:txBody>
      </p:sp>
      <p:sp>
        <p:nvSpPr>
          <p:cNvPr id="6" name="Rectangle 5">
            <a:extLst>
              <a:ext uri="{FF2B5EF4-FFF2-40B4-BE49-F238E27FC236}">
                <a16:creationId xmlns:a16="http://schemas.microsoft.com/office/drawing/2014/main" id="{796C9DCD-64EF-E044-B928-583947D6B65C}"/>
              </a:ext>
            </a:extLst>
          </p:cNvPr>
          <p:cNvSpPr/>
          <p:nvPr/>
        </p:nvSpPr>
        <p:spPr>
          <a:xfrm>
            <a:off x="1426229" y="3638580"/>
            <a:ext cx="10305415" cy="8400505"/>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 Green marketing may refer to the production process, to the products or services themselves, or both. Companies that succeed in "going green” are able to  attract the attention and investment dollars of those pursuing socially </a:t>
            </a:r>
          </a:p>
        </p:txBody>
      </p:sp>
      <p:sp>
        <p:nvSpPr>
          <p:cNvPr id="7" name="Rectangle 6">
            <a:extLst>
              <a:ext uri="{FF2B5EF4-FFF2-40B4-BE49-F238E27FC236}">
                <a16:creationId xmlns:a16="http://schemas.microsoft.com/office/drawing/2014/main" id="{27ED1110-5D23-744A-B874-B7AA43E1AE59}"/>
              </a:ext>
            </a:extLst>
          </p:cNvPr>
          <p:cNvSpPr/>
          <p:nvPr/>
        </p:nvSpPr>
        <p:spPr>
          <a:xfrm>
            <a:off x="12661771" y="3638580"/>
            <a:ext cx="10305416" cy="8400505"/>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 attract the attention and investment dollars of those pursuing socially responsible investments (SRI), 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may also refer to the production and marketing of goods based on their pro-environmental factors. Such a product or service may be environmentally friendly in itself, in addition to being produced in a sustainable way. This may include avoiding toxic materials in the product, the use of recycled materials in the product, products made from renewable materials (such as bamboo or hemp), not using excessive packaging, or products designed to be repairable and not "throwaway."</a:t>
            </a:r>
          </a:p>
        </p:txBody>
      </p:sp>
    </p:spTree>
    <p:extLst>
      <p:ext uri="{BB962C8B-B14F-4D97-AF65-F5344CB8AC3E}">
        <p14:creationId xmlns:p14="http://schemas.microsoft.com/office/powerpoint/2010/main" val="2722467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2B76093-B6EC-E648-B7A2-9E705D4E74C6}"/>
              </a:ext>
            </a:extLst>
          </p:cNvPr>
          <p:cNvSpPr txBox="1"/>
          <p:nvPr/>
        </p:nvSpPr>
        <p:spPr>
          <a:xfrm>
            <a:off x="5236487" y="1141614"/>
            <a:ext cx="13904769"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THREE COLUMNS TEXT</a:t>
            </a:r>
          </a:p>
        </p:txBody>
      </p:sp>
      <p:sp>
        <p:nvSpPr>
          <p:cNvPr id="6" name="Rectangle 5">
            <a:extLst>
              <a:ext uri="{FF2B5EF4-FFF2-40B4-BE49-F238E27FC236}">
                <a16:creationId xmlns:a16="http://schemas.microsoft.com/office/drawing/2014/main" id="{357E1398-0764-424D-A91C-8EA72EF36D7F}"/>
              </a:ext>
            </a:extLst>
          </p:cNvPr>
          <p:cNvSpPr/>
          <p:nvPr/>
        </p:nvSpPr>
        <p:spPr>
          <a:xfrm>
            <a:off x="1426230" y="3638580"/>
            <a:ext cx="6603346" cy="8092728"/>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 Ben and Jerry's, Whole Foods, Starbucks, Johnson &amp; Johnson, Method and Timberland are among the publicly traded companies that have employed green marketing</a:t>
            </a:r>
          </a:p>
        </p:txBody>
      </p:sp>
      <p:sp>
        <p:nvSpPr>
          <p:cNvPr id="7" name="Rectangle 6">
            <a:extLst>
              <a:ext uri="{FF2B5EF4-FFF2-40B4-BE49-F238E27FC236}">
                <a16:creationId xmlns:a16="http://schemas.microsoft.com/office/drawing/2014/main" id="{7BCA28DE-1B3B-E04A-8E44-501C868EDEF2}"/>
              </a:ext>
            </a:extLst>
          </p:cNvPr>
          <p:cNvSpPr/>
          <p:nvPr/>
        </p:nvSpPr>
        <p:spPr>
          <a:xfrm>
            <a:off x="16348074" y="3638580"/>
            <a:ext cx="6601968" cy="8092728"/>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investing has grown rapidly in the past few years, with several SRI mutual funds and ETFs offered that actively look for companies such as those with green marketing practices. Green marketing may also refer to the production and marketing of goods based on their pro-environmental factors. Such a product or service may be environmentally friendly in itself, in addition to being produced in a sustainable way. This may include avoiding toxic materials in the product, the use of recycled materials in the product, products made from renewable materials (such as bamboo or hemp), not using excessive packaging, or products designed to be.</a:t>
            </a:r>
          </a:p>
        </p:txBody>
      </p:sp>
      <p:sp>
        <p:nvSpPr>
          <p:cNvPr id="8" name="Rectangle 7">
            <a:extLst>
              <a:ext uri="{FF2B5EF4-FFF2-40B4-BE49-F238E27FC236}">
                <a16:creationId xmlns:a16="http://schemas.microsoft.com/office/drawing/2014/main" id="{E492A9D0-8B97-BF4E-A0F5-E9A8E1B0E198}"/>
              </a:ext>
            </a:extLst>
          </p:cNvPr>
          <p:cNvSpPr/>
          <p:nvPr/>
        </p:nvSpPr>
        <p:spPr>
          <a:xfrm>
            <a:off x="8887152" y="3638580"/>
            <a:ext cx="6603346" cy="8092728"/>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strategies, stressing the sustainability of their products or the green methods employed in their packaging or retail stores. Green marketing may refer to the production process, to the products or services themselves, or both. Companies that succeed in "going green” are able to  attract the attention and investment dollars of those pursuing socially attract the attention and investment dollars of those pursuing socially responsible investments (SRI), an investment strategy of owning shares of only those companies that have committed to sustainability, social responsibility and good corporate governance. Once a niche market, SRI</a:t>
            </a:r>
          </a:p>
        </p:txBody>
      </p:sp>
    </p:spTree>
    <p:extLst>
      <p:ext uri="{BB962C8B-B14F-4D97-AF65-F5344CB8AC3E}">
        <p14:creationId xmlns:p14="http://schemas.microsoft.com/office/powerpoint/2010/main" val="29460767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9195C5E-D6CE-6847-BEE0-E283D916A71C}"/>
              </a:ext>
            </a:extLst>
          </p:cNvPr>
          <p:cNvSpPr>
            <a:spLocks noGrp="1"/>
          </p:cNvSpPr>
          <p:nvPr>
            <p:ph type="pic" sz="quarter" idx="11"/>
          </p:nvPr>
        </p:nvSpPr>
        <p:spPr/>
      </p:sp>
      <p:sp>
        <p:nvSpPr>
          <p:cNvPr id="9" name="Rectangle 8">
            <a:extLst>
              <a:ext uri="{FF2B5EF4-FFF2-40B4-BE49-F238E27FC236}">
                <a16:creationId xmlns:a16="http://schemas.microsoft.com/office/drawing/2014/main" id="{3B48F005-843E-D840-812B-5C9B6342BC20}"/>
              </a:ext>
            </a:extLst>
          </p:cNvPr>
          <p:cNvSpPr/>
          <p:nvPr/>
        </p:nvSpPr>
        <p:spPr>
          <a:xfrm>
            <a:off x="0" y="0"/>
            <a:ext cx="24377650" cy="13716000"/>
          </a:xfrm>
          <a:prstGeom prst="rect">
            <a:avLst/>
          </a:prstGeom>
          <a:gradFill>
            <a:gsLst>
              <a:gs pos="0">
                <a:schemeClr val="accent6">
                  <a:lumMod val="75000"/>
                  <a:alpha val="65000"/>
                </a:schemeClr>
              </a:gs>
              <a:gs pos="99000">
                <a:schemeClr val="accent6">
                  <a:lumMod val="50000"/>
                  <a:alpha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TextBox 4">
            <a:extLst>
              <a:ext uri="{FF2B5EF4-FFF2-40B4-BE49-F238E27FC236}">
                <a16:creationId xmlns:a16="http://schemas.microsoft.com/office/drawing/2014/main" id="{91E08E43-D93A-DD48-B3B7-2343CAD21E6D}"/>
              </a:ext>
            </a:extLst>
          </p:cNvPr>
          <p:cNvSpPr txBox="1"/>
          <p:nvPr/>
        </p:nvSpPr>
        <p:spPr>
          <a:xfrm>
            <a:off x="8038540" y="1141614"/>
            <a:ext cx="8300670" cy="1446550"/>
          </a:xfrm>
          <a:prstGeom prst="rect">
            <a:avLst/>
          </a:prstGeom>
          <a:noFill/>
        </p:spPr>
        <p:txBody>
          <a:bodyPr wrap="none" rtlCol="0">
            <a:spAutoFit/>
          </a:bodyPr>
          <a:lstStyle/>
          <a:p>
            <a:pPr algn="ctr"/>
            <a:r>
              <a:rPr lang="en-US" sz="8800" b="1" spc="600" dirty="0">
                <a:solidFill>
                  <a:schemeClr val="bg1"/>
                </a:solidFill>
                <a:latin typeface="Poppins" pitchFamily="2" charset="77"/>
                <a:cs typeface="Poppins" pitchFamily="2" charset="77"/>
              </a:rPr>
              <a:t>CONTACT US</a:t>
            </a:r>
          </a:p>
        </p:txBody>
      </p:sp>
      <p:sp>
        <p:nvSpPr>
          <p:cNvPr id="10" name="Subtitle 2">
            <a:extLst>
              <a:ext uri="{FF2B5EF4-FFF2-40B4-BE49-F238E27FC236}">
                <a16:creationId xmlns:a16="http://schemas.microsoft.com/office/drawing/2014/main" id="{09F0389C-EB26-B946-95BC-E2366F65BFB0}"/>
              </a:ext>
            </a:extLst>
          </p:cNvPr>
          <p:cNvSpPr txBox="1">
            <a:spLocks/>
          </p:cNvSpPr>
          <p:nvPr/>
        </p:nvSpPr>
        <p:spPr>
          <a:xfrm>
            <a:off x="1520825" y="3895709"/>
            <a:ext cx="21336000" cy="1744837"/>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p:txBody>
      </p:sp>
      <p:sp>
        <p:nvSpPr>
          <p:cNvPr id="11" name="Freeform 949">
            <a:extLst>
              <a:ext uri="{FF2B5EF4-FFF2-40B4-BE49-F238E27FC236}">
                <a16:creationId xmlns:a16="http://schemas.microsoft.com/office/drawing/2014/main" id="{A24A0FB2-9752-8F44-BEF2-C7E0F9A9A802}"/>
              </a:ext>
            </a:extLst>
          </p:cNvPr>
          <p:cNvSpPr>
            <a:spLocks noChangeAspect="1" noChangeArrowheads="1"/>
          </p:cNvSpPr>
          <p:nvPr/>
        </p:nvSpPr>
        <p:spPr bwMode="auto">
          <a:xfrm>
            <a:off x="3783543" y="7509244"/>
            <a:ext cx="977576" cy="977576"/>
          </a:xfrm>
          <a:custGeom>
            <a:avLst/>
            <a:gdLst>
              <a:gd name="T0" fmla="*/ 80304 w 291288"/>
              <a:gd name="T1" fmla="*/ 256446 h 291739"/>
              <a:gd name="T2" fmla="*/ 75895 w 291288"/>
              <a:gd name="T3" fmla="*/ 285182 h 291739"/>
              <a:gd name="T4" fmla="*/ 144207 w 291288"/>
              <a:gd name="T5" fmla="*/ 285182 h 291739"/>
              <a:gd name="T6" fmla="*/ 144207 w 291288"/>
              <a:gd name="T7" fmla="*/ 256446 h 291739"/>
              <a:gd name="T8" fmla="*/ 85813 w 291288"/>
              <a:gd name="T9" fmla="*/ 222616 h 291739"/>
              <a:gd name="T10" fmla="*/ 81772 w 291288"/>
              <a:gd name="T11" fmla="*/ 247352 h 291739"/>
              <a:gd name="T12" fmla="*/ 148614 w 291288"/>
              <a:gd name="T13" fmla="*/ 247352 h 291739"/>
              <a:gd name="T14" fmla="*/ 153020 w 291288"/>
              <a:gd name="T15" fmla="*/ 252081 h 291739"/>
              <a:gd name="T16" fmla="*/ 153020 w 291288"/>
              <a:gd name="T17" fmla="*/ 285182 h 291739"/>
              <a:gd name="T18" fmla="*/ 273483 w 291288"/>
              <a:gd name="T19" fmla="*/ 285182 h 291739"/>
              <a:gd name="T20" fmla="*/ 147513 w 291288"/>
              <a:gd name="T21" fmla="*/ 222616 h 291739"/>
              <a:gd name="T22" fmla="*/ 29621 w 291288"/>
              <a:gd name="T23" fmla="*/ 222616 h 291739"/>
              <a:gd name="T24" fmla="*/ 10524 w 291288"/>
              <a:gd name="T25" fmla="*/ 285182 h 291739"/>
              <a:gd name="T26" fmla="*/ 66713 w 291288"/>
              <a:gd name="T27" fmla="*/ 285182 h 291739"/>
              <a:gd name="T28" fmla="*/ 76997 w 291288"/>
              <a:gd name="T29" fmla="*/ 222616 h 291739"/>
              <a:gd name="T30" fmla="*/ 263202 w 291288"/>
              <a:gd name="T31" fmla="*/ 208067 h 291739"/>
              <a:gd name="T32" fmla="*/ 200397 w 291288"/>
              <a:gd name="T33" fmla="*/ 239349 h 291739"/>
              <a:gd name="T34" fmla="*/ 285235 w 291288"/>
              <a:gd name="T35" fmla="*/ 281181 h 291739"/>
              <a:gd name="T36" fmla="*/ 192319 w 291288"/>
              <a:gd name="T37" fmla="*/ 175329 h 291739"/>
              <a:gd name="T38" fmla="*/ 155960 w 291288"/>
              <a:gd name="T39" fmla="*/ 217160 h 291739"/>
              <a:gd name="T40" fmla="*/ 190483 w 291288"/>
              <a:gd name="T41" fmla="*/ 233893 h 291739"/>
              <a:gd name="T42" fmla="*/ 260628 w 291288"/>
              <a:gd name="T43" fmla="*/ 199336 h 291739"/>
              <a:gd name="T44" fmla="*/ 253281 w 291288"/>
              <a:gd name="T45" fmla="*/ 175329 h 291739"/>
              <a:gd name="T46" fmla="*/ 93892 w 291288"/>
              <a:gd name="T47" fmla="*/ 175329 h 291739"/>
              <a:gd name="T48" fmla="*/ 87649 w 291288"/>
              <a:gd name="T49" fmla="*/ 213886 h 291739"/>
              <a:gd name="T50" fmla="*/ 137594 w 291288"/>
              <a:gd name="T51" fmla="*/ 213886 h 291739"/>
              <a:gd name="T52" fmla="*/ 104910 w 291288"/>
              <a:gd name="T53" fmla="*/ 175329 h 291739"/>
              <a:gd name="T54" fmla="*/ 43943 w 291288"/>
              <a:gd name="T55" fmla="*/ 175329 h 291739"/>
              <a:gd name="T56" fmla="*/ 32191 w 291288"/>
              <a:gd name="T57" fmla="*/ 213886 h 291739"/>
              <a:gd name="T58" fmla="*/ 78468 w 291288"/>
              <a:gd name="T59" fmla="*/ 213886 h 291739"/>
              <a:gd name="T60" fmla="*/ 84711 w 291288"/>
              <a:gd name="T61" fmla="*/ 175329 h 291739"/>
              <a:gd name="T62" fmla="*/ 148614 w 291288"/>
              <a:gd name="T63" fmla="*/ 51969 h 291739"/>
              <a:gd name="T64" fmla="*/ 117485 w 291288"/>
              <a:gd name="T65" fmla="*/ 83268 h 291739"/>
              <a:gd name="T66" fmla="*/ 148614 w 291288"/>
              <a:gd name="T67" fmla="*/ 114201 h 291739"/>
              <a:gd name="T68" fmla="*/ 179744 w 291288"/>
              <a:gd name="T69" fmla="*/ 83268 h 291739"/>
              <a:gd name="T70" fmla="*/ 148614 w 291288"/>
              <a:gd name="T71" fmla="*/ 51969 h 291739"/>
              <a:gd name="T72" fmla="*/ 148614 w 291288"/>
              <a:gd name="T73" fmla="*/ 43233 h 291739"/>
              <a:gd name="T74" fmla="*/ 188899 w 291288"/>
              <a:gd name="T75" fmla="*/ 83268 h 291739"/>
              <a:gd name="T76" fmla="*/ 148614 w 291288"/>
              <a:gd name="T77" fmla="*/ 122936 h 291739"/>
              <a:gd name="T78" fmla="*/ 108328 w 291288"/>
              <a:gd name="T79" fmla="*/ 83268 h 291739"/>
              <a:gd name="T80" fmla="*/ 148614 w 291288"/>
              <a:gd name="T81" fmla="*/ 43233 h 291739"/>
              <a:gd name="T82" fmla="*/ 148614 w 291288"/>
              <a:gd name="T83" fmla="*/ 8732 h 291739"/>
              <a:gd name="T84" fmla="*/ 74427 w 291288"/>
              <a:gd name="T85" fmla="*/ 82208 h 291739"/>
              <a:gd name="T86" fmla="*/ 148614 w 291288"/>
              <a:gd name="T87" fmla="*/ 212067 h 291739"/>
              <a:gd name="T88" fmla="*/ 222433 w 291288"/>
              <a:gd name="T89" fmla="*/ 82208 h 291739"/>
              <a:gd name="T90" fmla="*/ 148614 w 291288"/>
              <a:gd name="T91" fmla="*/ 8732 h 291739"/>
              <a:gd name="T92" fmla="*/ 148614 w 291288"/>
              <a:gd name="T93" fmla="*/ 0 h 291739"/>
              <a:gd name="T94" fmla="*/ 231247 w 291288"/>
              <a:gd name="T95" fmla="*/ 82208 h 291739"/>
              <a:gd name="T96" fmla="*/ 198193 w 291288"/>
              <a:gd name="T97" fmla="*/ 166234 h 291739"/>
              <a:gd name="T98" fmla="*/ 256586 w 291288"/>
              <a:gd name="T99" fmla="*/ 166234 h 291739"/>
              <a:gd name="T100" fmla="*/ 260628 w 291288"/>
              <a:gd name="T101" fmla="*/ 169508 h 291739"/>
              <a:gd name="T102" fmla="*/ 296620 w 291288"/>
              <a:gd name="T103" fmla="*/ 288092 h 291739"/>
              <a:gd name="T104" fmla="*/ 296253 w 291288"/>
              <a:gd name="T105" fmla="*/ 292457 h 291739"/>
              <a:gd name="T106" fmla="*/ 292580 w 291288"/>
              <a:gd name="T107" fmla="*/ 294275 h 291739"/>
              <a:gd name="T108" fmla="*/ 4282 w 291288"/>
              <a:gd name="T109" fmla="*/ 294275 h 291739"/>
              <a:gd name="T110" fmla="*/ 610 w 291288"/>
              <a:gd name="T111" fmla="*/ 292457 h 291739"/>
              <a:gd name="T112" fmla="*/ 243 w 291288"/>
              <a:gd name="T113" fmla="*/ 288092 h 291739"/>
              <a:gd name="T114" fmla="*/ 36232 w 291288"/>
              <a:gd name="T115" fmla="*/ 169508 h 291739"/>
              <a:gd name="T116" fmla="*/ 40639 w 291288"/>
              <a:gd name="T117" fmla="*/ 166234 h 291739"/>
              <a:gd name="T118" fmla="*/ 98298 w 291288"/>
              <a:gd name="T119" fmla="*/ 166234 h 291739"/>
              <a:gd name="T120" fmla="*/ 65612 w 291288"/>
              <a:gd name="T121" fmla="*/ 82208 h 291739"/>
              <a:gd name="T122" fmla="*/ 148614 w 291288"/>
              <a:gd name="T123" fmla="*/ 0 h 29173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91288" h="291739">
                <a:moveTo>
                  <a:pt x="78754" y="254235"/>
                </a:moveTo>
                <a:lnTo>
                  <a:pt x="74431" y="282724"/>
                </a:lnTo>
                <a:lnTo>
                  <a:pt x="141424" y="282724"/>
                </a:lnTo>
                <a:lnTo>
                  <a:pt x="141424" y="254235"/>
                </a:lnTo>
                <a:lnTo>
                  <a:pt x="78754" y="254235"/>
                </a:lnTo>
                <a:close/>
                <a:moveTo>
                  <a:pt x="84156" y="220698"/>
                </a:moveTo>
                <a:lnTo>
                  <a:pt x="80194" y="245220"/>
                </a:lnTo>
                <a:lnTo>
                  <a:pt x="145746" y="245220"/>
                </a:lnTo>
                <a:cubicBezTo>
                  <a:pt x="147907" y="245220"/>
                  <a:pt x="150068" y="247384"/>
                  <a:pt x="150068" y="249908"/>
                </a:cubicBezTo>
                <a:lnTo>
                  <a:pt x="150068" y="282724"/>
                </a:lnTo>
                <a:lnTo>
                  <a:pt x="268205" y="282724"/>
                </a:lnTo>
                <a:lnTo>
                  <a:pt x="144666" y="220698"/>
                </a:lnTo>
                <a:lnTo>
                  <a:pt x="84156" y="220698"/>
                </a:lnTo>
                <a:close/>
                <a:moveTo>
                  <a:pt x="29050" y="220698"/>
                </a:moveTo>
                <a:lnTo>
                  <a:pt x="10321" y="282724"/>
                </a:lnTo>
                <a:lnTo>
                  <a:pt x="65427" y="282724"/>
                </a:lnTo>
                <a:lnTo>
                  <a:pt x="75512" y="220698"/>
                </a:lnTo>
                <a:lnTo>
                  <a:pt x="29050" y="220698"/>
                </a:lnTo>
                <a:close/>
                <a:moveTo>
                  <a:pt x="258120" y="206273"/>
                </a:moveTo>
                <a:lnTo>
                  <a:pt x="196530" y="237286"/>
                </a:lnTo>
                <a:lnTo>
                  <a:pt x="279730" y="278757"/>
                </a:lnTo>
                <a:lnTo>
                  <a:pt x="258120" y="206273"/>
                </a:lnTo>
                <a:close/>
                <a:moveTo>
                  <a:pt x="188607" y="173818"/>
                </a:moveTo>
                <a:cubicBezTo>
                  <a:pt x="174200" y="192930"/>
                  <a:pt x="160153" y="208076"/>
                  <a:pt x="152950" y="215289"/>
                </a:cubicBezTo>
                <a:lnTo>
                  <a:pt x="186806" y="231877"/>
                </a:lnTo>
                <a:lnTo>
                  <a:pt x="255599" y="197618"/>
                </a:lnTo>
                <a:lnTo>
                  <a:pt x="248395" y="173818"/>
                </a:lnTo>
                <a:lnTo>
                  <a:pt x="188607" y="173818"/>
                </a:lnTo>
                <a:close/>
                <a:moveTo>
                  <a:pt x="92080" y="173818"/>
                </a:moveTo>
                <a:lnTo>
                  <a:pt x="85957" y="212043"/>
                </a:lnTo>
                <a:lnTo>
                  <a:pt x="134941" y="212043"/>
                </a:lnTo>
                <a:cubicBezTo>
                  <a:pt x="127377" y="204109"/>
                  <a:pt x="115131" y="190406"/>
                  <a:pt x="102885" y="173818"/>
                </a:cubicBezTo>
                <a:lnTo>
                  <a:pt x="92080" y="173818"/>
                </a:lnTo>
                <a:close/>
                <a:moveTo>
                  <a:pt x="43096" y="173818"/>
                </a:moveTo>
                <a:lnTo>
                  <a:pt x="31571" y="212043"/>
                </a:lnTo>
                <a:lnTo>
                  <a:pt x="76953" y="212043"/>
                </a:lnTo>
                <a:lnTo>
                  <a:pt x="83076" y="173818"/>
                </a:lnTo>
                <a:lnTo>
                  <a:pt x="43096" y="173818"/>
                </a:lnTo>
                <a:close/>
                <a:moveTo>
                  <a:pt x="145746" y="51521"/>
                </a:moveTo>
                <a:cubicBezTo>
                  <a:pt x="128866" y="51521"/>
                  <a:pt x="115217" y="65592"/>
                  <a:pt x="115217" y="82550"/>
                </a:cubicBezTo>
                <a:cubicBezTo>
                  <a:pt x="115217" y="99507"/>
                  <a:pt x="128866" y="113217"/>
                  <a:pt x="145746" y="113217"/>
                </a:cubicBezTo>
                <a:cubicBezTo>
                  <a:pt x="162627" y="113217"/>
                  <a:pt x="176275" y="99507"/>
                  <a:pt x="176275" y="82550"/>
                </a:cubicBezTo>
                <a:cubicBezTo>
                  <a:pt x="176275" y="65592"/>
                  <a:pt x="162627" y="51521"/>
                  <a:pt x="145746" y="51521"/>
                </a:cubicBezTo>
                <a:close/>
                <a:moveTo>
                  <a:pt x="145746" y="42862"/>
                </a:moveTo>
                <a:cubicBezTo>
                  <a:pt x="167296" y="42862"/>
                  <a:pt x="185254" y="60541"/>
                  <a:pt x="185254" y="82550"/>
                </a:cubicBezTo>
                <a:cubicBezTo>
                  <a:pt x="185254" y="104197"/>
                  <a:pt x="167296" y="121876"/>
                  <a:pt x="145746" y="121876"/>
                </a:cubicBezTo>
                <a:cubicBezTo>
                  <a:pt x="123837" y="121876"/>
                  <a:pt x="106238" y="104197"/>
                  <a:pt x="106238" y="82550"/>
                </a:cubicBezTo>
                <a:cubicBezTo>
                  <a:pt x="106238" y="60541"/>
                  <a:pt x="123837" y="42862"/>
                  <a:pt x="145746" y="42862"/>
                </a:cubicBezTo>
                <a:close/>
                <a:moveTo>
                  <a:pt x="145746" y="8655"/>
                </a:moveTo>
                <a:cubicBezTo>
                  <a:pt x="105767" y="8655"/>
                  <a:pt x="72991" y="41471"/>
                  <a:pt x="72991" y="81500"/>
                </a:cubicBezTo>
                <a:cubicBezTo>
                  <a:pt x="72991" y="133428"/>
                  <a:pt x="131339" y="195815"/>
                  <a:pt x="145746" y="210240"/>
                </a:cubicBezTo>
                <a:cubicBezTo>
                  <a:pt x="159793" y="195815"/>
                  <a:pt x="218141" y="133068"/>
                  <a:pt x="218141" y="81500"/>
                </a:cubicBezTo>
                <a:cubicBezTo>
                  <a:pt x="218141" y="41471"/>
                  <a:pt x="185725" y="8655"/>
                  <a:pt x="145746" y="8655"/>
                </a:cubicBezTo>
                <a:close/>
                <a:moveTo>
                  <a:pt x="145746" y="0"/>
                </a:moveTo>
                <a:cubicBezTo>
                  <a:pt x="190408" y="0"/>
                  <a:pt x="226785" y="36422"/>
                  <a:pt x="226785" y="81500"/>
                </a:cubicBezTo>
                <a:cubicBezTo>
                  <a:pt x="226785" y="109628"/>
                  <a:pt x="211658" y="139920"/>
                  <a:pt x="194369" y="164802"/>
                </a:cubicBezTo>
                <a:lnTo>
                  <a:pt x="251637" y="164802"/>
                </a:lnTo>
                <a:cubicBezTo>
                  <a:pt x="253438" y="164802"/>
                  <a:pt x="255239" y="166245"/>
                  <a:pt x="255599" y="168048"/>
                </a:cubicBezTo>
                <a:lnTo>
                  <a:pt x="290896" y="285609"/>
                </a:lnTo>
                <a:cubicBezTo>
                  <a:pt x="291616" y="287051"/>
                  <a:pt x="291256" y="288494"/>
                  <a:pt x="290536" y="289936"/>
                </a:cubicBezTo>
                <a:cubicBezTo>
                  <a:pt x="289455" y="291018"/>
                  <a:pt x="288375" y="291739"/>
                  <a:pt x="286934" y="291739"/>
                </a:cubicBezTo>
                <a:lnTo>
                  <a:pt x="4198" y="291739"/>
                </a:lnTo>
                <a:cubicBezTo>
                  <a:pt x="3117" y="291739"/>
                  <a:pt x="1677" y="291018"/>
                  <a:pt x="596" y="289936"/>
                </a:cubicBezTo>
                <a:cubicBezTo>
                  <a:pt x="-124" y="288494"/>
                  <a:pt x="-124" y="287051"/>
                  <a:pt x="236" y="285609"/>
                </a:cubicBezTo>
                <a:lnTo>
                  <a:pt x="35533" y="168048"/>
                </a:lnTo>
                <a:cubicBezTo>
                  <a:pt x="36253" y="166245"/>
                  <a:pt x="37694" y="164802"/>
                  <a:pt x="39855" y="164802"/>
                </a:cubicBezTo>
                <a:lnTo>
                  <a:pt x="96402" y="164802"/>
                </a:lnTo>
                <a:cubicBezTo>
                  <a:pt x="79834" y="139920"/>
                  <a:pt x="64347" y="109628"/>
                  <a:pt x="64347" y="81500"/>
                </a:cubicBezTo>
                <a:cubicBezTo>
                  <a:pt x="64347" y="36422"/>
                  <a:pt x="100724" y="0"/>
                  <a:pt x="145746" y="0"/>
                </a:cubicBezTo>
                <a:close/>
              </a:path>
            </a:pathLst>
          </a:custGeom>
          <a:solidFill>
            <a:schemeClr val="bg1"/>
          </a:solidFill>
          <a:ln>
            <a:noFill/>
          </a:ln>
          <a:effectLst/>
        </p:spPr>
        <p:txBody>
          <a:bodyPr anchor="ctr"/>
          <a:lstStyle/>
          <a:p>
            <a:endParaRPr lang="en-US"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2" name="Freeform 965">
            <a:extLst>
              <a:ext uri="{FF2B5EF4-FFF2-40B4-BE49-F238E27FC236}">
                <a16:creationId xmlns:a16="http://schemas.microsoft.com/office/drawing/2014/main" id="{CE0DC1DC-4F07-3343-BD62-61452BE60426}"/>
              </a:ext>
            </a:extLst>
          </p:cNvPr>
          <p:cNvSpPr>
            <a:spLocks noChangeAspect="1" noChangeArrowheads="1"/>
          </p:cNvSpPr>
          <p:nvPr/>
        </p:nvSpPr>
        <p:spPr bwMode="auto">
          <a:xfrm>
            <a:off x="3781746" y="10030673"/>
            <a:ext cx="977576" cy="977576"/>
          </a:xfrm>
          <a:custGeom>
            <a:avLst/>
            <a:gdLst>
              <a:gd name="T0" fmla="*/ 17075 w 291740"/>
              <a:gd name="T1" fmla="*/ 286593 h 291379"/>
              <a:gd name="T2" fmla="*/ 232873 w 291740"/>
              <a:gd name="T3" fmla="*/ 251134 h 291379"/>
              <a:gd name="T4" fmla="*/ 124610 w 291740"/>
              <a:gd name="T5" fmla="*/ 254058 h 291379"/>
              <a:gd name="T6" fmla="*/ 177123 w 291740"/>
              <a:gd name="T7" fmla="*/ 212314 h 291379"/>
              <a:gd name="T8" fmla="*/ 229931 w 291740"/>
              <a:gd name="T9" fmla="*/ 216776 h 291379"/>
              <a:gd name="T10" fmla="*/ 177123 w 291740"/>
              <a:gd name="T11" fmla="*/ 221610 h 291379"/>
              <a:gd name="T12" fmla="*/ 177123 w 291740"/>
              <a:gd name="T13" fmla="*/ 212314 h 291379"/>
              <a:gd name="T14" fmla="*/ 206442 w 291740"/>
              <a:gd name="T15" fmla="*/ 180089 h 291379"/>
              <a:gd name="T16" fmla="*/ 206442 w 291740"/>
              <a:gd name="T17" fmla="*/ 189385 h 291379"/>
              <a:gd name="T18" fmla="*/ 172724 w 291740"/>
              <a:gd name="T19" fmla="*/ 184551 h 291379"/>
              <a:gd name="T20" fmla="*/ 177123 w 291740"/>
              <a:gd name="T21" fmla="*/ 146253 h 291379"/>
              <a:gd name="T22" fmla="*/ 229931 w 291740"/>
              <a:gd name="T23" fmla="*/ 151086 h 291379"/>
              <a:gd name="T24" fmla="*/ 177123 w 291740"/>
              <a:gd name="T25" fmla="*/ 155549 h 291379"/>
              <a:gd name="T26" fmla="*/ 177123 w 291740"/>
              <a:gd name="T27" fmla="*/ 146253 h 291379"/>
              <a:gd name="T28" fmla="*/ 252854 w 291740"/>
              <a:gd name="T29" fmla="*/ 154629 h 291379"/>
              <a:gd name="T30" fmla="*/ 240865 w 291740"/>
              <a:gd name="T31" fmla="*/ 246383 h 291379"/>
              <a:gd name="T32" fmla="*/ 284824 w 291740"/>
              <a:gd name="T33" fmla="*/ 128674 h 291379"/>
              <a:gd name="T34" fmla="*/ 9081 w 291740"/>
              <a:gd name="T35" fmla="*/ 281841 h 291379"/>
              <a:gd name="T36" fmla="*/ 91550 w 291740"/>
              <a:gd name="T37" fmla="*/ 195570 h 291379"/>
              <a:gd name="T38" fmla="*/ 90097 w 291740"/>
              <a:gd name="T39" fmla="*/ 123555 h 291379"/>
              <a:gd name="T40" fmla="*/ 100269 w 291740"/>
              <a:gd name="T41" fmla="*/ 220427 h 291379"/>
              <a:gd name="T42" fmla="*/ 148587 w 291740"/>
              <a:gd name="T43" fmla="*/ 220427 h 291379"/>
              <a:gd name="T44" fmla="*/ 90097 w 291740"/>
              <a:gd name="T45" fmla="*/ 123555 h 291379"/>
              <a:gd name="T46" fmla="*/ 43596 w 291740"/>
              <a:gd name="T47" fmla="*/ 143662 h 291379"/>
              <a:gd name="T48" fmla="*/ 91550 w 291740"/>
              <a:gd name="T49" fmla="*/ 183873 h 291379"/>
              <a:gd name="T50" fmla="*/ 67573 w 291740"/>
              <a:gd name="T51" fmla="*/ 123555 h 291379"/>
              <a:gd name="T52" fmla="*/ 225164 w 291740"/>
              <a:gd name="T53" fmla="*/ 114029 h 291379"/>
              <a:gd name="T54" fmla="*/ 225164 w 291740"/>
              <a:gd name="T55" fmla="*/ 123325 h 291379"/>
              <a:gd name="T56" fmla="*/ 172724 w 291740"/>
              <a:gd name="T57" fmla="*/ 118863 h 291379"/>
              <a:gd name="T58" fmla="*/ 252854 w 291740"/>
              <a:gd name="T59" fmla="*/ 95773 h 291379"/>
              <a:gd name="T60" fmla="*/ 282281 w 291740"/>
              <a:gd name="T61" fmla="*/ 119534 h 291379"/>
              <a:gd name="T62" fmla="*/ 177123 w 291740"/>
              <a:gd name="T63" fmla="*/ 80194 h 291379"/>
              <a:gd name="T64" fmla="*/ 229931 w 291740"/>
              <a:gd name="T65" fmla="*/ 85027 h 291379"/>
              <a:gd name="T66" fmla="*/ 177123 w 291740"/>
              <a:gd name="T67" fmla="*/ 89490 h 291379"/>
              <a:gd name="T68" fmla="*/ 177123 w 291740"/>
              <a:gd name="T69" fmla="*/ 80194 h 291379"/>
              <a:gd name="T70" fmla="*/ 157307 w 291740"/>
              <a:gd name="T71" fmla="*/ 220427 h 291379"/>
              <a:gd name="T72" fmla="*/ 220157 w 291740"/>
              <a:gd name="T73" fmla="*/ 244921 h 291379"/>
              <a:gd name="T74" fmla="*/ 244135 w 291740"/>
              <a:gd name="T75" fmla="*/ 56660 h 291379"/>
              <a:gd name="T76" fmla="*/ 147134 w 291740"/>
              <a:gd name="T77" fmla="*/ 10234 h 291379"/>
              <a:gd name="T78" fmla="*/ 35604 w 291740"/>
              <a:gd name="T79" fmla="*/ 138910 h 291379"/>
              <a:gd name="T80" fmla="*/ 148587 w 291740"/>
              <a:gd name="T81" fmla="*/ 114417 h 291379"/>
              <a:gd name="T82" fmla="*/ 152948 w 291740"/>
              <a:gd name="T83" fmla="*/ 47887 h 291379"/>
              <a:gd name="T84" fmla="*/ 147134 w 291740"/>
              <a:gd name="T85" fmla="*/ 10234 h 291379"/>
              <a:gd name="T86" fmla="*/ 150041 w 291740"/>
              <a:gd name="T87" fmla="*/ 1098 h 291379"/>
              <a:gd name="T88" fmla="*/ 248858 w 291740"/>
              <a:gd name="T89" fmla="*/ 47887 h 291379"/>
              <a:gd name="T90" fmla="*/ 252854 w 291740"/>
              <a:gd name="T91" fmla="*/ 84077 h 291379"/>
              <a:gd name="T92" fmla="*/ 293906 w 291740"/>
              <a:gd name="T93" fmla="*/ 119534 h 291379"/>
              <a:gd name="T94" fmla="*/ 289547 w 291740"/>
              <a:gd name="T95" fmla="*/ 295732 h 291379"/>
              <a:gd name="T96" fmla="*/ 0 w 291740"/>
              <a:gd name="T97" fmla="*/ 291345 h 291379"/>
              <a:gd name="T98" fmla="*/ 1815 w 291740"/>
              <a:gd name="T99" fmla="*/ 115880 h 29137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91740" h="291379">
                <a:moveTo>
                  <a:pt x="91236" y="222946"/>
                </a:moveTo>
                <a:lnTo>
                  <a:pt x="16949" y="282375"/>
                </a:lnTo>
                <a:lnTo>
                  <a:pt x="274791" y="282375"/>
                </a:lnTo>
                <a:lnTo>
                  <a:pt x="231156" y="247438"/>
                </a:lnTo>
                <a:cubicBezTo>
                  <a:pt x="227189" y="249239"/>
                  <a:pt x="222862" y="250319"/>
                  <a:pt x="218534" y="250319"/>
                </a:cubicBezTo>
                <a:lnTo>
                  <a:pt x="123691" y="250319"/>
                </a:lnTo>
                <a:cubicBezTo>
                  <a:pt x="107464" y="250319"/>
                  <a:pt x="93760" y="238434"/>
                  <a:pt x="91236" y="222946"/>
                </a:cubicBezTo>
                <a:close/>
                <a:moveTo>
                  <a:pt x="175818" y="209189"/>
                </a:moveTo>
                <a:lnTo>
                  <a:pt x="223504" y="209189"/>
                </a:lnTo>
                <a:cubicBezTo>
                  <a:pt x="226052" y="209189"/>
                  <a:pt x="228236" y="211021"/>
                  <a:pt x="228236" y="213585"/>
                </a:cubicBezTo>
                <a:cubicBezTo>
                  <a:pt x="228236" y="216150"/>
                  <a:pt x="226052" y="218348"/>
                  <a:pt x="223504" y="218348"/>
                </a:cubicBezTo>
                <a:lnTo>
                  <a:pt x="175818" y="218348"/>
                </a:lnTo>
                <a:cubicBezTo>
                  <a:pt x="173634" y="218348"/>
                  <a:pt x="171450" y="216150"/>
                  <a:pt x="171450" y="213585"/>
                </a:cubicBezTo>
                <a:cubicBezTo>
                  <a:pt x="171450" y="211021"/>
                  <a:pt x="173634" y="209189"/>
                  <a:pt x="175818" y="209189"/>
                </a:cubicBezTo>
                <a:close/>
                <a:moveTo>
                  <a:pt x="175723" y="177439"/>
                </a:moveTo>
                <a:lnTo>
                  <a:pt x="204921" y="177439"/>
                </a:lnTo>
                <a:cubicBezTo>
                  <a:pt x="207414" y="177439"/>
                  <a:pt x="209194" y="179271"/>
                  <a:pt x="209194" y="181835"/>
                </a:cubicBezTo>
                <a:cubicBezTo>
                  <a:pt x="209194" y="184399"/>
                  <a:pt x="207414" y="186598"/>
                  <a:pt x="204921" y="186598"/>
                </a:cubicBezTo>
                <a:lnTo>
                  <a:pt x="175723" y="186598"/>
                </a:lnTo>
                <a:cubicBezTo>
                  <a:pt x="173587" y="186598"/>
                  <a:pt x="171450" y="184399"/>
                  <a:pt x="171450" y="181835"/>
                </a:cubicBezTo>
                <a:cubicBezTo>
                  <a:pt x="171450" y="179271"/>
                  <a:pt x="173587" y="177439"/>
                  <a:pt x="175723" y="177439"/>
                </a:cubicBezTo>
                <a:close/>
                <a:moveTo>
                  <a:pt x="175818" y="144101"/>
                </a:moveTo>
                <a:lnTo>
                  <a:pt x="223504" y="144101"/>
                </a:lnTo>
                <a:cubicBezTo>
                  <a:pt x="226052" y="144101"/>
                  <a:pt x="228236" y="146299"/>
                  <a:pt x="228236" y="148863"/>
                </a:cubicBezTo>
                <a:cubicBezTo>
                  <a:pt x="228236" y="151061"/>
                  <a:pt x="226052" y="153260"/>
                  <a:pt x="223504" y="153260"/>
                </a:cubicBezTo>
                <a:lnTo>
                  <a:pt x="175818" y="153260"/>
                </a:lnTo>
                <a:cubicBezTo>
                  <a:pt x="173634" y="153260"/>
                  <a:pt x="171450" y="151061"/>
                  <a:pt x="171450" y="148863"/>
                </a:cubicBezTo>
                <a:cubicBezTo>
                  <a:pt x="171450" y="146299"/>
                  <a:pt x="173634" y="144101"/>
                  <a:pt x="175818" y="144101"/>
                </a:cubicBezTo>
                <a:close/>
                <a:moveTo>
                  <a:pt x="282724" y="126780"/>
                </a:moveTo>
                <a:lnTo>
                  <a:pt x="250990" y="152352"/>
                </a:lnTo>
                <a:lnTo>
                  <a:pt x="250990" y="217183"/>
                </a:lnTo>
                <a:cubicBezTo>
                  <a:pt x="250990" y="227628"/>
                  <a:pt x="246302" y="236633"/>
                  <a:pt x="239090" y="242756"/>
                </a:cubicBezTo>
                <a:lnTo>
                  <a:pt x="282724" y="277692"/>
                </a:lnTo>
                <a:lnTo>
                  <a:pt x="282724" y="126780"/>
                </a:lnTo>
                <a:close/>
                <a:moveTo>
                  <a:pt x="9015" y="126780"/>
                </a:moveTo>
                <a:lnTo>
                  <a:pt x="9015" y="277692"/>
                </a:lnTo>
                <a:lnTo>
                  <a:pt x="90875" y="212141"/>
                </a:lnTo>
                <a:lnTo>
                  <a:pt x="90875" y="192691"/>
                </a:lnTo>
                <a:lnTo>
                  <a:pt x="9015" y="126780"/>
                </a:lnTo>
                <a:close/>
                <a:moveTo>
                  <a:pt x="89433" y="121737"/>
                </a:moveTo>
                <a:cubicBezTo>
                  <a:pt x="95563" y="127500"/>
                  <a:pt x="99530" y="135784"/>
                  <a:pt x="99530" y="145509"/>
                </a:cubicBezTo>
                <a:lnTo>
                  <a:pt x="99530" y="217183"/>
                </a:lnTo>
                <a:cubicBezTo>
                  <a:pt x="99530" y="230870"/>
                  <a:pt x="110349" y="241315"/>
                  <a:pt x="123691" y="241315"/>
                </a:cubicBezTo>
                <a:cubicBezTo>
                  <a:pt x="136674" y="241315"/>
                  <a:pt x="147492" y="230870"/>
                  <a:pt x="147492" y="217183"/>
                </a:cubicBezTo>
                <a:lnTo>
                  <a:pt x="147492" y="121737"/>
                </a:lnTo>
                <a:lnTo>
                  <a:pt x="89433" y="121737"/>
                </a:lnTo>
                <a:close/>
                <a:moveTo>
                  <a:pt x="67075" y="121737"/>
                </a:moveTo>
                <a:cubicBezTo>
                  <a:pt x="55174" y="121737"/>
                  <a:pt x="45438" y="129661"/>
                  <a:pt x="43274" y="141547"/>
                </a:cubicBezTo>
                <a:cubicBezTo>
                  <a:pt x="43274" y="141907"/>
                  <a:pt x="43274" y="142627"/>
                  <a:pt x="42913" y="142988"/>
                </a:cubicBezTo>
                <a:lnTo>
                  <a:pt x="90875" y="181166"/>
                </a:lnTo>
                <a:lnTo>
                  <a:pt x="90875" y="145509"/>
                </a:lnTo>
                <a:cubicBezTo>
                  <a:pt x="90875" y="132543"/>
                  <a:pt x="80057" y="121737"/>
                  <a:pt x="67075" y="121737"/>
                </a:cubicBezTo>
                <a:close/>
                <a:moveTo>
                  <a:pt x="175818" y="112351"/>
                </a:moveTo>
                <a:lnTo>
                  <a:pt x="223504" y="112351"/>
                </a:lnTo>
                <a:cubicBezTo>
                  <a:pt x="226052" y="112351"/>
                  <a:pt x="228236" y="114549"/>
                  <a:pt x="228236" y="117113"/>
                </a:cubicBezTo>
                <a:cubicBezTo>
                  <a:pt x="228236" y="119678"/>
                  <a:pt x="226052" y="121510"/>
                  <a:pt x="223504" y="121510"/>
                </a:cubicBezTo>
                <a:lnTo>
                  <a:pt x="175818" y="121510"/>
                </a:lnTo>
                <a:cubicBezTo>
                  <a:pt x="173634" y="121510"/>
                  <a:pt x="171450" y="119678"/>
                  <a:pt x="171450" y="117113"/>
                </a:cubicBezTo>
                <a:cubicBezTo>
                  <a:pt x="171450" y="114549"/>
                  <a:pt x="173634" y="112351"/>
                  <a:pt x="175818" y="112351"/>
                </a:cubicBezTo>
                <a:close/>
                <a:moveTo>
                  <a:pt x="250990" y="94364"/>
                </a:moveTo>
                <a:lnTo>
                  <a:pt x="250990" y="140827"/>
                </a:lnTo>
                <a:lnTo>
                  <a:pt x="280200" y="117775"/>
                </a:lnTo>
                <a:lnTo>
                  <a:pt x="250990" y="94364"/>
                </a:lnTo>
                <a:close/>
                <a:moveTo>
                  <a:pt x="175818" y="79014"/>
                </a:moveTo>
                <a:lnTo>
                  <a:pt x="223504" y="79014"/>
                </a:lnTo>
                <a:cubicBezTo>
                  <a:pt x="226052" y="79014"/>
                  <a:pt x="228236" y="81212"/>
                  <a:pt x="228236" y="83776"/>
                </a:cubicBezTo>
                <a:cubicBezTo>
                  <a:pt x="228236" y="86341"/>
                  <a:pt x="226052" y="88173"/>
                  <a:pt x="223504" y="88173"/>
                </a:cubicBezTo>
                <a:lnTo>
                  <a:pt x="175818" y="88173"/>
                </a:lnTo>
                <a:cubicBezTo>
                  <a:pt x="173634" y="88173"/>
                  <a:pt x="171450" y="86341"/>
                  <a:pt x="171450" y="83776"/>
                </a:cubicBezTo>
                <a:cubicBezTo>
                  <a:pt x="171450" y="81212"/>
                  <a:pt x="173634" y="79014"/>
                  <a:pt x="175818" y="79014"/>
                </a:cubicBezTo>
                <a:close/>
                <a:moveTo>
                  <a:pt x="156147" y="55826"/>
                </a:moveTo>
                <a:lnTo>
                  <a:pt x="156147" y="217183"/>
                </a:lnTo>
                <a:cubicBezTo>
                  <a:pt x="156147" y="226908"/>
                  <a:pt x="152180" y="235192"/>
                  <a:pt x="145689" y="241315"/>
                </a:cubicBezTo>
                <a:lnTo>
                  <a:pt x="218534" y="241315"/>
                </a:lnTo>
                <a:cubicBezTo>
                  <a:pt x="231517" y="241315"/>
                  <a:pt x="242335" y="230870"/>
                  <a:pt x="242335" y="217183"/>
                </a:cubicBezTo>
                <a:lnTo>
                  <a:pt x="242335" y="55826"/>
                </a:lnTo>
                <a:lnTo>
                  <a:pt x="156147" y="55826"/>
                </a:lnTo>
                <a:close/>
                <a:moveTo>
                  <a:pt x="146050" y="10084"/>
                </a:moveTo>
                <a:lnTo>
                  <a:pt x="11540" y="117775"/>
                </a:lnTo>
                <a:lnTo>
                  <a:pt x="35340" y="136865"/>
                </a:lnTo>
                <a:cubicBezTo>
                  <a:pt x="39307" y="122818"/>
                  <a:pt x="51929" y="112733"/>
                  <a:pt x="67075" y="112733"/>
                </a:cubicBezTo>
                <a:lnTo>
                  <a:pt x="147492" y="112733"/>
                </a:lnTo>
                <a:lnTo>
                  <a:pt x="147492" y="51504"/>
                </a:lnTo>
                <a:cubicBezTo>
                  <a:pt x="147492" y="48983"/>
                  <a:pt x="149295" y="47182"/>
                  <a:pt x="151820" y="47182"/>
                </a:cubicBezTo>
                <a:lnTo>
                  <a:pt x="192209" y="47182"/>
                </a:lnTo>
                <a:lnTo>
                  <a:pt x="146050" y="10084"/>
                </a:lnTo>
                <a:close/>
                <a:moveTo>
                  <a:pt x="143165" y="1080"/>
                </a:moveTo>
                <a:cubicBezTo>
                  <a:pt x="144607" y="-361"/>
                  <a:pt x="147132" y="-361"/>
                  <a:pt x="148935" y="1080"/>
                </a:cubicBezTo>
                <a:lnTo>
                  <a:pt x="206273" y="47182"/>
                </a:lnTo>
                <a:lnTo>
                  <a:pt x="247023" y="47182"/>
                </a:lnTo>
                <a:cubicBezTo>
                  <a:pt x="249187" y="47182"/>
                  <a:pt x="250990" y="48983"/>
                  <a:pt x="250990" y="51504"/>
                </a:cubicBezTo>
                <a:lnTo>
                  <a:pt x="250990" y="82839"/>
                </a:lnTo>
                <a:lnTo>
                  <a:pt x="289937" y="114174"/>
                </a:lnTo>
                <a:cubicBezTo>
                  <a:pt x="291018" y="114894"/>
                  <a:pt x="291740" y="116335"/>
                  <a:pt x="291740" y="117775"/>
                </a:cubicBezTo>
                <a:lnTo>
                  <a:pt x="291740" y="287057"/>
                </a:lnTo>
                <a:cubicBezTo>
                  <a:pt x="291740" y="289218"/>
                  <a:pt x="289937" y="291379"/>
                  <a:pt x="287412" y="291379"/>
                </a:cubicBezTo>
                <a:lnTo>
                  <a:pt x="4688" y="291379"/>
                </a:lnTo>
                <a:cubicBezTo>
                  <a:pt x="2163" y="291379"/>
                  <a:pt x="0" y="289218"/>
                  <a:pt x="0" y="287057"/>
                </a:cubicBezTo>
                <a:lnTo>
                  <a:pt x="0" y="117775"/>
                </a:lnTo>
                <a:cubicBezTo>
                  <a:pt x="0" y="116335"/>
                  <a:pt x="721" y="114894"/>
                  <a:pt x="1803" y="114174"/>
                </a:cubicBezTo>
                <a:lnTo>
                  <a:pt x="143165" y="1080"/>
                </a:lnTo>
                <a:close/>
              </a:path>
            </a:pathLst>
          </a:custGeom>
          <a:solidFill>
            <a:schemeClr val="bg1"/>
          </a:solidFill>
          <a:ln>
            <a:noFill/>
          </a:ln>
          <a:effectLst/>
        </p:spPr>
        <p:txBody>
          <a:bodyPr anchor="ctr"/>
          <a:lstStyle/>
          <a:p>
            <a:endParaRPr lang="en-US"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3" name="Freeform 1041">
            <a:extLst>
              <a:ext uri="{FF2B5EF4-FFF2-40B4-BE49-F238E27FC236}">
                <a16:creationId xmlns:a16="http://schemas.microsoft.com/office/drawing/2014/main" id="{999B9489-B681-3D43-BF6E-9101743B27C4}"/>
              </a:ext>
            </a:extLst>
          </p:cNvPr>
          <p:cNvSpPr>
            <a:spLocks noChangeAspect="1" noChangeArrowheads="1"/>
          </p:cNvSpPr>
          <p:nvPr/>
        </p:nvSpPr>
        <p:spPr bwMode="auto">
          <a:xfrm>
            <a:off x="14468829" y="7664009"/>
            <a:ext cx="956326" cy="951018"/>
          </a:xfrm>
          <a:custGeom>
            <a:avLst/>
            <a:gdLst>
              <a:gd name="T0" fmla="*/ 199697 w 284789"/>
              <a:gd name="T1" fmla="*/ 264512 h 283801"/>
              <a:gd name="T2" fmla="*/ 206314 w 284789"/>
              <a:gd name="T3" fmla="*/ 246685 h 283801"/>
              <a:gd name="T4" fmla="*/ 186966 w 284789"/>
              <a:gd name="T5" fmla="*/ 124970 h 283801"/>
              <a:gd name="T6" fmla="*/ 134183 w 284789"/>
              <a:gd name="T7" fmla="*/ 188563 h 283801"/>
              <a:gd name="T8" fmla="*/ 96794 w 284789"/>
              <a:gd name="T9" fmla="*/ 157666 h 283801"/>
              <a:gd name="T10" fmla="*/ 131249 w 284789"/>
              <a:gd name="T11" fmla="*/ 179582 h 283801"/>
              <a:gd name="T12" fmla="*/ 13709 w 284789"/>
              <a:gd name="T13" fmla="*/ 104438 h 283801"/>
              <a:gd name="T14" fmla="*/ 191611 w 284789"/>
              <a:gd name="T15" fmla="*/ 269241 h 283801"/>
              <a:gd name="T16" fmla="*/ 54876 w 284789"/>
              <a:gd name="T17" fmla="*/ 180473 h 283801"/>
              <a:gd name="T18" fmla="*/ 17017 w 284789"/>
              <a:gd name="T19" fmla="*/ 96435 h 283801"/>
              <a:gd name="T20" fmla="*/ 57816 w 284789"/>
              <a:gd name="T21" fmla="*/ 124447 h 283801"/>
              <a:gd name="T22" fmla="*/ 64434 w 284789"/>
              <a:gd name="T23" fmla="*/ 105894 h 283801"/>
              <a:gd name="T24" fmla="*/ 33742 w 284789"/>
              <a:gd name="T25" fmla="*/ 70513 h 283801"/>
              <a:gd name="T26" fmla="*/ 75827 w 284789"/>
              <a:gd name="T27" fmla="*/ 112078 h 283801"/>
              <a:gd name="T28" fmla="*/ 52671 w 284789"/>
              <a:gd name="T29" fmla="*/ 153916 h 283801"/>
              <a:gd name="T30" fmla="*/ 153751 w 284789"/>
              <a:gd name="T31" fmla="*/ 225221 h 283801"/>
              <a:gd name="T32" fmla="*/ 212562 w 284789"/>
              <a:gd name="T33" fmla="*/ 240137 h 283801"/>
              <a:gd name="T34" fmla="*/ 185729 w 284789"/>
              <a:gd name="T35" fmla="*/ 280518 h 283801"/>
              <a:gd name="T36" fmla="*/ 5255 w 284789"/>
              <a:gd name="T37" fmla="*/ 102254 h 283801"/>
              <a:gd name="T38" fmla="*/ 145134 w 284789"/>
              <a:gd name="T39" fmla="*/ 57588 h 283801"/>
              <a:gd name="T40" fmla="*/ 203836 w 284789"/>
              <a:gd name="T41" fmla="*/ 204394 h 283801"/>
              <a:gd name="T42" fmla="*/ 200513 w 284789"/>
              <a:gd name="T43" fmla="*/ 88761 h 283801"/>
              <a:gd name="T44" fmla="*/ 83848 w 284789"/>
              <a:gd name="T45" fmla="*/ 88761 h 283801"/>
              <a:gd name="T46" fmla="*/ 134872 w 284789"/>
              <a:gd name="T47" fmla="*/ 0 h 283801"/>
              <a:gd name="T48" fmla="*/ 167270 w 284789"/>
              <a:gd name="T49" fmla="*/ 26524 h 283801"/>
              <a:gd name="T50" fmla="*/ 200035 w 284789"/>
              <a:gd name="T51" fmla="*/ 13082 h 283801"/>
              <a:gd name="T52" fmla="*/ 231330 w 284789"/>
              <a:gd name="T53" fmla="*/ 39967 h 283801"/>
              <a:gd name="T54" fmla="*/ 250106 w 284789"/>
              <a:gd name="T55" fmla="*/ 58859 h 283801"/>
              <a:gd name="T56" fmla="*/ 276614 w 284789"/>
              <a:gd name="T57" fmla="*/ 81023 h 283801"/>
              <a:gd name="T58" fmla="*/ 264095 w 284789"/>
              <a:gd name="T59" fmla="*/ 122079 h 283801"/>
              <a:gd name="T60" fmla="*/ 290603 w 284789"/>
              <a:gd name="T61" fmla="*/ 154052 h 283801"/>
              <a:gd name="T62" fmla="*/ 259310 w 284789"/>
              <a:gd name="T63" fmla="*/ 183483 h 283801"/>
              <a:gd name="T64" fmla="*/ 265935 w 284789"/>
              <a:gd name="T65" fmla="*/ 224175 h 283801"/>
              <a:gd name="T66" fmla="*/ 250106 w 284789"/>
              <a:gd name="T67" fmla="*/ 228535 h 283801"/>
              <a:gd name="T68" fmla="*/ 224334 w 284789"/>
              <a:gd name="T69" fmla="*/ 227809 h 283801"/>
              <a:gd name="T70" fmla="*/ 238325 w 284789"/>
              <a:gd name="T71" fmla="*/ 211459 h 283801"/>
              <a:gd name="T72" fmla="*/ 258206 w 284789"/>
              <a:gd name="T73" fmla="*/ 220178 h 283801"/>
              <a:gd name="T74" fmla="*/ 251579 w 284789"/>
              <a:gd name="T75" fmla="*/ 189296 h 283801"/>
              <a:gd name="T76" fmla="*/ 260415 w 284789"/>
              <a:gd name="T77" fmla="*/ 156595 h 283801"/>
              <a:gd name="T78" fmla="*/ 281768 w 284789"/>
              <a:gd name="T79" fmla="*/ 133343 h 283801"/>
              <a:gd name="T80" fmla="*/ 255996 w 284789"/>
              <a:gd name="T81" fmla="*/ 126802 h 283801"/>
              <a:gd name="T82" fmla="*/ 267781 w 284789"/>
              <a:gd name="T83" fmla="*/ 89016 h 283801"/>
              <a:gd name="T84" fmla="*/ 256734 w 284789"/>
              <a:gd name="T85" fmla="*/ 66126 h 283801"/>
              <a:gd name="T86" fmla="*/ 232802 w 284789"/>
              <a:gd name="T87" fmla="*/ 74482 h 283801"/>
              <a:gd name="T88" fmla="*/ 223597 w 284789"/>
              <a:gd name="T89" fmla="*/ 35606 h 283801"/>
              <a:gd name="T90" fmla="*/ 202613 w 284789"/>
              <a:gd name="T91" fmla="*/ 21435 h 283801"/>
              <a:gd name="T92" fmla="*/ 186045 w 284789"/>
              <a:gd name="T93" fmla="*/ 40693 h 283801"/>
              <a:gd name="T94" fmla="*/ 158433 w 284789"/>
              <a:gd name="T95" fmla="*/ 11262 h 283801"/>
              <a:gd name="T96" fmla="*/ 132293 w 284789"/>
              <a:gd name="T97" fmla="*/ 11262 h 283801"/>
              <a:gd name="T98" fmla="*/ 104682 w 284789"/>
              <a:gd name="T99" fmla="*/ 40693 h 283801"/>
              <a:gd name="T100" fmla="*/ 85905 w 284789"/>
              <a:gd name="T101" fmla="*/ 21435 h 283801"/>
              <a:gd name="T102" fmla="*/ 76333 w 284789"/>
              <a:gd name="T103" fmla="*/ 51957 h 283801"/>
              <a:gd name="T104" fmla="*/ 59766 w 284789"/>
              <a:gd name="T105" fmla="*/ 65400 h 283801"/>
              <a:gd name="T106" fmla="*/ 59397 w 284789"/>
              <a:gd name="T107" fmla="*/ 39967 h 283801"/>
              <a:gd name="T108" fmla="*/ 97318 w 284789"/>
              <a:gd name="T109" fmla="*/ 18166 h 283801"/>
              <a:gd name="T110" fmla="*/ 123090 w 284789"/>
              <a:gd name="T111" fmla="*/ 11262 h 28380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4789" h="283801">
                <a:moveTo>
                  <a:pt x="165804" y="220620"/>
                </a:moveTo>
                <a:lnTo>
                  <a:pt x="159680" y="226757"/>
                </a:lnTo>
                <a:lnTo>
                  <a:pt x="195701" y="262500"/>
                </a:lnTo>
                <a:cubicBezTo>
                  <a:pt x="197863" y="260695"/>
                  <a:pt x="200024" y="259251"/>
                  <a:pt x="202185" y="256723"/>
                </a:cubicBezTo>
                <a:cubicBezTo>
                  <a:pt x="203626" y="255279"/>
                  <a:pt x="204707" y="253113"/>
                  <a:pt x="204707" y="250947"/>
                </a:cubicBezTo>
                <a:cubicBezTo>
                  <a:pt x="204707" y="248419"/>
                  <a:pt x="203626" y="245892"/>
                  <a:pt x="202185" y="244809"/>
                </a:cubicBezTo>
                <a:lnTo>
                  <a:pt x="178411" y="220620"/>
                </a:lnTo>
                <a:cubicBezTo>
                  <a:pt x="174809" y="217370"/>
                  <a:pt x="169406" y="217370"/>
                  <a:pt x="165804" y="220620"/>
                </a:cubicBezTo>
                <a:close/>
                <a:moveTo>
                  <a:pt x="183225" y="124020"/>
                </a:moveTo>
                <a:cubicBezTo>
                  <a:pt x="185021" y="122237"/>
                  <a:pt x="187536" y="122237"/>
                  <a:pt x="189332" y="124020"/>
                </a:cubicBezTo>
                <a:cubicBezTo>
                  <a:pt x="191128" y="125803"/>
                  <a:pt x="191128" y="128298"/>
                  <a:pt x="189332" y="130081"/>
                </a:cubicBezTo>
                <a:lnTo>
                  <a:pt x="131498" y="187129"/>
                </a:lnTo>
                <a:cubicBezTo>
                  <a:pt x="130780" y="188199"/>
                  <a:pt x="129702" y="188555"/>
                  <a:pt x="128624" y="188555"/>
                </a:cubicBezTo>
                <a:cubicBezTo>
                  <a:pt x="127547" y="188555"/>
                  <a:pt x="126469" y="188199"/>
                  <a:pt x="125751" y="187129"/>
                </a:cubicBezTo>
                <a:lnTo>
                  <a:pt x="94858" y="156466"/>
                </a:lnTo>
                <a:cubicBezTo>
                  <a:pt x="93062" y="154683"/>
                  <a:pt x="93062" y="152187"/>
                  <a:pt x="94858" y="150761"/>
                </a:cubicBezTo>
                <a:cubicBezTo>
                  <a:pt x="96295" y="148978"/>
                  <a:pt x="98809" y="148978"/>
                  <a:pt x="100606" y="150761"/>
                </a:cubicBezTo>
                <a:lnTo>
                  <a:pt x="128624" y="178216"/>
                </a:lnTo>
                <a:lnTo>
                  <a:pt x="183225" y="124020"/>
                </a:lnTo>
                <a:close/>
                <a:moveTo>
                  <a:pt x="16677" y="95701"/>
                </a:moveTo>
                <a:cubicBezTo>
                  <a:pt x="15596" y="98228"/>
                  <a:pt x="14155" y="100755"/>
                  <a:pt x="13435" y="103644"/>
                </a:cubicBezTo>
                <a:cubicBezTo>
                  <a:pt x="467" y="150578"/>
                  <a:pt x="13435" y="201124"/>
                  <a:pt x="48015" y="235783"/>
                </a:cubicBezTo>
                <a:cubicBezTo>
                  <a:pt x="82235" y="270082"/>
                  <a:pt x="133025" y="283440"/>
                  <a:pt x="179852" y="270443"/>
                </a:cubicBezTo>
                <a:cubicBezTo>
                  <a:pt x="182734" y="269360"/>
                  <a:pt x="185255" y="268276"/>
                  <a:pt x="187777" y="267193"/>
                </a:cubicBezTo>
                <a:lnTo>
                  <a:pt x="153557" y="232895"/>
                </a:lnTo>
                <a:cubicBezTo>
                  <a:pt x="139148" y="244087"/>
                  <a:pt x="117896" y="243004"/>
                  <a:pt x="104568" y="229645"/>
                </a:cubicBezTo>
                <a:lnTo>
                  <a:pt x="53778" y="179100"/>
                </a:lnTo>
                <a:cubicBezTo>
                  <a:pt x="46934" y="172241"/>
                  <a:pt x="42972" y="162854"/>
                  <a:pt x="42972" y="152745"/>
                </a:cubicBezTo>
                <a:cubicBezTo>
                  <a:pt x="42972" y="144441"/>
                  <a:pt x="45854" y="136498"/>
                  <a:pt x="50897" y="129999"/>
                </a:cubicBezTo>
                <a:lnTo>
                  <a:pt x="16677" y="95701"/>
                </a:lnTo>
                <a:close/>
                <a:moveTo>
                  <a:pt x="26763" y="81259"/>
                </a:moveTo>
                <a:cubicBezTo>
                  <a:pt x="24962" y="83426"/>
                  <a:pt x="22800" y="85592"/>
                  <a:pt x="21359" y="87758"/>
                </a:cubicBezTo>
                <a:lnTo>
                  <a:pt x="56660" y="123501"/>
                </a:lnTo>
                <a:lnTo>
                  <a:pt x="63144" y="117363"/>
                </a:lnTo>
                <a:cubicBezTo>
                  <a:pt x="64585" y="115558"/>
                  <a:pt x="65665" y="113392"/>
                  <a:pt x="65665" y="111225"/>
                </a:cubicBezTo>
                <a:cubicBezTo>
                  <a:pt x="65665" y="109059"/>
                  <a:pt x="64585" y="106893"/>
                  <a:pt x="63144" y="105088"/>
                </a:cubicBezTo>
                <a:lnTo>
                  <a:pt x="39370" y="81259"/>
                </a:lnTo>
                <a:cubicBezTo>
                  <a:pt x="35768" y="77649"/>
                  <a:pt x="30365" y="77649"/>
                  <a:pt x="26763" y="81259"/>
                </a:cubicBezTo>
                <a:close/>
                <a:moveTo>
                  <a:pt x="33067" y="69977"/>
                </a:moveTo>
                <a:cubicBezTo>
                  <a:pt x="37569" y="69977"/>
                  <a:pt x="42072" y="71692"/>
                  <a:pt x="45494" y="75122"/>
                </a:cubicBezTo>
                <a:lnTo>
                  <a:pt x="68907" y="98950"/>
                </a:lnTo>
                <a:cubicBezTo>
                  <a:pt x="72509" y="102199"/>
                  <a:pt x="74310" y="106532"/>
                  <a:pt x="74310" y="111225"/>
                </a:cubicBezTo>
                <a:cubicBezTo>
                  <a:pt x="74310" y="115919"/>
                  <a:pt x="72509" y="120251"/>
                  <a:pt x="68907" y="123501"/>
                </a:cubicBezTo>
                <a:lnTo>
                  <a:pt x="59902" y="132888"/>
                </a:lnTo>
                <a:cubicBezTo>
                  <a:pt x="54499" y="138303"/>
                  <a:pt x="51617" y="145163"/>
                  <a:pt x="51617" y="152745"/>
                </a:cubicBezTo>
                <a:cubicBezTo>
                  <a:pt x="51617" y="160326"/>
                  <a:pt x="54499" y="167547"/>
                  <a:pt x="59902" y="172963"/>
                </a:cubicBezTo>
                <a:lnTo>
                  <a:pt x="110692" y="223508"/>
                </a:lnTo>
                <a:cubicBezTo>
                  <a:pt x="121858" y="234700"/>
                  <a:pt x="139509" y="234700"/>
                  <a:pt x="150675" y="223508"/>
                </a:cubicBezTo>
                <a:lnTo>
                  <a:pt x="159680" y="214482"/>
                </a:lnTo>
                <a:cubicBezTo>
                  <a:pt x="166524" y="207622"/>
                  <a:pt x="177691" y="207622"/>
                  <a:pt x="184535" y="214482"/>
                </a:cubicBezTo>
                <a:lnTo>
                  <a:pt x="208309" y="238310"/>
                </a:lnTo>
                <a:cubicBezTo>
                  <a:pt x="211551" y="241560"/>
                  <a:pt x="213352" y="245892"/>
                  <a:pt x="213352" y="250947"/>
                </a:cubicBezTo>
                <a:cubicBezTo>
                  <a:pt x="213352" y="255640"/>
                  <a:pt x="211551" y="259612"/>
                  <a:pt x="208309" y="263222"/>
                </a:cubicBezTo>
                <a:cubicBezTo>
                  <a:pt x="200744" y="270443"/>
                  <a:pt x="191739" y="275858"/>
                  <a:pt x="182013" y="278385"/>
                </a:cubicBezTo>
                <a:cubicBezTo>
                  <a:pt x="169406" y="281996"/>
                  <a:pt x="156438" y="283801"/>
                  <a:pt x="143471" y="283801"/>
                </a:cubicBezTo>
                <a:cubicBezTo>
                  <a:pt x="105649" y="283801"/>
                  <a:pt x="69268" y="268998"/>
                  <a:pt x="41891" y="241560"/>
                </a:cubicBezTo>
                <a:cubicBezTo>
                  <a:pt x="5510" y="205095"/>
                  <a:pt x="-8538" y="151300"/>
                  <a:pt x="5150" y="101477"/>
                </a:cubicBezTo>
                <a:cubicBezTo>
                  <a:pt x="7671" y="91368"/>
                  <a:pt x="13435" y="82342"/>
                  <a:pt x="20639" y="75122"/>
                </a:cubicBezTo>
                <a:cubicBezTo>
                  <a:pt x="24061" y="71692"/>
                  <a:pt x="28564" y="69977"/>
                  <a:pt x="33067" y="69977"/>
                </a:cubicBezTo>
                <a:close/>
                <a:moveTo>
                  <a:pt x="142230" y="57150"/>
                </a:moveTo>
                <a:cubicBezTo>
                  <a:pt x="165024" y="57150"/>
                  <a:pt x="186370" y="66143"/>
                  <a:pt x="202651" y="81971"/>
                </a:cubicBezTo>
                <a:cubicBezTo>
                  <a:pt x="235575" y="115066"/>
                  <a:pt x="235575" y="168666"/>
                  <a:pt x="202651" y="201761"/>
                </a:cubicBezTo>
                <a:cubicBezTo>
                  <a:pt x="201566" y="202481"/>
                  <a:pt x="200480" y="202840"/>
                  <a:pt x="199757" y="202840"/>
                </a:cubicBezTo>
                <a:cubicBezTo>
                  <a:pt x="198671" y="202840"/>
                  <a:pt x="197224" y="202481"/>
                  <a:pt x="196501" y="201761"/>
                </a:cubicBezTo>
                <a:cubicBezTo>
                  <a:pt x="194692" y="199962"/>
                  <a:pt x="194692" y="197085"/>
                  <a:pt x="196501" y="195646"/>
                </a:cubicBezTo>
                <a:cubicBezTo>
                  <a:pt x="226168" y="165788"/>
                  <a:pt x="226168" y="117584"/>
                  <a:pt x="196501" y="88087"/>
                </a:cubicBezTo>
                <a:cubicBezTo>
                  <a:pt x="182028" y="73698"/>
                  <a:pt x="162853" y="65783"/>
                  <a:pt x="142230" y="65783"/>
                </a:cubicBezTo>
                <a:cubicBezTo>
                  <a:pt x="121969" y="65783"/>
                  <a:pt x="102794" y="73698"/>
                  <a:pt x="88322" y="88087"/>
                </a:cubicBezTo>
                <a:cubicBezTo>
                  <a:pt x="86513" y="89526"/>
                  <a:pt x="83618" y="89526"/>
                  <a:pt x="82171" y="88087"/>
                </a:cubicBezTo>
                <a:cubicBezTo>
                  <a:pt x="80362" y="86288"/>
                  <a:pt x="80362" y="83410"/>
                  <a:pt x="82171" y="81971"/>
                </a:cubicBezTo>
                <a:cubicBezTo>
                  <a:pt x="98090" y="66143"/>
                  <a:pt x="119798" y="57150"/>
                  <a:pt x="142230" y="57150"/>
                </a:cubicBezTo>
                <a:close/>
                <a:moveTo>
                  <a:pt x="132172" y="0"/>
                </a:moveTo>
                <a:lnTo>
                  <a:pt x="152738" y="0"/>
                </a:lnTo>
                <a:cubicBezTo>
                  <a:pt x="158871" y="0"/>
                  <a:pt x="163922" y="5048"/>
                  <a:pt x="163922" y="11178"/>
                </a:cubicBezTo>
                <a:lnTo>
                  <a:pt x="163922" y="26321"/>
                </a:lnTo>
                <a:cubicBezTo>
                  <a:pt x="170056" y="27403"/>
                  <a:pt x="175829" y="28845"/>
                  <a:pt x="181962" y="31009"/>
                </a:cubicBezTo>
                <a:lnTo>
                  <a:pt x="189178" y="18028"/>
                </a:lnTo>
                <a:cubicBezTo>
                  <a:pt x="190621" y="15504"/>
                  <a:pt x="193147" y="13702"/>
                  <a:pt x="196033" y="12980"/>
                </a:cubicBezTo>
                <a:cubicBezTo>
                  <a:pt x="198920" y="12259"/>
                  <a:pt x="202167" y="12620"/>
                  <a:pt x="204692" y="14062"/>
                </a:cubicBezTo>
                <a:lnTo>
                  <a:pt x="222371" y="24519"/>
                </a:lnTo>
                <a:cubicBezTo>
                  <a:pt x="228144" y="27403"/>
                  <a:pt x="229587" y="34254"/>
                  <a:pt x="226701" y="39662"/>
                </a:cubicBezTo>
                <a:lnTo>
                  <a:pt x="219124" y="52643"/>
                </a:lnTo>
                <a:cubicBezTo>
                  <a:pt x="224175" y="56609"/>
                  <a:pt x="228144" y="60936"/>
                  <a:pt x="232474" y="65623"/>
                </a:cubicBezTo>
                <a:lnTo>
                  <a:pt x="245102" y="58412"/>
                </a:lnTo>
                <a:cubicBezTo>
                  <a:pt x="247988" y="56970"/>
                  <a:pt x="250874" y="56249"/>
                  <a:pt x="253761" y="56970"/>
                </a:cubicBezTo>
                <a:cubicBezTo>
                  <a:pt x="256647" y="57691"/>
                  <a:pt x="259173" y="59854"/>
                  <a:pt x="260616" y="62378"/>
                </a:cubicBezTo>
                <a:lnTo>
                  <a:pt x="271079" y="80407"/>
                </a:lnTo>
                <a:cubicBezTo>
                  <a:pt x="273965" y="85455"/>
                  <a:pt x="272161" y="92305"/>
                  <a:pt x="266749" y="95550"/>
                </a:cubicBezTo>
                <a:lnTo>
                  <a:pt x="254122" y="103122"/>
                </a:lnTo>
                <a:cubicBezTo>
                  <a:pt x="255926" y="108891"/>
                  <a:pt x="257729" y="114661"/>
                  <a:pt x="258812" y="121151"/>
                </a:cubicBezTo>
                <a:lnTo>
                  <a:pt x="273605" y="121151"/>
                </a:lnTo>
                <a:cubicBezTo>
                  <a:pt x="279738" y="121151"/>
                  <a:pt x="284789" y="125838"/>
                  <a:pt x="284789" y="132328"/>
                </a:cubicBezTo>
                <a:lnTo>
                  <a:pt x="284789" y="152881"/>
                </a:lnTo>
                <a:cubicBezTo>
                  <a:pt x="284789" y="159010"/>
                  <a:pt x="279738" y="164058"/>
                  <a:pt x="273605" y="164058"/>
                </a:cubicBezTo>
                <a:lnTo>
                  <a:pt x="258812" y="164058"/>
                </a:lnTo>
                <a:cubicBezTo>
                  <a:pt x="257729" y="170188"/>
                  <a:pt x="255926" y="175957"/>
                  <a:pt x="254122" y="182087"/>
                </a:cubicBezTo>
                <a:lnTo>
                  <a:pt x="266749" y="189298"/>
                </a:lnTo>
                <a:cubicBezTo>
                  <a:pt x="272161" y="192543"/>
                  <a:pt x="273965" y="199394"/>
                  <a:pt x="271079" y="204803"/>
                </a:cubicBezTo>
                <a:lnTo>
                  <a:pt x="260616" y="222470"/>
                </a:lnTo>
                <a:cubicBezTo>
                  <a:pt x="259173" y="224994"/>
                  <a:pt x="256647" y="227158"/>
                  <a:pt x="253761" y="227879"/>
                </a:cubicBezTo>
                <a:cubicBezTo>
                  <a:pt x="252678" y="228239"/>
                  <a:pt x="251957" y="228239"/>
                  <a:pt x="250874" y="228239"/>
                </a:cubicBezTo>
                <a:cubicBezTo>
                  <a:pt x="249070" y="228239"/>
                  <a:pt x="246906" y="227879"/>
                  <a:pt x="245102" y="226797"/>
                </a:cubicBezTo>
                <a:lnTo>
                  <a:pt x="232474" y="219225"/>
                </a:lnTo>
                <a:cubicBezTo>
                  <a:pt x="230309" y="221389"/>
                  <a:pt x="228144" y="223913"/>
                  <a:pt x="225979" y="226076"/>
                </a:cubicBezTo>
                <a:cubicBezTo>
                  <a:pt x="224536" y="227879"/>
                  <a:pt x="221650" y="227879"/>
                  <a:pt x="219846" y="226076"/>
                </a:cubicBezTo>
                <a:cubicBezTo>
                  <a:pt x="218403" y="224273"/>
                  <a:pt x="218403" y="221389"/>
                  <a:pt x="219846" y="219946"/>
                </a:cubicBezTo>
                <a:cubicBezTo>
                  <a:pt x="222732" y="217062"/>
                  <a:pt x="225619" y="214177"/>
                  <a:pt x="228144" y="210932"/>
                </a:cubicBezTo>
                <a:cubicBezTo>
                  <a:pt x="229227" y="209490"/>
                  <a:pt x="231752" y="208769"/>
                  <a:pt x="233556" y="209851"/>
                </a:cubicBezTo>
                <a:lnTo>
                  <a:pt x="249792" y="219225"/>
                </a:lnTo>
                <a:cubicBezTo>
                  <a:pt x="250514" y="219586"/>
                  <a:pt x="250874" y="219586"/>
                  <a:pt x="251596" y="219586"/>
                </a:cubicBezTo>
                <a:cubicBezTo>
                  <a:pt x="252318" y="219586"/>
                  <a:pt x="252678" y="219225"/>
                  <a:pt x="253039" y="218504"/>
                </a:cubicBezTo>
                <a:lnTo>
                  <a:pt x="263502" y="200476"/>
                </a:lnTo>
                <a:cubicBezTo>
                  <a:pt x="264224" y="199033"/>
                  <a:pt x="263863" y="197591"/>
                  <a:pt x="262420" y="196870"/>
                </a:cubicBezTo>
                <a:lnTo>
                  <a:pt x="246545" y="187856"/>
                </a:lnTo>
                <a:cubicBezTo>
                  <a:pt x="244741" y="186414"/>
                  <a:pt x="243658" y="184250"/>
                  <a:pt x="244741" y="182087"/>
                </a:cubicBezTo>
                <a:cubicBezTo>
                  <a:pt x="247627" y="174875"/>
                  <a:pt x="249792" y="166943"/>
                  <a:pt x="250874" y="159010"/>
                </a:cubicBezTo>
                <a:cubicBezTo>
                  <a:pt x="251235" y="156847"/>
                  <a:pt x="252678" y="155405"/>
                  <a:pt x="255204" y="155405"/>
                </a:cubicBezTo>
                <a:lnTo>
                  <a:pt x="273605" y="155405"/>
                </a:lnTo>
                <a:cubicBezTo>
                  <a:pt x="275048" y="155405"/>
                  <a:pt x="276130" y="154323"/>
                  <a:pt x="276130" y="152881"/>
                </a:cubicBezTo>
                <a:lnTo>
                  <a:pt x="276130" y="132328"/>
                </a:lnTo>
                <a:cubicBezTo>
                  <a:pt x="276130" y="130526"/>
                  <a:pt x="275048" y="129444"/>
                  <a:pt x="273605" y="129444"/>
                </a:cubicBezTo>
                <a:lnTo>
                  <a:pt x="255204" y="129444"/>
                </a:lnTo>
                <a:cubicBezTo>
                  <a:pt x="252678" y="129444"/>
                  <a:pt x="251235" y="128002"/>
                  <a:pt x="250874" y="125838"/>
                </a:cubicBezTo>
                <a:cubicBezTo>
                  <a:pt x="249792" y="117906"/>
                  <a:pt x="247627" y="110334"/>
                  <a:pt x="244741" y="102762"/>
                </a:cubicBezTo>
                <a:cubicBezTo>
                  <a:pt x="243658" y="100598"/>
                  <a:pt x="244741" y="98435"/>
                  <a:pt x="246545" y="97353"/>
                </a:cubicBezTo>
                <a:lnTo>
                  <a:pt x="262420" y="88339"/>
                </a:lnTo>
                <a:cubicBezTo>
                  <a:pt x="263863" y="87257"/>
                  <a:pt x="264224" y="85815"/>
                  <a:pt x="263502" y="84733"/>
                </a:cubicBezTo>
                <a:lnTo>
                  <a:pt x="253039" y="66705"/>
                </a:lnTo>
                <a:cubicBezTo>
                  <a:pt x="252678" y="66344"/>
                  <a:pt x="252318" y="65623"/>
                  <a:pt x="251596" y="65623"/>
                </a:cubicBezTo>
                <a:cubicBezTo>
                  <a:pt x="250874" y="65263"/>
                  <a:pt x="250514" y="65263"/>
                  <a:pt x="249792" y="65623"/>
                </a:cubicBezTo>
                <a:lnTo>
                  <a:pt x="233556" y="74998"/>
                </a:lnTo>
                <a:cubicBezTo>
                  <a:pt x="231752" y="76080"/>
                  <a:pt x="229227" y="75719"/>
                  <a:pt x="228144" y="73916"/>
                </a:cubicBezTo>
                <a:cubicBezTo>
                  <a:pt x="223093" y="67426"/>
                  <a:pt x="217320" y="62018"/>
                  <a:pt x="210826" y="56970"/>
                </a:cubicBezTo>
                <a:cubicBezTo>
                  <a:pt x="209383" y="55888"/>
                  <a:pt x="208661" y="53364"/>
                  <a:pt x="210104" y="51561"/>
                </a:cubicBezTo>
                <a:lnTo>
                  <a:pt x="219124" y="35336"/>
                </a:lnTo>
                <a:cubicBezTo>
                  <a:pt x="219846" y="34254"/>
                  <a:pt x="219485" y="32451"/>
                  <a:pt x="218403" y="31730"/>
                </a:cubicBezTo>
                <a:lnTo>
                  <a:pt x="200363" y="21273"/>
                </a:lnTo>
                <a:cubicBezTo>
                  <a:pt x="199641" y="20913"/>
                  <a:pt x="198920" y="20913"/>
                  <a:pt x="198559" y="21273"/>
                </a:cubicBezTo>
                <a:cubicBezTo>
                  <a:pt x="197837" y="21273"/>
                  <a:pt x="197116" y="21995"/>
                  <a:pt x="196755" y="22716"/>
                </a:cubicBezTo>
                <a:lnTo>
                  <a:pt x="187735" y="38581"/>
                </a:lnTo>
                <a:cubicBezTo>
                  <a:pt x="186653" y="40384"/>
                  <a:pt x="184127" y="41105"/>
                  <a:pt x="182323" y="40384"/>
                </a:cubicBezTo>
                <a:cubicBezTo>
                  <a:pt x="174746" y="37499"/>
                  <a:pt x="166809" y="35336"/>
                  <a:pt x="158871" y="34254"/>
                </a:cubicBezTo>
                <a:cubicBezTo>
                  <a:pt x="156707" y="33893"/>
                  <a:pt x="155263" y="32091"/>
                  <a:pt x="155263" y="29927"/>
                </a:cubicBezTo>
                <a:lnTo>
                  <a:pt x="155263" y="11178"/>
                </a:lnTo>
                <a:cubicBezTo>
                  <a:pt x="155263" y="9735"/>
                  <a:pt x="154181" y="8654"/>
                  <a:pt x="152738" y="8654"/>
                </a:cubicBezTo>
                <a:lnTo>
                  <a:pt x="132172" y="8654"/>
                </a:lnTo>
                <a:cubicBezTo>
                  <a:pt x="130729" y="8654"/>
                  <a:pt x="129647" y="9735"/>
                  <a:pt x="129647" y="11178"/>
                </a:cubicBezTo>
                <a:lnTo>
                  <a:pt x="129647" y="29927"/>
                </a:lnTo>
                <a:cubicBezTo>
                  <a:pt x="129647" y="32091"/>
                  <a:pt x="127843" y="33893"/>
                  <a:pt x="125678" y="34254"/>
                </a:cubicBezTo>
                <a:cubicBezTo>
                  <a:pt x="117741" y="35336"/>
                  <a:pt x="110164" y="37499"/>
                  <a:pt x="102587" y="40384"/>
                </a:cubicBezTo>
                <a:cubicBezTo>
                  <a:pt x="100783" y="41105"/>
                  <a:pt x="98258" y="40384"/>
                  <a:pt x="97536" y="38581"/>
                </a:cubicBezTo>
                <a:lnTo>
                  <a:pt x="87794" y="22716"/>
                </a:lnTo>
                <a:cubicBezTo>
                  <a:pt x="87434" y="21273"/>
                  <a:pt x="85630" y="20913"/>
                  <a:pt x="84186" y="21273"/>
                </a:cubicBezTo>
                <a:lnTo>
                  <a:pt x="66507" y="31730"/>
                </a:lnTo>
                <a:cubicBezTo>
                  <a:pt x="65425" y="32451"/>
                  <a:pt x="65064" y="34254"/>
                  <a:pt x="65425" y="35336"/>
                </a:cubicBezTo>
                <a:lnTo>
                  <a:pt x="74806" y="51561"/>
                </a:lnTo>
                <a:cubicBezTo>
                  <a:pt x="75888" y="53364"/>
                  <a:pt x="75527" y="55888"/>
                  <a:pt x="73723" y="56970"/>
                </a:cubicBezTo>
                <a:cubicBezTo>
                  <a:pt x="70476" y="59494"/>
                  <a:pt x="67590" y="62018"/>
                  <a:pt x="65064" y="64902"/>
                </a:cubicBezTo>
                <a:cubicBezTo>
                  <a:pt x="63260" y="66705"/>
                  <a:pt x="60374" y="66705"/>
                  <a:pt x="58570" y="64902"/>
                </a:cubicBezTo>
                <a:cubicBezTo>
                  <a:pt x="57127" y="63460"/>
                  <a:pt x="57127" y="60575"/>
                  <a:pt x="58570" y="59133"/>
                </a:cubicBezTo>
                <a:cubicBezTo>
                  <a:pt x="60735" y="56970"/>
                  <a:pt x="63260" y="54806"/>
                  <a:pt x="65425" y="52643"/>
                </a:cubicBezTo>
                <a:lnTo>
                  <a:pt x="58209" y="39662"/>
                </a:lnTo>
                <a:cubicBezTo>
                  <a:pt x="54962" y="34254"/>
                  <a:pt x="56766" y="27403"/>
                  <a:pt x="62178" y="24519"/>
                </a:cubicBezTo>
                <a:lnTo>
                  <a:pt x="80218" y="14062"/>
                </a:lnTo>
                <a:cubicBezTo>
                  <a:pt x="85630" y="10817"/>
                  <a:pt x="92485" y="12620"/>
                  <a:pt x="95371" y="18028"/>
                </a:cubicBezTo>
                <a:lnTo>
                  <a:pt x="102948" y="31009"/>
                </a:lnTo>
                <a:cubicBezTo>
                  <a:pt x="108721" y="28845"/>
                  <a:pt x="114854" y="27403"/>
                  <a:pt x="120627" y="26321"/>
                </a:cubicBezTo>
                <a:lnTo>
                  <a:pt x="120627" y="11178"/>
                </a:lnTo>
                <a:cubicBezTo>
                  <a:pt x="120627" y="5048"/>
                  <a:pt x="126039" y="0"/>
                  <a:pt x="132172" y="0"/>
                </a:cubicBezTo>
                <a:close/>
              </a:path>
            </a:pathLst>
          </a:custGeom>
          <a:solidFill>
            <a:schemeClr val="bg1"/>
          </a:solidFill>
          <a:ln>
            <a:noFill/>
          </a:ln>
          <a:effectLst/>
        </p:spPr>
        <p:txBody>
          <a:bodyPr anchor="ctr"/>
          <a:lstStyle/>
          <a:p>
            <a:endParaRPr lang="en-US"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4" name="Freeform 336">
            <a:extLst>
              <a:ext uri="{FF2B5EF4-FFF2-40B4-BE49-F238E27FC236}">
                <a16:creationId xmlns:a16="http://schemas.microsoft.com/office/drawing/2014/main" id="{AC0196E7-02C1-2A49-A083-4A8C93E0BE00}"/>
              </a:ext>
            </a:extLst>
          </p:cNvPr>
          <p:cNvSpPr>
            <a:spLocks noChangeAspect="1" noChangeArrowheads="1"/>
          </p:cNvSpPr>
          <p:nvPr/>
        </p:nvSpPr>
        <p:spPr bwMode="auto">
          <a:xfrm>
            <a:off x="14474429" y="10151947"/>
            <a:ext cx="951014" cy="876630"/>
          </a:xfrm>
          <a:custGeom>
            <a:avLst/>
            <a:gdLst>
              <a:gd name="T0" fmla="*/ 2147483646 w 791"/>
              <a:gd name="T1" fmla="*/ 2147483646 h 727"/>
              <a:gd name="T2" fmla="*/ 2147483646 w 791"/>
              <a:gd name="T3" fmla="*/ 2147483646 h 727"/>
              <a:gd name="T4" fmla="*/ 2147483646 w 791"/>
              <a:gd name="T5" fmla="*/ 2147483646 h 727"/>
              <a:gd name="T6" fmla="*/ 2147483646 w 791"/>
              <a:gd name="T7" fmla="*/ 2147483646 h 727"/>
              <a:gd name="T8" fmla="*/ 2147483646 w 791"/>
              <a:gd name="T9" fmla="*/ 2147483646 h 727"/>
              <a:gd name="T10" fmla="*/ 2147483646 w 791"/>
              <a:gd name="T11" fmla="*/ 2147483646 h 727"/>
              <a:gd name="T12" fmla="*/ 2147483646 w 791"/>
              <a:gd name="T13" fmla="*/ 2147483646 h 727"/>
              <a:gd name="T14" fmla="*/ 2147483646 w 791"/>
              <a:gd name="T15" fmla="*/ 2147483646 h 727"/>
              <a:gd name="T16" fmla="*/ 2147483646 w 791"/>
              <a:gd name="T17" fmla="*/ 2147483646 h 727"/>
              <a:gd name="T18" fmla="*/ 2147483646 w 791"/>
              <a:gd name="T19" fmla="*/ 2147483646 h 727"/>
              <a:gd name="T20" fmla="*/ 2147483646 w 791"/>
              <a:gd name="T21" fmla="*/ 2147483646 h 727"/>
              <a:gd name="T22" fmla="*/ 2147483646 w 791"/>
              <a:gd name="T23" fmla="*/ 2147483646 h 727"/>
              <a:gd name="T24" fmla="*/ 2147483646 w 791"/>
              <a:gd name="T25" fmla="*/ 2147483646 h 727"/>
              <a:gd name="T26" fmla="*/ 2147483646 w 791"/>
              <a:gd name="T27" fmla="*/ 2147483646 h 727"/>
              <a:gd name="T28" fmla="*/ 2147483646 w 791"/>
              <a:gd name="T29" fmla="*/ 2147483646 h 727"/>
              <a:gd name="T30" fmla="*/ 2147483646 w 791"/>
              <a:gd name="T31" fmla="*/ 2147483646 h 727"/>
              <a:gd name="T32" fmla="*/ 2147483646 w 791"/>
              <a:gd name="T33" fmla="*/ 2147483646 h 727"/>
              <a:gd name="T34" fmla="*/ 2147483646 w 791"/>
              <a:gd name="T35" fmla="*/ 2147483646 h 727"/>
              <a:gd name="T36" fmla="*/ 2147483646 w 791"/>
              <a:gd name="T37" fmla="*/ 2147483646 h 727"/>
              <a:gd name="T38" fmla="*/ 2147483646 w 791"/>
              <a:gd name="T39" fmla="*/ 2147483646 h 727"/>
              <a:gd name="T40" fmla="*/ 2147483646 w 791"/>
              <a:gd name="T41" fmla="*/ 2147483646 h 727"/>
              <a:gd name="T42" fmla="*/ 2147483646 w 791"/>
              <a:gd name="T43" fmla="*/ 2147483646 h 727"/>
              <a:gd name="T44" fmla="*/ 2147483646 w 791"/>
              <a:gd name="T45" fmla="*/ 2147483646 h 727"/>
              <a:gd name="T46" fmla="*/ 2147483646 w 791"/>
              <a:gd name="T47" fmla="*/ 2147483646 h 727"/>
              <a:gd name="T48" fmla="*/ 2147483646 w 791"/>
              <a:gd name="T49" fmla="*/ 2147483646 h 727"/>
              <a:gd name="T50" fmla="*/ 2147483646 w 791"/>
              <a:gd name="T51" fmla="*/ 2147483646 h 727"/>
              <a:gd name="T52" fmla="*/ 2147483646 w 791"/>
              <a:gd name="T53" fmla="*/ 0 h 727"/>
              <a:gd name="T54" fmla="*/ 2147483646 w 791"/>
              <a:gd name="T55" fmla="*/ 2147483646 h 727"/>
              <a:gd name="T56" fmla="*/ 2147483646 w 791"/>
              <a:gd name="T57" fmla="*/ 2147483646 h 727"/>
              <a:gd name="T58" fmla="*/ 2147483646 w 791"/>
              <a:gd name="T59" fmla="*/ 2147483646 h 727"/>
              <a:gd name="T60" fmla="*/ 2147483646 w 791"/>
              <a:gd name="T61" fmla="*/ 2147483646 h 727"/>
              <a:gd name="T62" fmla="*/ 2147483646 w 791"/>
              <a:gd name="T63" fmla="*/ 2147483646 h 727"/>
              <a:gd name="T64" fmla="*/ 2147483646 w 791"/>
              <a:gd name="T65" fmla="*/ 2147483646 h 727"/>
              <a:gd name="T66" fmla="*/ 2147483646 w 791"/>
              <a:gd name="T67" fmla="*/ 2147483646 h 727"/>
              <a:gd name="T68" fmla="*/ 2147483646 w 791"/>
              <a:gd name="T69" fmla="*/ 2147483646 h 727"/>
              <a:gd name="T70" fmla="*/ 2147483646 w 791"/>
              <a:gd name="T71" fmla="*/ 2147483646 h 727"/>
              <a:gd name="T72" fmla="*/ 2147483646 w 791"/>
              <a:gd name="T73" fmla="*/ 2147483646 h 727"/>
              <a:gd name="T74" fmla="*/ 2147483646 w 791"/>
              <a:gd name="T75" fmla="*/ 2147483646 h 727"/>
              <a:gd name="T76" fmla="*/ 2147483646 w 791"/>
              <a:gd name="T77" fmla="*/ 2147483646 h 727"/>
              <a:gd name="T78" fmla="*/ 2147483646 w 791"/>
              <a:gd name="T79" fmla="*/ 2147483646 h 727"/>
              <a:gd name="T80" fmla="*/ 2147483646 w 791"/>
              <a:gd name="T81" fmla="*/ 2147483646 h 727"/>
              <a:gd name="T82" fmla="*/ 0 w 791"/>
              <a:gd name="T83" fmla="*/ 2147483646 h 727"/>
              <a:gd name="T84" fmla="*/ 2147483646 w 791"/>
              <a:gd name="T85" fmla="*/ 2147483646 h 727"/>
              <a:gd name="T86" fmla="*/ 2147483646 w 791"/>
              <a:gd name="T87" fmla="*/ 2147483646 h 727"/>
              <a:gd name="T88" fmla="*/ 2147483646 w 791"/>
              <a:gd name="T89" fmla="*/ 2147483646 h 72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91" h="727">
                <a:moveTo>
                  <a:pt x="766" y="204"/>
                </a:moveTo>
                <a:lnTo>
                  <a:pt x="465" y="204"/>
                </a:lnTo>
                <a:cubicBezTo>
                  <a:pt x="463" y="204"/>
                  <a:pt x="460" y="205"/>
                  <a:pt x="458" y="206"/>
                </a:cubicBezTo>
                <a:lnTo>
                  <a:pt x="375" y="278"/>
                </a:lnTo>
                <a:lnTo>
                  <a:pt x="375" y="24"/>
                </a:lnTo>
                <a:lnTo>
                  <a:pt x="766" y="24"/>
                </a:lnTo>
                <a:lnTo>
                  <a:pt x="766" y="204"/>
                </a:lnTo>
                <a:close/>
                <a:moveTo>
                  <a:pt x="702" y="351"/>
                </a:moveTo>
                <a:lnTo>
                  <a:pt x="563" y="351"/>
                </a:lnTo>
                <a:cubicBezTo>
                  <a:pt x="561" y="307"/>
                  <a:pt x="550" y="266"/>
                  <a:pt x="535" y="227"/>
                </a:cubicBezTo>
                <a:lnTo>
                  <a:pt x="673" y="227"/>
                </a:lnTo>
                <a:cubicBezTo>
                  <a:pt x="690" y="266"/>
                  <a:pt x="700" y="307"/>
                  <a:pt x="702" y="351"/>
                </a:cubicBezTo>
                <a:close/>
                <a:moveTo>
                  <a:pt x="625" y="578"/>
                </a:moveTo>
                <a:lnTo>
                  <a:pt x="625" y="578"/>
                </a:lnTo>
                <a:cubicBezTo>
                  <a:pt x="595" y="555"/>
                  <a:pt x="561" y="537"/>
                  <a:pt x="525" y="522"/>
                </a:cubicBezTo>
                <a:cubicBezTo>
                  <a:pt x="546" y="478"/>
                  <a:pt x="561" y="428"/>
                  <a:pt x="563" y="375"/>
                </a:cubicBezTo>
                <a:lnTo>
                  <a:pt x="702" y="375"/>
                </a:lnTo>
                <a:cubicBezTo>
                  <a:pt x="699" y="452"/>
                  <a:pt x="671" y="522"/>
                  <a:pt x="625" y="578"/>
                </a:cubicBezTo>
                <a:close/>
                <a:moveTo>
                  <a:pt x="396" y="700"/>
                </a:moveTo>
                <a:lnTo>
                  <a:pt x="396" y="700"/>
                </a:lnTo>
                <a:cubicBezTo>
                  <a:pt x="425" y="671"/>
                  <a:pt x="477" y="616"/>
                  <a:pt x="514" y="544"/>
                </a:cubicBezTo>
                <a:cubicBezTo>
                  <a:pt x="548" y="557"/>
                  <a:pt x="581" y="574"/>
                  <a:pt x="609" y="595"/>
                </a:cubicBezTo>
                <a:cubicBezTo>
                  <a:pt x="555" y="653"/>
                  <a:pt x="480" y="693"/>
                  <a:pt x="396" y="700"/>
                </a:cubicBezTo>
                <a:close/>
                <a:moveTo>
                  <a:pt x="375" y="687"/>
                </a:moveTo>
                <a:lnTo>
                  <a:pt x="375" y="516"/>
                </a:lnTo>
                <a:cubicBezTo>
                  <a:pt x="414" y="517"/>
                  <a:pt x="453" y="523"/>
                  <a:pt x="491" y="536"/>
                </a:cubicBezTo>
                <a:cubicBezTo>
                  <a:pt x="453" y="606"/>
                  <a:pt x="403" y="660"/>
                  <a:pt x="375" y="687"/>
                </a:cubicBezTo>
                <a:close/>
                <a:moveTo>
                  <a:pt x="375" y="375"/>
                </a:moveTo>
                <a:lnTo>
                  <a:pt x="538" y="375"/>
                </a:lnTo>
                <a:cubicBezTo>
                  <a:pt x="537" y="425"/>
                  <a:pt x="522" y="472"/>
                  <a:pt x="502" y="514"/>
                </a:cubicBezTo>
                <a:cubicBezTo>
                  <a:pt x="461" y="501"/>
                  <a:pt x="418" y="493"/>
                  <a:pt x="375" y="492"/>
                </a:cubicBezTo>
                <a:lnTo>
                  <a:pt x="375" y="375"/>
                </a:lnTo>
                <a:close/>
                <a:moveTo>
                  <a:pt x="351" y="492"/>
                </a:moveTo>
                <a:lnTo>
                  <a:pt x="351" y="492"/>
                </a:lnTo>
                <a:cubicBezTo>
                  <a:pt x="308" y="493"/>
                  <a:pt x="265" y="501"/>
                  <a:pt x="224" y="514"/>
                </a:cubicBezTo>
                <a:cubicBezTo>
                  <a:pt x="204" y="472"/>
                  <a:pt x="190" y="425"/>
                  <a:pt x="188" y="375"/>
                </a:cubicBezTo>
                <a:lnTo>
                  <a:pt x="351" y="375"/>
                </a:lnTo>
                <a:lnTo>
                  <a:pt x="351" y="492"/>
                </a:lnTo>
                <a:close/>
                <a:moveTo>
                  <a:pt x="351" y="687"/>
                </a:moveTo>
                <a:lnTo>
                  <a:pt x="351" y="687"/>
                </a:lnTo>
                <a:cubicBezTo>
                  <a:pt x="323" y="660"/>
                  <a:pt x="273" y="606"/>
                  <a:pt x="235" y="536"/>
                </a:cubicBezTo>
                <a:cubicBezTo>
                  <a:pt x="272" y="523"/>
                  <a:pt x="312" y="517"/>
                  <a:pt x="351" y="516"/>
                </a:cubicBezTo>
                <a:lnTo>
                  <a:pt x="351" y="687"/>
                </a:lnTo>
                <a:close/>
                <a:moveTo>
                  <a:pt x="117" y="595"/>
                </a:moveTo>
                <a:lnTo>
                  <a:pt x="117" y="595"/>
                </a:lnTo>
                <a:cubicBezTo>
                  <a:pt x="145" y="574"/>
                  <a:pt x="178" y="557"/>
                  <a:pt x="212" y="544"/>
                </a:cubicBezTo>
                <a:cubicBezTo>
                  <a:pt x="250" y="616"/>
                  <a:pt x="301" y="671"/>
                  <a:pt x="331" y="700"/>
                </a:cubicBezTo>
                <a:cubicBezTo>
                  <a:pt x="246" y="693"/>
                  <a:pt x="171" y="653"/>
                  <a:pt x="117" y="595"/>
                </a:cubicBezTo>
                <a:close/>
                <a:moveTo>
                  <a:pt x="101" y="578"/>
                </a:moveTo>
                <a:lnTo>
                  <a:pt x="101" y="578"/>
                </a:lnTo>
                <a:cubicBezTo>
                  <a:pt x="55" y="522"/>
                  <a:pt x="27" y="452"/>
                  <a:pt x="24" y="375"/>
                </a:cubicBezTo>
                <a:lnTo>
                  <a:pt x="163" y="375"/>
                </a:lnTo>
                <a:cubicBezTo>
                  <a:pt x="165" y="428"/>
                  <a:pt x="180" y="478"/>
                  <a:pt x="201" y="522"/>
                </a:cubicBezTo>
                <a:cubicBezTo>
                  <a:pt x="165" y="537"/>
                  <a:pt x="131" y="555"/>
                  <a:pt x="101" y="578"/>
                </a:cubicBezTo>
                <a:close/>
                <a:moveTo>
                  <a:pt x="100" y="149"/>
                </a:moveTo>
                <a:lnTo>
                  <a:pt x="100" y="149"/>
                </a:lnTo>
                <a:cubicBezTo>
                  <a:pt x="131" y="171"/>
                  <a:pt x="165" y="190"/>
                  <a:pt x="201" y="204"/>
                </a:cubicBezTo>
                <a:cubicBezTo>
                  <a:pt x="181" y="249"/>
                  <a:pt x="165" y="298"/>
                  <a:pt x="163" y="351"/>
                </a:cubicBezTo>
                <a:lnTo>
                  <a:pt x="24" y="351"/>
                </a:lnTo>
                <a:cubicBezTo>
                  <a:pt x="27" y="275"/>
                  <a:pt x="55" y="205"/>
                  <a:pt x="100" y="149"/>
                </a:cubicBezTo>
                <a:close/>
                <a:moveTo>
                  <a:pt x="778" y="0"/>
                </a:moveTo>
                <a:lnTo>
                  <a:pt x="363" y="0"/>
                </a:lnTo>
                <a:cubicBezTo>
                  <a:pt x="356" y="0"/>
                  <a:pt x="351" y="5"/>
                  <a:pt x="351" y="12"/>
                </a:cubicBezTo>
                <a:lnTo>
                  <a:pt x="351" y="305"/>
                </a:lnTo>
                <a:cubicBezTo>
                  <a:pt x="351" y="309"/>
                  <a:pt x="354" y="313"/>
                  <a:pt x="358" y="316"/>
                </a:cubicBezTo>
                <a:cubicBezTo>
                  <a:pt x="360" y="316"/>
                  <a:pt x="362" y="317"/>
                  <a:pt x="363" y="317"/>
                </a:cubicBezTo>
                <a:cubicBezTo>
                  <a:pt x="366" y="317"/>
                  <a:pt x="369" y="316"/>
                  <a:pt x="371" y="314"/>
                </a:cubicBezTo>
                <a:lnTo>
                  <a:pt x="470" y="227"/>
                </a:lnTo>
                <a:lnTo>
                  <a:pt x="508" y="227"/>
                </a:lnTo>
                <a:cubicBezTo>
                  <a:pt x="525" y="266"/>
                  <a:pt x="537" y="307"/>
                  <a:pt x="539" y="351"/>
                </a:cubicBezTo>
                <a:lnTo>
                  <a:pt x="188" y="351"/>
                </a:lnTo>
                <a:cubicBezTo>
                  <a:pt x="190" y="302"/>
                  <a:pt x="204" y="255"/>
                  <a:pt x="224" y="212"/>
                </a:cubicBezTo>
                <a:cubicBezTo>
                  <a:pt x="253" y="222"/>
                  <a:pt x="284" y="229"/>
                  <a:pt x="315" y="232"/>
                </a:cubicBezTo>
                <a:lnTo>
                  <a:pt x="316" y="232"/>
                </a:lnTo>
                <a:cubicBezTo>
                  <a:pt x="322" y="232"/>
                  <a:pt x="327" y="227"/>
                  <a:pt x="328" y="222"/>
                </a:cubicBezTo>
                <a:cubicBezTo>
                  <a:pt x="329" y="215"/>
                  <a:pt x="324" y="209"/>
                  <a:pt x="317" y="209"/>
                </a:cubicBezTo>
                <a:cubicBezTo>
                  <a:pt x="289" y="205"/>
                  <a:pt x="262" y="199"/>
                  <a:pt x="235" y="191"/>
                </a:cubicBezTo>
                <a:cubicBezTo>
                  <a:pt x="263" y="138"/>
                  <a:pt x="299" y="94"/>
                  <a:pt x="326" y="65"/>
                </a:cubicBezTo>
                <a:cubicBezTo>
                  <a:pt x="331" y="60"/>
                  <a:pt x="331" y="52"/>
                  <a:pt x="326" y="48"/>
                </a:cubicBezTo>
                <a:cubicBezTo>
                  <a:pt x="321" y="43"/>
                  <a:pt x="313" y="44"/>
                  <a:pt x="309" y="48"/>
                </a:cubicBezTo>
                <a:cubicBezTo>
                  <a:pt x="281" y="79"/>
                  <a:pt x="242" y="125"/>
                  <a:pt x="212" y="183"/>
                </a:cubicBezTo>
                <a:cubicBezTo>
                  <a:pt x="178" y="169"/>
                  <a:pt x="145" y="152"/>
                  <a:pt x="116" y="131"/>
                </a:cubicBezTo>
                <a:cubicBezTo>
                  <a:pt x="160" y="84"/>
                  <a:pt x="216" y="50"/>
                  <a:pt x="281" y="34"/>
                </a:cubicBezTo>
                <a:cubicBezTo>
                  <a:pt x="288" y="33"/>
                  <a:pt x="292" y="26"/>
                  <a:pt x="290" y="20"/>
                </a:cubicBezTo>
                <a:cubicBezTo>
                  <a:pt x="288" y="13"/>
                  <a:pt x="282" y="9"/>
                  <a:pt x="275" y="11"/>
                </a:cubicBezTo>
                <a:cubicBezTo>
                  <a:pt x="113" y="51"/>
                  <a:pt x="0" y="196"/>
                  <a:pt x="0" y="363"/>
                </a:cubicBezTo>
                <a:cubicBezTo>
                  <a:pt x="0" y="563"/>
                  <a:pt x="163" y="726"/>
                  <a:pt x="363" y="726"/>
                </a:cubicBezTo>
                <a:cubicBezTo>
                  <a:pt x="563" y="726"/>
                  <a:pt x="726" y="563"/>
                  <a:pt x="726" y="363"/>
                </a:cubicBezTo>
                <a:cubicBezTo>
                  <a:pt x="726" y="315"/>
                  <a:pt x="716" y="269"/>
                  <a:pt x="699" y="227"/>
                </a:cubicBezTo>
                <a:lnTo>
                  <a:pt x="778" y="227"/>
                </a:lnTo>
                <a:cubicBezTo>
                  <a:pt x="784" y="227"/>
                  <a:pt x="790" y="222"/>
                  <a:pt x="790" y="216"/>
                </a:cubicBezTo>
                <a:lnTo>
                  <a:pt x="790" y="12"/>
                </a:lnTo>
                <a:cubicBezTo>
                  <a:pt x="790" y="5"/>
                  <a:pt x="784" y="0"/>
                  <a:pt x="778" y="0"/>
                </a:cubicBezTo>
                <a:close/>
              </a:path>
            </a:pathLst>
          </a:custGeom>
          <a:solidFill>
            <a:schemeClr val="bg1"/>
          </a:solidFill>
          <a:ln>
            <a:noFill/>
          </a:ln>
          <a:effectLst/>
        </p:spPr>
        <p:txBody>
          <a:bodyPr wrap="none" anchor="ctr"/>
          <a:lstStyle/>
          <a:p>
            <a:endParaRPr lang="en-US"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5" name="TextBox 14">
            <a:extLst>
              <a:ext uri="{FF2B5EF4-FFF2-40B4-BE49-F238E27FC236}">
                <a16:creationId xmlns:a16="http://schemas.microsoft.com/office/drawing/2014/main" id="{5CF4C03D-13CF-8648-ABA0-00E04BF82A62}"/>
              </a:ext>
            </a:extLst>
          </p:cNvPr>
          <p:cNvSpPr txBox="1"/>
          <p:nvPr/>
        </p:nvSpPr>
        <p:spPr>
          <a:xfrm>
            <a:off x="5270555" y="7781920"/>
            <a:ext cx="4838184" cy="461665"/>
          </a:xfrm>
          <a:prstGeom prst="rect">
            <a:avLst/>
          </a:prstGeom>
          <a:noFill/>
        </p:spPr>
        <p:txBody>
          <a:bodyPr wrap="none" rtlCol="0" anchor="ctr" anchorCtr="0">
            <a:spAutoFit/>
          </a:bodyPr>
          <a:lstStyle/>
          <a:p>
            <a:r>
              <a:rPr lang="en-US" sz="24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1233 Main Street, Los Angeles, CA</a:t>
            </a:r>
          </a:p>
        </p:txBody>
      </p:sp>
      <p:sp>
        <p:nvSpPr>
          <p:cNvPr id="16" name="TextBox 15">
            <a:extLst>
              <a:ext uri="{FF2B5EF4-FFF2-40B4-BE49-F238E27FC236}">
                <a16:creationId xmlns:a16="http://schemas.microsoft.com/office/drawing/2014/main" id="{8E3E8C5F-A3A7-9F44-9BAC-382D8600B585}"/>
              </a:ext>
            </a:extLst>
          </p:cNvPr>
          <p:cNvSpPr txBox="1"/>
          <p:nvPr/>
        </p:nvSpPr>
        <p:spPr>
          <a:xfrm>
            <a:off x="5270555" y="10288625"/>
            <a:ext cx="3174267" cy="461665"/>
          </a:xfrm>
          <a:prstGeom prst="rect">
            <a:avLst/>
          </a:prstGeom>
          <a:noFill/>
        </p:spPr>
        <p:txBody>
          <a:bodyPr wrap="none" rtlCol="0" anchor="ctr" anchorCtr="0">
            <a:spAutoFit/>
          </a:bodyPr>
          <a:lstStyle/>
          <a:p>
            <a:r>
              <a:rPr lang="en-US" sz="2400" dirty="0" err="1">
                <a:solidFill>
                  <a:schemeClr val="bg1"/>
                </a:solidFill>
                <a:latin typeface="Lato Light" panose="020F0502020204030203" pitchFamily="34" charset="0"/>
                <a:ea typeface="Lato Light" panose="020F0502020204030203" pitchFamily="34" charset="0"/>
                <a:cs typeface="Lato Light" panose="020F0502020204030203" pitchFamily="34" charset="0"/>
              </a:rPr>
              <a:t>info@yourdomain.com</a:t>
            </a:r>
            <a:endParaRPr lang="en-US" sz="2400"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7" name="TextBox 16">
            <a:extLst>
              <a:ext uri="{FF2B5EF4-FFF2-40B4-BE49-F238E27FC236}">
                <a16:creationId xmlns:a16="http://schemas.microsoft.com/office/drawing/2014/main" id="{CC0738E2-871D-E24D-8CBC-729E86513E71}"/>
              </a:ext>
            </a:extLst>
          </p:cNvPr>
          <p:cNvSpPr txBox="1"/>
          <p:nvPr/>
        </p:nvSpPr>
        <p:spPr>
          <a:xfrm>
            <a:off x="15933435" y="7908682"/>
            <a:ext cx="2321469" cy="461665"/>
          </a:xfrm>
          <a:prstGeom prst="rect">
            <a:avLst/>
          </a:prstGeom>
          <a:noFill/>
        </p:spPr>
        <p:txBody>
          <a:bodyPr wrap="none" rtlCol="0" anchor="ctr" anchorCtr="0">
            <a:spAutoFit/>
          </a:bodyPr>
          <a:lstStyle/>
          <a:p>
            <a:r>
              <a:rPr lang="en-US" sz="2400" dirty="0">
                <a:solidFill>
                  <a:schemeClr val="bg1"/>
                </a:solidFill>
                <a:latin typeface="Lato Light" panose="020F0502020204030203" pitchFamily="34" charset="0"/>
                <a:ea typeface="Lato Light" panose="020F0502020204030203" pitchFamily="34" charset="0"/>
                <a:cs typeface="Lato Light" panose="020F0502020204030203" pitchFamily="34" charset="0"/>
              </a:rPr>
              <a:t>(333) 234-8655</a:t>
            </a:r>
          </a:p>
        </p:txBody>
      </p:sp>
      <p:sp>
        <p:nvSpPr>
          <p:cNvPr id="18" name="TextBox 17">
            <a:extLst>
              <a:ext uri="{FF2B5EF4-FFF2-40B4-BE49-F238E27FC236}">
                <a16:creationId xmlns:a16="http://schemas.microsoft.com/office/drawing/2014/main" id="{27451B22-9EDD-A446-8846-787D553AA8C5}"/>
              </a:ext>
            </a:extLst>
          </p:cNvPr>
          <p:cNvSpPr txBox="1"/>
          <p:nvPr/>
        </p:nvSpPr>
        <p:spPr>
          <a:xfrm>
            <a:off x="15933435" y="10359426"/>
            <a:ext cx="3183885" cy="461665"/>
          </a:xfrm>
          <a:prstGeom prst="rect">
            <a:avLst/>
          </a:prstGeom>
          <a:noFill/>
        </p:spPr>
        <p:txBody>
          <a:bodyPr wrap="none" rtlCol="0" anchor="ctr" anchorCtr="0">
            <a:spAutoFit/>
          </a:bodyPr>
          <a:lstStyle/>
          <a:p>
            <a:r>
              <a:rPr lang="en-US" sz="2400" dirty="0" err="1">
                <a:solidFill>
                  <a:schemeClr val="bg1"/>
                </a:solidFill>
                <a:latin typeface="Lato Light" panose="020F0502020204030203" pitchFamily="34" charset="0"/>
                <a:ea typeface="Lato Light" panose="020F0502020204030203" pitchFamily="34" charset="0"/>
                <a:cs typeface="Lato Light" panose="020F0502020204030203" pitchFamily="34" charset="0"/>
              </a:rPr>
              <a:t>www.yourdomain.com</a:t>
            </a:r>
            <a:endParaRPr lang="en-US" sz="2400"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Tree>
    <p:extLst>
      <p:ext uri="{BB962C8B-B14F-4D97-AF65-F5344CB8AC3E}">
        <p14:creationId xmlns:p14="http://schemas.microsoft.com/office/powerpoint/2010/main" val="1203074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D939B26-3A63-B647-8452-6713C3800105}"/>
              </a:ext>
            </a:extLst>
          </p:cNvPr>
          <p:cNvSpPr>
            <a:spLocks noGrp="1"/>
          </p:cNvSpPr>
          <p:nvPr>
            <p:ph type="pic" sz="quarter" idx="11"/>
          </p:nvPr>
        </p:nvSpPr>
        <p:spPr/>
      </p:sp>
      <p:sp>
        <p:nvSpPr>
          <p:cNvPr id="8" name="TextBox 7">
            <a:extLst>
              <a:ext uri="{FF2B5EF4-FFF2-40B4-BE49-F238E27FC236}">
                <a16:creationId xmlns:a16="http://schemas.microsoft.com/office/drawing/2014/main" id="{A5C9617B-0209-9E43-B943-DF37FC60F14D}"/>
              </a:ext>
            </a:extLst>
          </p:cNvPr>
          <p:cNvSpPr txBox="1"/>
          <p:nvPr/>
        </p:nvSpPr>
        <p:spPr>
          <a:xfrm>
            <a:off x="2451864" y="3967658"/>
            <a:ext cx="9416360" cy="2800767"/>
          </a:xfrm>
          <a:prstGeom prst="rect">
            <a:avLst/>
          </a:prstGeom>
          <a:noFill/>
        </p:spPr>
        <p:txBody>
          <a:bodyPr wrap="none" rtlCol="0">
            <a:spAutoFit/>
          </a:bodyPr>
          <a:lstStyle/>
          <a:p>
            <a:pPr algn="r"/>
            <a:r>
              <a:rPr lang="en-US" sz="8800" b="1" spc="600" dirty="0">
                <a:solidFill>
                  <a:schemeClr val="tx2"/>
                </a:solidFill>
                <a:latin typeface="Poppins" pitchFamily="2" charset="77"/>
                <a:cs typeface="Poppins" pitchFamily="2" charset="77"/>
              </a:rPr>
              <a:t>OUR WELCOME</a:t>
            </a:r>
          </a:p>
          <a:p>
            <a:pPr algn="r"/>
            <a:r>
              <a:rPr lang="en-US" sz="8800" b="1" spc="600" dirty="0">
                <a:solidFill>
                  <a:schemeClr val="tx2"/>
                </a:solidFill>
                <a:latin typeface="Poppins" pitchFamily="2" charset="77"/>
                <a:cs typeface="Poppins" pitchFamily="2" charset="77"/>
              </a:rPr>
              <a:t>MESSAGE</a:t>
            </a:r>
          </a:p>
        </p:txBody>
      </p:sp>
      <p:sp>
        <p:nvSpPr>
          <p:cNvPr id="9" name="Subtitle 2">
            <a:extLst>
              <a:ext uri="{FF2B5EF4-FFF2-40B4-BE49-F238E27FC236}">
                <a16:creationId xmlns:a16="http://schemas.microsoft.com/office/drawing/2014/main" id="{DCCADC42-4420-E040-84DF-BA5FB396009A}"/>
              </a:ext>
            </a:extLst>
          </p:cNvPr>
          <p:cNvSpPr txBox="1">
            <a:spLocks/>
          </p:cNvSpPr>
          <p:nvPr/>
        </p:nvSpPr>
        <p:spPr>
          <a:xfrm>
            <a:off x="3298249" y="7458484"/>
            <a:ext cx="8569975" cy="228985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a:t>
            </a:r>
          </a:p>
        </p:txBody>
      </p:sp>
      <p:sp>
        <p:nvSpPr>
          <p:cNvPr id="11" name="Right Triangle 10">
            <a:extLst>
              <a:ext uri="{FF2B5EF4-FFF2-40B4-BE49-F238E27FC236}">
                <a16:creationId xmlns:a16="http://schemas.microsoft.com/office/drawing/2014/main" id="{BB86272B-FB2F-F148-A553-2263F7E2825A}"/>
              </a:ext>
            </a:extLst>
          </p:cNvPr>
          <p:cNvSpPr/>
          <p:nvPr/>
        </p:nvSpPr>
        <p:spPr>
          <a:xfrm>
            <a:off x="14431543" y="3428716"/>
            <a:ext cx="1188720" cy="118872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Tree>
    <p:extLst>
      <p:ext uri="{BB962C8B-B14F-4D97-AF65-F5344CB8AC3E}">
        <p14:creationId xmlns:p14="http://schemas.microsoft.com/office/powerpoint/2010/main" val="596047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331E0B5E-1689-8C45-BA5C-AC21803DE345}"/>
              </a:ext>
            </a:extLst>
          </p:cNvPr>
          <p:cNvSpPr txBox="1">
            <a:spLocks/>
          </p:cNvSpPr>
          <p:nvPr/>
        </p:nvSpPr>
        <p:spPr>
          <a:xfrm>
            <a:off x="5979167" y="3950257"/>
            <a:ext cx="15590610" cy="232191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p:txBody>
      </p:sp>
      <p:sp>
        <p:nvSpPr>
          <p:cNvPr id="8" name="Freeform 980">
            <a:extLst>
              <a:ext uri="{FF2B5EF4-FFF2-40B4-BE49-F238E27FC236}">
                <a16:creationId xmlns:a16="http://schemas.microsoft.com/office/drawing/2014/main" id="{3D528EE8-D7A9-AB49-8622-F721170F8EFE}"/>
              </a:ext>
            </a:extLst>
          </p:cNvPr>
          <p:cNvSpPr>
            <a:spLocks noChangeAspect="1" noChangeArrowheads="1"/>
          </p:cNvSpPr>
          <p:nvPr/>
        </p:nvSpPr>
        <p:spPr bwMode="auto">
          <a:xfrm>
            <a:off x="2822123" y="4075909"/>
            <a:ext cx="1866034" cy="2070614"/>
          </a:xfrm>
          <a:custGeom>
            <a:avLst/>
            <a:gdLst>
              <a:gd name="T0" fmla="*/ 179247 w 262678"/>
              <a:gd name="T1" fmla="*/ 522456 h 291382"/>
              <a:gd name="T2" fmla="*/ 195941 w 262678"/>
              <a:gd name="T3" fmla="*/ 507871 h 291382"/>
              <a:gd name="T4" fmla="*/ 366917 w 262678"/>
              <a:gd name="T5" fmla="*/ 484001 h 291382"/>
              <a:gd name="T6" fmla="*/ 190334 w 262678"/>
              <a:gd name="T7" fmla="*/ 286328 h 291382"/>
              <a:gd name="T8" fmla="*/ 181500 w 262678"/>
              <a:gd name="T9" fmla="*/ 444725 h 291382"/>
              <a:gd name="T10" fmla="*/ 17616 w 262678"/>
              <a:gd name="T11" fmla="*/ 255924 h 291382"/>
              <a:gd name="T12" fmla="*/ 469102 w 262678"/>
              <a:gd name="T13" fmla="*/ 255924 h 291382"/>
              <a:gd name="T14" fmla="*/ 207960 w 262678"/>
              <a:gd name="T15" fmla="*/ 239350 h 291382"/>
              <a:gd name="T16" fmla="*/ 248033 w 262678"/>
              <a:gd name="T17" fmla="*/ 201555 h 291382"/>
              <a:gd name="T18" fmla="*/ 207960 w 262678"/>
              <a:gd name="T19" fmla="*/ 197578 h 291382"/>
              <a:gd name="T20" fmla="*/ 88412 w 262678"/>
              <a:gd name="T21" fmla="*/ 239350 h 291382"/>
              <a:gd name="T22" fmla="*/ 121137 w 262678"/>
              <a:gd name="T23" fmla="*/ 177687 h 291382"/>
              <a:gd name="T24" fmla="*/ 207960 w 262678"/>
              <a:gd name="T25" fmla="*/ 179015 h 291382"/>
              <a:gd name="T26" fmla="*/ 257384 w 262678"/>
              <a:gd name="T27" fmla="*/ 179015 h 291382"/>
              <a:gd name="T28" fmla="*/ 233343 w 262678"/>
              <a:gd name="T29" fmla="*/ 118680 h 291382"/>
              <a:gd name="T30" fmla="*/ 378270 w 262678"/>
              <a:gd name="T31" fmla="*/ 103429 h 291382"/>
              <a:gd name="T32" fmla="*/ 410996 w 262678"/>
              <a:gd name="T33" fmla="*/ 103429 h 291382"/>
              <a:gd name="T34" fmla="*/ 329515 w 262678"/>
              <a:gd name="T35" fmla="*/ 239350 h 291382"/>
              <a:gd name="T36" fmla="*/ 329515 w 262678"/>
              <a:gd name="T37" fmla="*/ 103429 h 291382"/>
              <a:gd name="T38" fmla="*/ 88412 w 262678"/>
              <a:gd name="T39" fmla="*/ 167079 h 291382"/>
              <a:gd name="T40" fmla="*/ 137163 w 262678"/>
              <a:gd name="T41" fmla="*/ 167079 h 291382"/>
              <a:gd name="T42" fmla="*/ 103772 w 262678"/>
              <a:gd name="T43" fmla="*/ 58344 h 291382"/>
              <a:gd name="T44" fmla="*/ 224659 w 262678"/>
              <a:gd name="T45" fmla="*/ 99451 h 291382"/>
              <a:gd name="T46" fmla="*/ 233343 w 262678"/>
              <a:gd name="T47" fmla="*/ 31826 h 291382"/>
              <a:gd name="T48" fmla="*/ 404983 w 262678"/>
              <a:gd name="T49" fmla="*/ 87517 h 291382"/>
              <a:gd name="T50" fmla="*/ 103104 w 262678"/>
              <a:gd name="T51" fmla="*/ 18565 h 291382"/>
              <a:gd name="T52" fmla="*/ 121803 w 262678"/>
              <a:gd name="T53" fmla="*/ 18565 h 291382"/>
              <a:gd name="T54" fmla="*/ 233343 w 262678"/>
              <a:gd name="T55" fmla="*/ 0 h 291382"/>
              <a:gd name="T56" fmla="*/ 274080 w 262678"/>
              <a:gd name="T57" fmla="*/ 97462 h 291382"/>
              <a:gd name="T58" fmla="*/ 312818 w 262678"/>
              <a:gd name="T59" fmla="*/ 95472 h 291382"/>
              <a:gd name="T60" fmla="*/ 370258 w 262678"/>
              <a:gd name="T61" fmla="*/ 0 h 291382"/>
              <a:gd name="T62" fmla="*/ 427693 w 262678"/>
              <a:gd name="T63" fmla="*/ 95472 h 291382"/>
              <a:gd name="T64" fmla="*/ 485798 w 262678"/>
              <a:gd name="T65" fmla="*/ 242001 h 291382"/>
              <a:gd name="T66" fmla="*/ 435039 w 262678"/>
              <a:gd name="T67" fmla="*/ 484001 h 291382"/>
              <a:gd name="T68" fmla="*/ 375597 w 262678"/>
              <a:gd name="T69" fmla="*/ 537706 h 291382"/>
              <a:gd name="T70" fmla="*/ 103772 w 262678"/>
              <a:gd name="T71" fmla="*/ 484001 h 291382"/>
              <a:gd name="T72" fmla="*/ 246 w 262678"/>
              <a:gd name="T73" fmla="*/ 249295 h 291382"/>
              <a:gd name="T74" fmla="*/ 71712 w 262678"/>
              <a:gd name="T75" fmla="*/ 239350 h 291382"/>
              <a:gd name="T76" fmla="*/ 44330 w 262678"/>
              <a:gd name="T77" fmla="*/ 167079 h 291382"/>
              <a:gd name="T78" fmla="*/ 27632 w 262678"/>
              <a:gd name="T79" fmla="*/ 99451 h 291382"/>
              <a:gd name="T80" fmla="*/ 86408 w 262678"/>
              <a:gd name="T81" fmla="*/ 13263 h 291382"/>
              <a:gd name="T82" fmla="*/ 127147 w 262678"/>
              <a:gd name="T83" fmla="*/ 3975 h 291382"/>
              <a:gd name="T84" fmla="*/ 137833 w 262678"/>
              <a:gd name="T85" fmla="*/ 49064 h 291382"/>
              <a:gd name="T86" fmla="*/ 153860 w 262678"/>
              <a:gd name="T87" fmla="*/ 239350 h 291382"/>
              <a:gd name="T88" fmla="*/ 192600 w 262678"/>
              <a:gd name="T89" fmla="*/ 93485 h 29138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62678" h="291382">
                <a:moveTo>
                  <a:pt x="64936" y="262280"/>
                </a:moveTo>
                <a:lnTo>
                  <a:pt x="64936" y="283118"/>
                </a:lnTo>
                <a:lnTo>
                  <a:pt x="96617" y="283118"/>
                </a:lnTo>
                <a:lnTo>
                  <a:pt x="96617" y="275214"/>
                </a:lnTo>
                <a:cubicBezTo>
                  <a:pt x="96617" y="272699"/>
                  <a:pt x="98777" y="271262"/>
                  <a:pt x="101657" y="271262"/>
                </a:cubicBezTo>
                <a:cubicBezTo>
                  <a:pt x="104177" y="271262"/>
                  <a:pt x="105617" y="272699"/>
                  <a:pt x="105617" y="275214"/>
                </a:cubicBezTo>
                <a:lnTo>
                  <a:pt x="105617" y="283118"/>
                </a:lnTo>
                <a:lnTo>
                  <a:pt x="197779" y="283118"/>
                </a:lnTo>
                <a:lnTo>
                  <a:pt x="197779" y="262280"/>
                </a:lnTo>
                <a:lnTo>
                  <a:pt x="64936" y="262280"/>
                </a:lnTo>
                <a:close/>
                <a:moveTo>
                  <a:pt x="97834" y="151178"/>
                </a:moveTo>
                <a:cubicBezTo>
                  <a:pt x="100398" y="150454"/>
                  <a:pt x="102596" y="152627"/>
                  <a:pt x="102596" y="155162"/>
                </a:cubicBezTo>
                <a:lnTo>
                  <a:pt x="106993" y="240634"/>
                </a:lnTo>
                <a:cubicBezTo>
                  <a:pt x="107359" y="242807"/>
                  <a:pt x="105527" y="245342"/>
                  <a:pt x="102963" y="245342"/>
                </a:cubicBezTo>
                <a:cubicBezTo>
                  <a:pt x="100398" y="245342"/>
                  <a:pt x="98566" y="243531"/>
                  <a:pt x="97834" y="240996"/>
                </a:cubicBezTo>
                <a:lnTo>
                  <a:pt x="93437" y="155524"/>
                </a:lnTo>
                <a:cubicBezTo>
                  <a:pt x="93437" y="152989"/>
                  <a:pt x="95635" y="151178"/>
                  <a:pt x="97834" y="151178"/>
                </a:cubicBezTo>
                <a:close/>
                <a:moveTo>
                  <a:pt x="9495" y="138685"/>
                </a:moveTo>
                <a:lnTo>
                  <a:pt x="31455" y="253297"/>
                </a:lnTo>
                <a:lnTo>
                  <a:pt x="231260" y="253297"/>
                </a:lnTo>
                <a:lnTo>
                  <a:pt x="252860" y="138685"/>
                </a:lnTo>
                <a:lnTo>
                  <a:pt x="9495" y="138685"/>
                </a:lnTo>
                <a:close/>
                <a:moveTo>
                  <a:pt x="112097" y="107068"/>
                </a:moveTo>
                <a:lnTo>
                  <a:pt x="112097" y="129703"/>
                </a:lnTo>
                <a:lnTo>
                  <a:pt x="138738" y="129703"/>
                </a:lnTo>
                <a:lnTo>
                  <a:pt x="138738" y="107068"/>
                </a:lnTo>
                <a:lnTo>
                  <a:pt x="133698" y="109223"/>
                </a:lnTo>
                <a:cubicBezTo>
                  <a:pt x="131538" y="110660"/>
                  <a:pt x="128658" y="111379"/>
                  <a:pt x="125778" y="111379"/>
                </a:cubicBezTo>
                <a:cubicBezTo>
                  <a:pt x="122538" y="111379"/>
                  <a:pt x="119658" y="110660"/>
                  <a:pt x="117137" y="109223"/>
                </a:cubicBezTo>
                <a:lnTo>
                  <a:pt x="112097" y="107068"/>
                </a:lnTo>
                <a:close/>
                <a:moveTo>
                  <a:pt x="55936" y="96289"/>
                </a:moveTo>
                <a:lnTo>
                  <a:pt x="47656" y="100960"/>
                </a:lnTo>
                <a:lnTo>
                  <a:pt x="47656" y="129703"/>
                </a:lnTo>
                <a:lnTo>
                  <a:pt x="73936" y="129703"/>
                </a:lnTo>
                <a:lnTo>
                  <a:pt x="73936" y="100960"/>
                </a:lnTo>
                <a:lnTo>
                  <a:pt x="65296" y="96289"/>
                </a:lnTo>
                <a:cubicBezTo>
                  <a:pt x="62056" y="94852"/>
                  <a:pt x="58816" y="94852"/>
                  <a:pt x="55936" y="96289"/>
                </a:cubicBezTo>
                <a:close/>
                <a:moveTo>
                  <a:pt x="112097" y="59642"/>
                </a:moveTo>
                <a:lnTo>
                  <a:pt x="112097" y="97008"/>
                </a:lnTo>
                <a:lnTo>
                  <a:pt x="121098" y="101678"/>
                </a:lnTo>
                <a:cubicBezTo>
                  <a:pt x="123978" y="102756"/>
                  <a:pt x="127218" y="102756"/>
                  <a:pt x="130098" y="101678"/>
                </a:cubicBezTo>
                <a:lnTo>
                  <a:pt x="138738" y="97008"/>
                </a:lnTo>
                <a:lnTo>
                  <a:pt x="138738" y="59642"/>
                </a:lnTo>
                <a:lnTo>
                  <a:pt x="133698" y="62157"/>
                </a:lnTo>
                <a:cubicBezTo>
                  <a:pt x="131538" y="63594"/>
                  <a:pt x="128658" y="64313"/>
                  <a:pt x="125778" y="64313"/>
                </a:cubicBezTo>
                <a:cubicBezTo>
                  <a:pt x="122538" y="64313"/>
                  <a:pt x="119658" y="63594"/>
                  <a:pt x="117137" y="62157"/>
                </a:cubicBezTo>
                <a:lnTo>
                  <a:pt x="112097" y="59642"/>
                </a:lnTo>
                <a:close/>
                <a:moveTo>
                  <a:pt x="203899" y="56049"/>
                </a:moveTo>
                <a:lnTo>
                  <a:pt x="203899" y="129703"/>
                </a:lnTo>
                <a:lnTo>
                  <a:pt x="221899" y="129703"/>
                </a:lnTo>
                <a:lnTo>
                  <a:pt x="221539" y="56049"/>
                </a:lnTo>
                <a:lnTo>
                  <a:pt x="203899" y="56049"/>
                </a:lnTo>
                <a:close/>
                <a:moveTo>
                  <a:pt x="177619" y="56049"/>
                </a:moveTo>
                <a:lnTo>
                  <a:pt x="177619" y="129703"/>
                </a:lnTo>
                <a:lnTo>
                  <a:pt x="194899" y="129703"/>
                </a:lnTo>
                <a:lnTo>
                  <a:pt x="194899" y="56049"/>
                </a:lnTo>
                <a:lnTo>
                  <a:pt x="177619" y="56049"/>
                </a:lnTo>
                <a:close/>
                <a:moveTo>
                  <a:pt x="55936" y="31617"/>
                </a:moveTo>
                <a:lnTo>
                  <a:pt x="47656" y="36288"/>
                </a:lnTo>
                <a:lnTo>
                  <a:pt x="47656" y="90540"/>
                </a:lnTo>
                <a:lnTo>
                  <a:pt x="51976" y="88744"/>
                </a:lnTo>
                <a:cubicBezTo>
                  <a:pt x="57736" y="85870"/>
                  <a:pt x="63856" y="85870"/>
                  <a:pt x="69256" y="88744"/>
                </a:cubicBezTo>
                <a:lnTo>
                  <a:pt x="73936" y="90540"/>
                </a:lnTo>
                <a:lnTo>
                  <a:pt x="73936" y="36288"/>
                </a:lnTo>
                <a:lnTo>
                  <a:pt x="65296" y="31617"/>
                </a:lnTo>
                <a:cubicBezTo>
                  <a:pt x="62056" y="30180"/>
                  <a:pt x="58816" y="30180"/>
                  <a:pt x="55936" y="31617"/>
                </a:cubicBezTo>
                <a:close/>
                <a:moveTo>
                  <a:pt x="125778" y="17246"/>
                </a:moveTo>
                <a:lnTo>
                  <a:pt x="113537" y="50300"/>
                </a:lnTo>
                <a:lnTo>
                  <a:pt x="121098" y="53893"/>
                </a:lnTo>
                <a:cubicBezTo>
                  <a:pt x="123978" y="56049"/>
                  <a:pt x="127218" y="56049"/>
                  <a:pt x="130098" y="53893"/>
                </a:cubicBezTo>
                <a:lnTo>
                  <a:pt x="138018" y="50300"/>
                </a:lnTo>
                <a:lnTo>
                  <a:pt x="125778" y="17246"/>
                </a:lnTo>
                <a:close/>
                <a:moveTo>
                  <a:pt x="199579" y="13653"/>
                </a:moveTo>
                <a:lnTo>
                  <a:pt x="180859" y="47426"/>
                </a:lnTo>
                <a:lnTo>
                  <a:pt x="218299" y="47426"/>
                </a:lnTo>
                <a:lnTo>
                  <a:pt x="199579" y="13653"/>
                </a:lnTo>
                <a:close/>
                <a:moveTo>
                  <a:pt x="56296" y="9701"/>
                </a:moveTo>
                <a:lnTo>
                  <a:pt x="55576" y="10060"/>
                </a:lnTo>
                <a:lnTo>
                  <a:pt x="55576" y="22276"/>
                </a:lnTo>
                <a:cubicBezTo>
                  <a:pt x="58816" y="21557"/>
                  <a:pt x="62056" y="21557"/>
                  <a:pt x="65656" y="22276"/>
                </a:cubicBezTo>
                <a:lnTo>
                  <a:pt x="65656" y="10060"/>
                </a:lnTo>
                <a:lnTo>
                  <a:pt x="64936" y="9701"/>
                </a:lnTo>
                <a:cubicBezTo>
                  <a:pt x="62056" y="8623"/>
                  <a:pt x="58816" y="8623"/>
                  <a:pt x="56296" y="9701"/>
                </a:cubicBezTo>
                <a:close/>
                <a:moveTo>
                  <a:pt x="125778" y="0"/>
                </a:moveTo>
                <a:cubicBezTo>
                  <a:pt x="127218" y="0"/>
                  <a:pt x="129018" y="1078"/>
                  <a:pt x="129738" y="2875"/>
                </a:cubicBezTo>
                <a:lnTo>
                  <a:pt x="147738" y="50660"/>
                </a:lnTo>
                <a:cubicBezTo>
                  <a:pt x="147738" y="51378"/>
                  <a:pt x="147738" y="52097"/>
                  <a:pt x="147738" y="52815"/>
                </a:cubicBezTo>
                <a:lnTo>
                  <a:pt x="147738" y="129703"/>
                </a:lnTo>
                <a:lnTo>
                  <a:pt x="168618" y="129703"/>
                </a:lnTo>
                <a:lnTo>
                  <a:pt x="168618" y="51737"/>
                </a:lnTo>
                <a:cubicBezTo>
                  <a:pt x="168618" y="50660"/>
                  <a:pt x="168978" y="49941"/>
                  <a:pt x="168978" y="49582"/>
                </a:cubicBezTo>
                <a:lnTo>
                  <a:pt x="195259" y="2515"/>
                </a:lnTo>
                <a:cubicBezTo>
                  <a:pt x="196339" y="719"/>
                  <a:pt x="197779" y="0"/>
                  <a:pt x="199579" y="0"/>
                </a:cubicBezTo>
                <a:cubicBezTo>
                  <a:pt x="200659" y="0"/>
                  <a:pt x="202819" y="719"/>
                  <a:pt x="203179" y="2515"/>
                </a:cubicBezTo>
                <a:lnTo>
                  <a:pt x="229820" y="49582"/>
                </a:lnTo>
                <a:cubicBezTo>
                  <a:pt x="229820" y="49941"/>
                  <a:pt x="230540" y="50660"/>
                  <a:pt x="230540" y="51737"/>
                </a:cubicBezTo>
                <a:lnTo>
                  <a:pt x="230540" y="129703"/>
                </a:lnTo>
                <a:lnTo>
                  <a:pt x="258260" y="129703"/>
                </a:lnTo>
                <a:cubicBezTo>
                  <a:pt x="259340" y="129703"/>
                  <a:pt x="260420" y="130062"/>
                  <a:pt x="261860" y="131140"/>
                </a:cubicBezTo>
                <a:cubicBezTo>
                  <a:pt x="262220" y="132577"/>
                  <a:pt x="262940" y="133655"/>
                  <a:pt x="262580" y="135092"/>
                </a:cubicBezTo>
                <a:lnTo>
                  <a:pt x="238820" y="258687"/>
                </a:lnTo>
                <a:cubicBezTo>
                  <a:pt x="238460" y="260483"/>
                  <a:pt x="236660" y="262280"/>
                  <a:pt x="234500" y="262280"/>
                </a:cubicBezTo>
                <a:lnTo>
                  <a:pt x="206779" y="262280"/>
                </a:lnTo>
                <a:lnTo>
                  <a:pt x="206779" y="287430"/>
                </a:lnTo>
                <a:cubicBezTo>
                  <a:pt x="206779" y="289945"/>
                  <a:pt x="204259" y="291382"/>
                  <a:pt x="202459" y="291382"/>
                </a:cubicBezTo>
                <a:lnTo>
                  <a:pt x="60616" y="291382"/>
                </a:lnTo>
                <a:cubicBezTo>
                  <a:pt x="58096" y="291382"/>
                  <a:pt x="55936" y="289945"/>
                  <a:pt x="55936" y="287430"/>
                </a:cubicBezTo>
                <a:lnTo>
                  <a:pt x="55936" y="262280"/>
                </a:lnTo>
                <a:lnTo>
                  <a:pt x="27855" y="262280"/>
                </a:lnTo>
                <a:cubicBezTo>
                  <a:pt x="26055" y="262280"/>
                  <a:pt x="24255" y="260483"/>
                  <a:pt x="23535" y="258687"/>
                </a:cubicBezTo>
                <a:lnTo>
                  <a:pt x="135" y="135092"/>
                </a:lnTo>
                <a:cubicBezTo>
                  <a:pt x="-225" y="133655"/>
                  <a:pt x="135" y="132577"/>
                  <a:pt x="1215" y="131140"/>
                </a:cubicBezTo>
                <a:cubicBezTo>
                  <a:pt x="1935" y="130062"/>
                  <a:pt x="3015" y="129703"/>
                  <a:pt x="4455" y="129703"/>
                </a:cubicBezTo>
                <a:lnTo>
                  <a:pt x="38655" y="129703"/>
                </a:lnTo>
                <a:lnTo>
                  <a:pt x="38655" y="38444"/>
                </a:lnTo>
                <a:cubicBezTo>
                  <a:pt x="30015" y="40240"/>
                  <a:pt x="23895" y="46348"/>
                  <a:pt x="23895" y="53893"/>
                </a:cubicBezTo>
                <a:lnTo>
                  <a:pt x="23895" y="90540"/>
                </a:lnTo>
                <a:cubicBezTo>
                  <a:pt x="23895" y="93055"/>
                  <a:pt x="21735" y="95211"/>
                  <a:pt x="19215" y="95211"/>
                </a:cubicBezTo>
                <a:cubicBezTo>
                  <a:pt x="17055" y="95211"/>
                  <a:pt x="14895" y="93055"/>
                  <a:pt x="14895" y="90540"/>
                </a:cubicBezTo>
                <a:lnTo>
                  <a:pt x="14895" y="53893"/>
                </a:lnTo>
                <a:cubicBezTo>
                  <a:pt x="14895" y="40600"/>
                  <a:pt x="26775" y="29821"/>
                  <a:pt x="41896" y="29102"/>
                </a:cubicBezTo>
                <a:lnTo>
                  <a:pt x="46576" y="26587"/>
                </a:lnTo>
                <a:lnTo>
                  <a:pt x="46576" y="7186"/>
                </a:lnTo>
                <a:cubicBezTo>
                  <a:pt x="46576" y="5749"/>
                  <a:pt x="48016" y="4312"/>
                  <a:pt x="49456" y="3593"/>
                </a:cubicBezTo>
                <a:lnTo>
                  <a:pt x="52336" y="2156"/>
                </a:lnTo>
                <a:cubicBezTo>
                  <a:pt x="57736" y="-359"/>
                  <a:pt x="63856" y="-359"/>
                  <a:pt x="68536" y="2156"/>
                </a:cubicBezTo>
                <a:lnTo>
                  <a:pt x="71776" y="3593"/>
                </a:lnTo>
                <a:cubicBezTo>
                  <a:pt x="73576" y="4312"/>
                  <a:pt x="74296" y="5749"/>
                  <a:pt x="74296" y="7186"/>
                </a:cubicBezTo>
                <a:lnTo>
                  <a:pt x="74296" y="26587"/>
                </a:lnTo>
                <a:lnTo>
                  <a:pt x="80416" y="29821"/>
                </a:lnTo>
                <a:cubicBezTo>
                  <a:pt x="82216" y="30540"/>
                  <a:pt x="82936" y="31617"/>
                  <a:pt x="82936" y="33414"/>
                </a:cubicBezTo>
                <a:lnTo>
                  <a:pt x="82936" y="129703"/>
                </a:lnTo>
                <a:lnTo>
                  <a:pt x="103457" y="129703"/>
                </a:lnTo>
                <a:lnTo>
                  <a:pt x="103457" y="52815"/>
                </a:lnTo>
                <a:cubicBezTo>
                  <a:pt x="103457" y="52097"/>
                  <a:pt x="103457" y="51378"/>
                  <a:pt x="103817" y="50660"/>
                </a:cubicBezTo>
                <a:lnTo>
                  <a:pt x="121098" y="2875"/>
                </a:lnTo>
                <a:cubicBezTo>
                  <a:pt x="122178" y="1078"/>
                  <a:pt x="123618" y="0"/>
                  <a:pt x="125778"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14" name="TextBox 13">
            <a:extLst>
              <a:ext uri="{FF2B5EF4-FFF2-40B4-BE49-F238E27FC236}">
                <a16:creationId xmlns:a16="http://schemas.microsoft.com/office/drawing/2014/main" id="{F73C9C95-98B5-1D4C-A483-D98E703529ED}"/>
              </a:ext>
            </a:extLst>
          </p:cNvPr>
          <p:cNvSpPr txBox="1"/>
          <p:nvPr/>
        </p:nvSpPr>
        <p:spPr>
          <a:xfrm>
            <a:off x="7932715" y="1141614"/>
            <a:ext cx="8512267"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OUR MISSION</a:t>
            </a:r>
          </a:p>
        </p:txBody>
      </p:sp>
      <p:sp>
        <p:nvSpPr>
          <p:cNvPr id="3" name="Picture Placeholder 2">
            <a:extLst>
              <a:ext uri="{FF2B5EF4-FFF2-40B4-BE49-F238E27FC236}">
                <a16:creationId xmlns:a16="http://schemas.microsoft.com/office/drawing/2014/main" id="{63E8F0CA-A5A6-5C43-AB94-06B70F169AA2}"/>
              </a:ext>
            </a:extLst>
          </p:cNvPr>
          <p:cNvSpPr>
            <a:spLocks noGrp="1"/>
          </p:cNvSpPr>
          <p:nvPr>
            <p:ph type="pic" sz="quarter" idx="11"/>
          </p:nvPr>
        </p:nvSpPr>
        <p:spPr/>
      </p:sp>
    </p:spTree>
    <p:extLst>
      <p:ext uri="{BB962C8B-B14F-4D97-AF65-F5344CB8AC3E}">
        <p14:creationId xmlns:p14="http://schemas.microsoft.com/office/powerpoint/2010/main" val="1323282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C47068B8-AFFA-9D4B-B1FF-A618EDC0C048}"/>
              </a:ext>
            </a:extLst>
          </p:cNvPr>
          <p:cNvSpPr txBox="1">
            <a:spLocks/>
          </p:cNvSpPr>
          <p:nvPr/>
        </p:nvSpPr>
        <p:spPr>
          <a:xfrm>
            <a:off x="5979167" y="3950257"/>
            <a:ext cx="15590610" cy="232191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p:txBody>
      </p:sp>
      <p:sp>
        <p:nvSpPr>
          <p:cNvPr id="6" name="Freeform 995">
            <a:extLst>
              <a:ext uri="{FF2B5EF4-FFF2-40B4-BE49-F238E27FC236}">
                <a16:creationId xmlns:a16="http://schemas.microsoft.com/office/drawing/2014/main" id="{D62E242C-38B3-F643-80FB-AE66FD4407AE}"/>
              </a:ext>
            </a:extLst>
          </p:cNvPr>
          <p:cNvSpPr>
            <a:spLocks noChangeAspect="1" noChangeArrowheads="1"/>
          </p:cNvSpPr>
          <p:nvPr/>
        </p:nvSpPr>
        <p:spPr bwMode="auto">
          <a:xfrm>
            <a:off x="2822123" y="4190707"/>
            <a:ext cx="1866034" cy="1860449"/>
          </a:xfrm>
          <a:custGeom>
            <a:avLst/>
            <a:gdLst>
              <a:gd name="T0" fmla="*/ 79764 w 291739"/>
              <a:gd name="T1" fmla="*/ 517961 h 291741"/>
              <a:gd name="T2" fmla="*/ 107454 w 291739"/>
              <a:gd name="T3" fmla="*/ 334454 h 291741"/>
              <a:gd name="T4" fmla="*/ 135800 w 291739"/>
              <a:gd name="T5" fmla="*/ 517961 h 291741"/>
              <a:gd name="T6" fmla="*/ 59993 w 291739"/>
              <a:gd name="T7" fmla="*/ 314063 h 291741"/>
              <a:gd name="T8" fmla="*/ 414691 w 291739"/>
              <a:gd name="T9" fmla="*/ 310769 h 291741"/>
              <a:gd name="T10" fmla="*/ 334019 w 291739"/>
              <a:gd name="T11" fmla="*/ 310769 h 291741"/>
              <a:gd name="T12" fmla="*/ 115509 w 291739"/>
              <a:gd name="T13" fmla="*/ 258660 h 291741"/>
              <a:gd name="T14" fmla="*/ 98753 w 291739"/>
              <a:gd name="T15" fmla="*/ 263444 h 291741"/>
              <a:gd name="T16" fmla="*/ 107467 w 291739"/>
              <a:gd name="T17" fmla="*/ 200402 h 291741"/>
              <a:gd name="T18" fmla="*/ 107467 w 291739"/>
              <a:gd name="T19" fmla="*/ 228786 h 291741"/>
              <a:gd name="T20" fmla="*/ 107467 w 291739"/>
              <a:gd name="T21" fmla="*/ 200402 h 291741"/>
              <a:gd name="T22" fmla="*/ 115509 w 291739"/>
              <a:gd name="T23" fmla="*/ 174196 h 291741"/>
              <a:gd name="T24" fmla="*/ 98753 w 291739"/>
              <a:gd name="T25" fmla="*/ 162038 h 291741"/>
              <a:gd name="T26" fmla="*/ 449504 w 291739"/>
              <a:gd name="T27" fmla="*/ 149545 h 291741"/>
              <a:gd name="T28" fmla="*/ 432774 w 291739"/>
              <a:gd name="T29" fmla="*/ 278993 h 291741"/>
              <a:gd name="T30" fmla="*/ 310780 w 291739"/>
              <a:gd name="T31" fmla="*/ 142315 h 291741"/>
              <a:gd name="T32" fmla="*/ 310780 w 291739"/>
              <a:gd name="T33" fmla="*/ 286877 h 291741"/>
              <a:gd name="T34" fmla="*/ 310780 w 291739"/>
              <a:gd name="T35" fmla="*/ 142315 h 291741"/>
              <a:gd name="T36" fmla="*/ 414691 w 291739"/>
              <a:gd name="T37" fmla="*/ 115506 h 291741"/>
              <a:gd name="T38" fmla="*/ 334019 w 291739"/>
              <a:gd name="T39" fmla="*/ 115506 h 291741"/>
              <a:gd name="T40" fmla="*/ 526510 w 291739"/>
              <a:gd name="T41" fmla="*/ 43562 h 291741"/>
              <a:gd name="T42" fmla="*/ 512647 w 291739"/>
              <a:gd name="T43" fmla="*/ 59992 h 291741"/>
              <a:gd name="T44" fmla="*/ 533769 w 291739"/>
              <a:gd name="T45" fmla="*/ 375390 h 291741"/>
              <a:gd name="T46" fmla="*/ 478981 w 291739"/>
              <a:gd name="T47" fmla="*/ 523235 h 291741"/>
              <a:gd name="T48" fmla="*/ 464459 w 291739"/>
              <a:gd name="T49" fmla="*/ 528491 h 291741"/>
              <a:gd name="T50" fmla="*/ 382603 w 291739"/>
              <a:gd name="T51" fmla="*/ 525863 h 291741"/>
              <a:gd name="T52" fmla="*/ 366761 w 291739"/>
              <a:gd name="T53" fmla="*/ 383935 h 291741"/>
              <a:gd name="T54" fmla="*/ 276984 w 291739"/>
              <a:gd name="T55" fmla="*/ 533747 h 291741"/>
              <a:gd name="T56" fmla="*/ 319230 w 291739"/>
              <a:gd name="T57" fmla="*/ 383935 h 291741"/>
              <a:gd name="T58" fmla="*/ 222854 w 291739"/>
              <a:gd name="T59" fmla="*/ 367505 h 291741"/>
              <a:gd name="T60" fmla="*/ 243979 w 291739"/>
              <a:gd name="T61" fmla="*/ 141472 h 291741"/>
              <a:gd name="T62" fmla="*/ 496145 w 291739"/>
              <a:gd name="T63" fmla="*/ 367505 h 291741"/>
              <a:gd name="T64" fmla="*/ 311971 w 291739"/>
              <a:gd name="T65" fmla="*/ 52107 h 291741"/>
              <a:gd name="T66" fmla="*/ 181947 w 291739"/>
              <a:gd name="T67" fmla="*/ 112143 h 291741"/>
              <a:gd name="T68" fmla="*/ 107454 w 291739"/>
              <a:gd name="T69" fmla="*/ 132528 h 291741"/>
              <a:gd name="T70" fmla="*/ 16479 w 291739"/>
              <a:gd name="T71" fmla="*/ 163441 h 291741"/>
              <a:gd name="T72" fmla="*/ 43508 w 291739"/>
              <a:gd name="T73" fmla="*/ 308146 h 291741"/>
              <a:gd name="T74" fmla="*/ 59993 w 291739"/>
              <a:gd name="T75" fmla="*/ 170679 h 291741"/>
              <a:gd name="T76" fmla="*/ 154918 w 291739"/>
              <a:gd name="T77" fmla="*/ 197645 h 291741"/>
              <a:gd name="T78" fmla="*/ 276874 w 291739"/>
              <a:gd name="T79" fmla="*/ 50313 h 291741"/>
              <a:gd name="T80" fmla="*/ 262703 w 291739"/>
              <a:gd name="T81" fmla="*/ 20226 h 291741"/>
              <a:gd name="T82" fmla="*/ 284125 w 291739"/>
              <a:gd name="T83" fmla="*/ 71359 h 291741"/>
              <a:gd name="T84" fmla="*/ 171397 w 291739"/>
              <a:gd name="T85" fmla="*/ 498889 h 291741"/>
              <a:gd name="T86" fmla="*/ 79764 w 291739"/>
              <a:gd name="T87" fmla="*/ 533747 h 291741"/>
              <a:gd name="T88" fmla="*/ 29664 w 291739"/>
              <a:gd name="T89" fmla="*/ 338400 h 291741"/>
              <a:gd name="T90" fmla="*/ 51421 w 291739"/>
              <a:gd name="T91" fmla="*/ 110828 h 291741"/>
              <a:gd name="T92" fmla="*/ 241277 w 291739"/>
              <a:gd name="T93" fmla="*/ 28605 h 291741"/>
              <a:gd name="T94" fmla="*/ 76160 w 291739"/>
              <a:gd name="T95" fmla="*/ 46466 h 291741"/>
              <a:gd name="T96" fmla="*/ 107140 w 291739"/>
              <a:gd name="T97" fmla="*/ 16363 h 291741"/>
              <a:gd name="T98" fmla="*/ 107140 w 291739"/>
              <a:gd name="T99" fmla="*/ 92282 h 29174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91739" h="291741">
                <a:moveTo>
                  <a:pt x="32788" y="171664"/>
                </a:moveTo>
                <a:lnTo>
                  <a:pt x="32788" y="272687"/>
                </a:lnTo>
                <a:cubicBezTo>
                  <a:pt x="32788" y="278439"/>
                  <a:pt x="37472" y="283112"/>
                  <a:pt x="43597" y="283112"/>
                </a:cubicBezTo>
                <a:cubicBezTo>
                  <a:pt x="49723" y="283112"/>
                  <a:pt x="54046" y="278439"/>
                  <a:pt x="54046" y="272687"/>
                </a:cubicBezTo>
                <a:lnTo>
                  <a:pt x="54046" y="187123"/>
                </a:lnTo>
                <a:cubicBezTo>
                  <a:pt x="54046" y="184966"/>
                  <a:pt x="56208" y="182809"/>
                  <a:pt x="58730" y="182809"/>
                </a:cubicBezTo>
                <a:cubicBezTo>
                  <a:pt x="60892" y="182809"/>
                  <a:pt x="63054" y="184966"/>
                  <a:pt x="63054" y="187123"/>
                </a:cubicBezTo>
                <a:lnTo>
                  <a:pt x="63054" y="272687"/>
                </a:lnTo>
                <a:cubicBezTo>
                  <a:pt x="63054" y="278439"/>
                  <a:pt x="68098" y="283112"/>
                  <a:pt x="74224" y="283112"/>
                </a:cubicBezTo>
                <a:cubicBezTo>
                  <a:pt x="79989" y="283112"/>
                  <a:pt x="84673" y="278439"/>
                  <a:pt x="84673" y="272687"/>
                </a:cubicBezTo>
                <a:lnTo>
                  <a:pt x="84673" y="171664"/>
                </a:lnTo>
                <a:lnTo>
                  <a:pt x="32788" y="171664"/>
                </a:lnTo>
                <a:close/>
                <a:moveTo>
                  <a:pt x="186865" y="165100"/>
                </a:moveTo>
                <a:lnTo>
                  <a:pt x="222353" y="165100"/>
                </a:lnTo>
                <a:cubicBezTo>
                  <a:pt x="224504" y="165100"/>
                  <a:pt x="226655" y="167298"/>
                  <a:pt x="226655" y="169863"/>
                </a:cubicBezTo>
                <a:cubicBezTo>
                  <a:pt x="226655" y="172061"/>
                  <a:pt x="224504" y="174259"/>
                  <a:pt x="222353" y="174259"/>
                </a:cubicBezTo>
                <a:lnTo>
                  <a:pt x="186865" y="174259"/>
                </a:lnTo>
                <a:cubicBezTo>
                  <a:pt x="184356" y="174259"/>
                  <a:pt x="182563" y="172061"/>
                  <a:pt x="182563" y="169863"/>
                </a:cubicBezTo>
                <a:cubicBezTo>
                  <a:pt x="182563" y="167298"/>
                  <a:pt x="184356" y="165100"/>
                  <a:pt x="186865" y="165100"/>
                </a:cubicBezTo>
                <a:close/>
                <a:moveTo>
                  <a:pt x="58737" y="136525"/>
                </a:moveTo>
                <a:cubicBezTo>
                  <a:pt x="60935" y="136525"/>
                  <a:pt x="63133" y="138766"/>
                  <a:pt x="63133" y="141381"/>
                </a:cubicBezTo>
                <a:lnTo>
                  <a:pt x="63133" y="143996"/>
                </a:lnTo>
                <a:cubicBezTo>
                  <a:pt x="63133" y="146610"/>
                  <a:pt x="60935" y="148852"/>
                  <a:pt x="58737" y="148852"/>
                </a:cubicBezTo>
                <a:cubicBezTo>
                  <a:pt x="56173" y="148852"/>
                  <a:pt x="53975" y="146610"/>
                  <a:pt x="53975" y="143996"/>
                </a:cubicBezTo>
                <a:lnTo>
                  <a:pt x="53975" y="141381"/>
                </a:lnTo>
                <a:cubicBezTo>
                  <a:pt x="53975" y="138766"/>
                  <a:pt x="56173" y="136525"/>
                  <a:pt x="58737" y="136525"/>
                </a:cubicBezTo>
                <a:close/>
                <a:moveTo>
                  <a:pt x="58737" y="109538"/>
                </a:moveTo>
                <a:cubicBezTo>
                  <a:pt x="60935" y="109538"/>
                  <a:pt x="63133" y="111703"/>
                  <a:pt x="63133" y="114228"/>
                </a:cubicBezTo>
                <a:lnTo>
                  <a:pt x="63133" y="121084"/>
                </a:lnTo>
                <a:cubicBezTo>
                  <a:pt x="63133" y="123248"/>
                  <a:pt x="60935" y="125052"/>
                  <a:pt x="58737" y="125052"/>
                </a:cubicBezTo>
                <a:cubicBezTo>
                  <a:pt x="56173" y="125052"/>
                  <a:pt x="53975" y="123248"/>
                  <a:pt x="53975" y="121084"/>
                </a:cubicBezTo>
                <a:lnTo>
                  <a:pt x="53975" y="114228"/>
                </a:lnTo>
                <a:cubicBezTo>
                  <a:pt x="53975" y="111703"/>
                  <a:pt x="56173" y="109538"/>
                  <a:pt x="58737" y="109538"/>
                </a:cubicBezTo>
                <a:close/>
                <a:moveTo>
                  <a:pt x="58737" y="84138"/>
                </a:moveTo>
                <a:cubicBezTo>
                  <a:pt x="60935" y="84138"/>
                  <a:pt x="63133" y="86353"/>
                  <a:pt x="63133" y="88568"/>
                </a:cubicBezTo>
                <a:lnTo>
                  <a:pt x="63133" y="95214"/>
                </a:lnTo>
                <a:cubicBezTo>
                  <a:pt x="63133" y="97798"/>
                  <a:pt x="60935" y="99644"/>
                  <a:pt x="58737" y="99644"/>
                </a:cubicBezTo>
                <a:cubicBezTo>
                  <a:pt x="56173" y="99644"/>
                  <a:pt x="53975" y="97798"/>
                  <a:pt x="53975" y="95214"/>
                </a:cubicBezTo>
                <a:lnTo>
                  <a:pt x="53975" y="88568"/>
                </a:lnTo>
                <a:cubicBezTo>
                  <a:pt x="53975" y="86353"/>
                  <a:pt x="56173" y="84138"/>
                  <a:pt x="58737" y="84138"/>
                </a:cubicBezTo>
                <a:close/>
                <a:moveTo>
                  <a:pt x="240729" y="77788"/>
                </a:moveTo>
                <a:cubicBezTo>
                  <a:pt x="243396" y="77788"/>
                  <a:pt x="245682" y="79225"/>
                  <a:pt x="245682" y="81739"/>
                </a:cubicBezTo>
                <a:lnTo>
                  <a:pt x="245682" y="152494"/>
                </a:lnTo>
                <a:cubicBezTo>
                  <a:pt x="245682" y="155008"/>
                  <a:pt x="243396" y="156804"/>
                  <a:pt x="240729" y="156804"/>
                </a:cubicBezTo>
                <a:cubicBezTo>
                  <a:pt x="238824" y="156804"/>
                  <a:pt x="236538" y="155008"/>
                  <a:pt x="236538" y="152494"/>
                </a:cubicBezTo>
                <a:lnTo>
                  <a:pt x="236538" y="81739"/>
                </a:lnTo>
                <a:cubicBezTo>
                  <a:pt x="236538" y="79225"/>
                  <a:pt x="238824" y="77788"/>
                  <a:pt x="240729" y="77788"/>
                </a:cubicBezTo>
                <a:close/>
                <a:moveTo>
                  <a:pt x="169862" y="77788"/>
                </a:moveTo>
                <a:cubicBezTo>
                  <a:pt x="171694" y="77788"/>
                  <a:pt x="174258" y="79225"/>
                  <a:pt x="174258" y="81739"/>
                </a:cubicBezTo>
                <a:lnTo>
                  <a:pt x="174258" y="152494"/>
                </a:lnTo>
                <a:cubicBezTo>
                  <a:pt x="174258" y="155008"/>
                  <a:pt x="171694" y="156804"/>
                  <a:pt x="169862" y="156804"/>
                </a:cubicBezTo>
                <a:cubicBezTo>
                  <a:pt x="167298" y="156804"/>
                  <a:pt x="165100" y="155008"/>
                  <a:pt x="165100" y="152494"/>
                </a:cubicBezTo>
                <a:lnTo>
                  <a:pt x="165100" y="81739"/>
                </a:lnTo>
                <a:cubicBezTo>
                  <a:pt x="165100" y="79225"/>
                  <a:pt x="167298" y="77788"/>
                  <a:pt x="169862" y="77788"/>
                </a:cubicBezTo>
                <a:close/>
                <a:moveTo>
                  <a:pt x="186865" y="58738"/>
                </a:moveTo>
                <a:lnTo>
                  <a:pt x="222353" y="58738"/>
                </a:lnTo>
                <a:cubicBezTo>
                  <a:pt x="224504" y="58738"/>
                  <a:pt x="226655" y="60936"/>
                  <a:pt x="226655" y="63134"/>
                </a:cubicBezTo>
                <a:cubicBezTo>
                  <a:pt x="226655" y="65699"/>
                  <a:pt x="224504" y="67897"/>
                  <a:pt x="222353" y="67897"/>
                </a:cubicBezTo>
                <a:lnTo>
                  <a:pt x="186865" y="67897"/>
                </a:lnTo>
                <a:cubicBezTo>
                  <a:pt x="184356" y="67897"/>
                  <a:pt x="182563" y="65699"/>
                  <a:pt x="182563" y="63134"/>
                </a:cubicBezTo>
                <a:cubicBezTo>
                  <a:pt x="182563" y="60936"/>
                  <a:pt x="184356" y="58738"/>
                  <a:pt x="186865" y="58738"/>
                </a:cubicBezTo>
                <a:close/>
                <a:moveTo>
                  <a:pt x="174841" y="23813"/>
                </a:moveTo>
                <a:lnTo>
                  <a:pt x="287771" y="23813"/>
                </a:lnTo>
                <a:cubicBezTo>
                  <a:pt x="289575" y="23813"/>
                  <a:pt x="291739" y="25968"/>
                  <a:pt x="291739" y="28482"/>
                </a:cubicBezTo>
                <a:cubicBezTo>
                  <a:pt x="291739" y="30996"/>
                  <a:pt x="289575" y="32792"/>
                  <a:pt x="287771" y="32792"/>
                </a:cubicBezTo>
                <a:lnTo>
                  <a:pt x="280194" y="32792"/>
                </a:lnTo>
                <a:lnTo>
                  <a:pt x="280194" y="200875"/>
                </a:lnTo>
                <a:lnTo>
                  <a:pt x="287771" y="200875"/>
                </a:lnTo>
                <a:cubicBezTo>
                  <a:pt x="289575" y="200875"/>
                  <a:pt x="291739" y="202671"/>
                  <a:pt x="291739" y="205185"/>
                </a:cubicBezTo>
                <a:cubicBezTo>
                  <a:pt x="291739" y="207699"/>
                  <a:pt x="289575" y="209854"/>
                  <a:pt x="287771" y="209854"/>
                </a:cubicBezTo>
                <a:lnTo>
                  <a:pt x="234734" y="209854"/>
                </a:lnTo>
                <a:lnTo>
                  <a:pt x="261793" y="285995"/>
                </a:lnTo>
                <a:cubicBezTo>
                  <a:pt x="262876" y="288149"/>
                  <a:pt x="261433" y="291023"/>
                  <a:pt x="259268" y="291741"/>
                </a:cubicBezTo>
                <a:cubicBezTo>
                  <a:pt x="258546" y="291741"/>
                  <a:pt x="258185" y="291741"/>
                  <a:pt x="257825" y="291741"/>
                </a:cubicBezTo>
                <a:cubicBezTo>
                  <a:pt x="256381" y="291741"/>
                  <a:pt x="254578" y="291023"/>
                  <a:pt x="253856" y="288868"/>
                </a:cubicBezTo>
                <a:lnTo>
                  <a:pt x="225353" y="209854"/>
                </a:lnTo>
                <a:lnTo>
                  <a:pt x="209117" y="209854"/>
                </a:lnTo>
                <a:lnTo>
                  <a:pt x="209117" y="287431"/>
                </a:lnTo>
                <a:cubicBezTo>
                  <a:pt x="209117" y="290304"/>
                  <a:pt x="206953" y="291741"/>
                  <a:pt x="204427" y="291741"/>
                </a:cubicBezTo>
                <a:cubicBezTo>
                  <a:pt x="202262" y="291741"/>
                  <a:pt x="200458" y="290304"/>
                  <a:pt x="200458" y="287431"/>
                </a:cubicBezTo>
                <a:lnTo>
                  <a:pt x="200458" y="209854"/>
                </a:lnTo>
                <a:lnTo>
                  <a:pt x="184222" y="209854"/>
                </a:lnTo>
                <a:lnTo>
                  <a:pt x="155719" y="288868"/>
                </a:lnTo>
                <a:cubicBezTo>
                  <a:pt x="154997" y="291023"/>
                  <a:pt x="153194" y="291741"/>
                  <a:pt x="151390" y="291741"/>
                </a:cubicBezTo>
                <a:cubicBezTo>
                  <a:pt x="151029" y="291741"/>
                  <a:pt x="150668" y="291741"/>
                  <a:pt x="149586" y="291741"/>
                </a:cubicBezTo>
                <a:cubicBezTo>
                  <a:pt x="147782" y="291023"/>
                  <a:pt x="146338" y="288149"/>
                  <a:pt x="147060" y="285995"/>
                </a:cubicBezTo>
                <a:lnTo>
                  <a:pt x="174480" y="209854"/>
                </a:lnTo>
                <a:lnTo>
                  <a:pt x="121804" y="209854"/>
                </a:lnTo>
                <a:cubicBezTo>
                  <a:pt x="119640" y="209854"/>
                  <a:pt x="117475" y="207699"/>
                  <a:pt x="117475" y="205185"/>
                </a:cubicBezTo>
                <a:cubicBezTo>
                  <a:pt x="117475" y="202671"/>
                  <a:pt x="119640" y="200875"/>
                  <a:pt x="121804" y="200875"/>
                </a:cubicBezTo>
                <a:lnTo>
                  <a:pt x="129381" y="200875"/>
                </a:lnTo>
                <a:lnTo>
                  <a:pt x="129381" y="81278"/>
                </a:lnTo>
                <a:cubicBezTo>
                  <a:pt x="129381" y="78763"/>
                  <a:pt x="131185" y="77327"/>
                  <a:pt x="133350" y="77327"/>
                </a:cubicBezTo>
                <a:cubicBezTo>
                  <a:pt x="135875" y="77327"/>
                  <a:pt x="138401" y="78763"/>
                  <a:pt x="138401" y="81278"/>
                </a:cubicBezTo>
                <a:lnTo>
                  <a:pt x="138401" y="200875"/>
                </a:lnTo>
                <a:lnTo>
                  <a:pt x="271174" y="200875"/>
                </a:lnTo>
                <a:lnTo>
                  <a:pt x="271174" y="32792"/>
                </a:lnTo>
                <a:lnTo>
                  <a:pt x="174841" y="32792"/>
                </a:lnTo>
                <a:cubicBezTo>
                  <a:pt x="172676" y="32792"/>
                  <a:pt x="170512" y="30996"/>
                  <a:pt x="170512" y="28482"/>
                </a:cubicBezTo>
                <a:cubicBezTo>
                  <a:pt x="170512" y="25968"/>
                  <a:pt x="172676" y="23813"/>
                  <a:pt x="174841" y="23813"/>
                </a:cubicBezTo>
                <a:close/>
                <a:moveTo>
                  <a:pt x="138359" y="22108"/>
                </a:moveTo>
                <a:lnTo>
                  <a:pt x="99445" y="61295"/>
                </a:lnTo>
                <a:cubicBezTo>
                  <a:pt x="93680" y="66687"/>
                  <a:pt x="86834" y="69563"/>
                  <a:pt x="78547" y="69563"/>
                </a:cubicBezTo>
                <a:lnTo>
                  <a:pt x="62694" y="69563"/>
                </a:lnTo>
                <a:cubicBezTo>
                  <a:pt x="62333" y="71361"/>
                  <a:pt x="60532" y="72439"/>
                  <a:pt x="58730" y="72439"/>
                </a:cubicBezTo>
                <a:cubicBezTo>
                  <a:pt x="56568" y="72439"/>
                  <a:pt x="54767" y="71361"/>
                  <a:pt x="54407" y="69563"/>
                </a:cubicBezTo>
                <a:lnTo>
                  <a:pt x="28104" y="69563"/>
                </a:lnTo>
                <a:cubicBezTo>
                  <a:pt x="17295" y="69563"/>
                  <a:pt x="9008" y="78192"/>
                  <a:pt x="9008" y="89336"/>
                </a:cubicBezTo>
                <a:lnTo>
                  <a:pt x="9008" y="168429"/>
                </a:lnTo>
                <a:cubicBezTo>
                  <a:pt x="9008" y="172743"/>
                  <a:pt x="12250" y="176338"/>
                  <a:pt x="16214" y="176338"/>
                </a:cubicBezTo>
                <a:cubicBezTo>
                  <a:pt x="20537" y="176338"/>
                  <a:pt x="23780" y="172743"/>
                  <a:pt x="23780" y="168429"/>
                </a:cubicBezTo>
                <a:lnTo>
                  <a:pt x="23780" y="93291"/>
                </a:lnTo>
                <a:cubicBezTo>
                  <a:pt x="23780" y="90774"/>
                  <a:pt x="25582" y="88617"/>
                  <a:pt x="28104" y="88617"/>
                </a:cubicBezTo>
                <a:cubicBezTo>
                  <a:pt x="30626" y="88617"/>
                  <a:pt x="32788" y="90774"/>
                  <a:pt x="32788" y="93291"/>
                </a:cubicBezTo>
                <a:lnTo>
                  <a:pt x="32788" y="162676"/>
                </a:lnTo>
                <a:lnTo>
                  <a:pt x="84673" y="162676"/>
                </a:lnTo>
                <a:lnTo>
                  <a:pt x="84673" y="108031"/>
                </a:lnTo>
                <a:cubicBezTo>
                  <a:pt x="84673" y="100841"/>
                  <a:pt x="87195" y="94729"/>
                  <a:pt x="91879" y="90055"/>
                </a:cubicBezTo>
                <a:lnTo>
                  <a:pt x="149168" y="32534"/>
                </a:lnTo>
                <a:cubicBezTo>
                  <a:pt x="150249" y="31455"/>
                  <a:pt x="151330" y="29298"/>
                  <a:pt x="151330" y="27500"/>
                </a:cubicBezTo>
                <a:cubicBezTo>
                  <a:pt x="151330" y="25343"/>
                  <a:pt x="150249" y="23186"/>
                  <a:pt x="149168" y="22108"/>
                </a:cubicBezTo>
                <a:cubicBezTo>
                  <a:pt x="146286" y="19232"/>
                  <a:pt x="141241" y="19232"/>
                  <a:pt x="138359" y="22108"/>
                </a:cubicBezTo>
                <a:close/>
                <a:moveTo>
                  <a:pt x="143583" y="11053"/>
                </a:moveTo>
                <a:cubicBezTo>
                  <a:pt x="147907" y="11053"/>
                  <a:pt x="152231" y="12581"/>
                  <a:pt x="155293" y="15637"/>
                </a:cubicBezTo>
                <a:cubicBezTo>
                  <a:pt x="158536" y="18872"/>
                  <a:pt x="159977" y="22827"/>
                  <a:pt x="159977" y="27500"/>
                </a:cubicBezTo>
                <a:cubicBezTo>
                  <a:pt x="159977" y="31815"/>
                  <a:pt x="158536" y="35769"/>
                  <a:pt x="155293" y="39005"/>
                </a:cubicBezTo>
                <a:lnTo>
                  <a:pt x="98004" y="96167"/>
                </a:lnTo>
                <a:cubicBezTo>
                  <a:pt x="95482" y="99403"/>
                  <a:pt x="93680" y="103357"/>
                  <a:pt x="93680" y="108031"/>
                </a:cubicBezTo>
                <a:lnTo>
                  <a:pt x="93680" y="272687"/>
                </a:lnTo>
                <a:cubicBezTo>
                  <a:pt x="93680" y="283112"/>
                  <a:pt x="84673" y="291741"/>
                  <a:pt x="74224" y="291741"/>
                </a:cubicBezTo>
                <a:cubicBezTo>
                  <a:pt x="67738" y="291741"/>
                  <a:pt x="62333" y="288865"/>
                  <a:pt x="58730" y="284910"/>
                </a:cubicBezTo>
                <a:cubicBezTo>
                  <a:pt x="54767" y="288865"/>
                  <a:pt x="49723" y="291741"/>
                  <a:pt x="43597" y="291741"/>
                </a:cubicBezTo>
                <a:cubicBezTo>
                  <a:pt x="32788" y="291741"/>
                  <a:pt x="23780" y="283112"/>
                  <a:pt x="23780" y="272687"/>
                </a:cubicBezTo>
                <a:lnTo>
                  <a:pt x="23780" y="183169"/>
                </a:lnTo>
                <a:cubicBezTo>
                  <a:pt x="21618" y="184247"/>
                  <a:pt x="19096" y="184966"/>
                  <a:pt x="16214" y="184966"/>
                </a:cubicBezTo>
                <a:cubicBezTo>
                  <a:pt x="7206" y="184966"/>
                  <a:pt x="0" y="177416"/>
                  <a:pt x="0" y="168429"/>
                </a:cubicBezTo>
                <a:lnTo>
                  <a:pt x="0" y="89336"/>
                </a:lnTo>
                <a:cubicBezTo>
                  <a:pt x="0" y="73158"/>
                  <a:pt x="12611" y="60576"/>
                  <a:pt x="28104" y="60576"/>
                </a:cubicBezTo>
                <a:lnTo>
                  <a:pt x="78547" y="60576"/>
                </a:lnTo>
                <a:cubicBezTo>
                  <a:pt x="84312" y="60576"/>
                  <a:pt x="89357" y="58778"/>
                  <a:pt x="92960" y="54464"/>
                </a:cubicBezTo>
                <a:lnTo>
                  <a:pt x="131873" y="15637"/>
                </a:lnTo>
                <a:cubicBezTo>
                  <a:pt x="134936" y="12581"/>
                  <a:pt x="139260" y="11053"/>
                  <a:pt x="143583" y="11053"/>
                </a:cubicBezTo>
                <a:close/>
                <a:moveTo>
                  <a:pt x="58558" y="8944"/>
                </a:moveTo>
                <a:cubicBezTo>
                  <a:pt x="49551" y="8944"/>
                  <a:pt x="41624" y="16098"/>
                  <a:pt x="41624" y="25400"/>
                </a:cubicBezTo>
                <a:cubicBezTo>
                  <a:pt x="41624" y="34344"/>
                  <a:pt x="49551" y="41498"/>
                  <a:pt x="58558" y="41498"/>
                </a:cubicBezTo>
                <a:cubicBezTo>
                  <a:pt x="67565" y="41498"/>
                  <a:pt x="74770" y="34344"/>
                  <a:pt x="74770" y="25400"/>
                </a:cubicBezTo>
                <a:cubicBezTo>
                  <a:pt x="74770" y="16098"/>
                  <a:pt x="67565" y="8944"/>
                  <a:pt x="58558" y="8944"/>
                </a:cubicBezTo>
                <a:close/>
                <a:moveTo>
                  <a:pt x="58558" y="0"/>
                </a:moveTo>
                <a:cubicBezTo>
                  <a:pt x="72609" y="0"/>
                  <a:pt x="83777" y="11090"/>
                  <a:pt x="83777" y="25400"/>
                </a:cubicBezTo>
                <a:cubicBezTo>
                  <a:pt x="83777" y="39352"/>
                  <a:pt x="72609" y="50442"/>
                  <a:pt x="58558" y="50442"/>
                </a:cubicBezTo>
                <a:cubicBezTo>
                  <a:pt x="44507" y="50442"/>
                  <a:pt x="33338" y="39352"/>
                  <a:pt x="33338" y="25400"/>
                </a:cubicBezTo>
                <a:cubicBezTo>
                  <a:pt x="33338" y="11090"/>
                  <a:pt x="44507" y="0"/>
                  <a:pt x="58558"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9" name="TextBox 8">
            <a:extLst>
              <a:ext uri="{FF2B5EF4-FFF2-40B4-BE49-F238E27FC236}">
                <a16:creationId xmlns:a16="http://schemas.microsoft.com/office/drawing/2014/main" id="{37071289-C493-A446-9ACF-11F3FD1A47E6}"/>
              </a:ext>
            </a:extLst>
          </p:cNvPr>
          <p:cNvSpPr txBox="1"/>
          <p:nvPr/>
        </p:nvSpPr>
        <p:spPr>
          <a:xfrm>
            <a:off x="8424036" y="1141614"/>
            <a:ext cx="7529625"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OUR VISION</a:t>
            </a:r>
          </a:p>
        </p:txBody>
      </p:sp>
      <p:sp>
        <p:nvSpPr>
          <p:cNvPr id="3" name="Picture Placeholder 2">
            <a:extLst>
              <a:ext uri="{FF2B5EF4-FFF2-40B4-BE49-F238E27FC236}">
                <a16:creationId xmlns:a16="http://schemas.microsoft.com/office/drawing/2014/main" id="{7E525D2E-C2BD-7F4E-BF4F-9865D78DC04B}"/>
              </a:ext>
            </a:extLst>
          </p:cNvPr>
          <p:cNvSpPr>
            <a:spLocks noGrp="1"/>
          </p:cNvSpPr>
          <p:nvPr>
            <p:ph type="pic" sz="quarter" idx="11"/>
          </p:nvPr>
        </p:nvSpPr>
        <p:spPr/>
      </p:sp>
    </p:spTree>
    <p:extLst>
      <p:ext uri="{BB962C8B-B14F-4D97-AF65-F5344CB8AC3E}">
        <p14:creationId xmlns:p14="http://schemas.microsoft.com/office/powerpoint/2010/main" val="356166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 name="Oval 6">
            <a:extLst>
              <a:ext uri="{FF2B5EF4-FFF2-40B4-BE49-F238E27FC236}">
                <a16:creationId xmlns:a16="http://schemas.microsoft.com/office/drawing/2014/main" id="{14990952-1E04-1D42-AC45-CDB35D54D4AF}"/>
              </a:ext>
            </a:extLst>
          </p:cNvPr>
          <p:cNvSpPr/>
          <p:nvPr/>
        </p:nvSpPr>
        <p:spPr>
          <a:xfrm>
            <a:off x="17364538" y="4887965"/>
            <a:ext cx="3317966" cy="3317966"/>
          </a:xfrm>
          <a:prstGeom prst="ellipse">
            <a:avLst/>
          </a:prstGeom>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8" name="Oval 7">
            <a:extLst>
              <a:ext uri="{FF2B5EF4-FFF2-40B4-BE49-F238E27FC236}">
                <a16:creationId xmlns:a16="http://schemas.microsoft.com/office/drawing/2014/main" id="{151D61F0-396B-EC40-A0BD-609DCCD16C61}"/>
              </a:ext>
            </a:extLst>
          </p:cNvPr>
          <p:cNvSpPr/>
          <p:nvPr/>
        </p:nvSpPr>
        <p:spPr>
          <a:xfrm>
            <a:off x="10529842" y="4887965"/>
            <a:ext cx="3317966" cy="3317966"/>
          </a:xfrm>
          <a:prstGeom prst="ellipse">
            <a:avLst/>
          </a:prstGeom>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9" name="Oval 8">
            <a:extLst>
              <a:ext uri="{FF2B5EF4-FFF2-40B4-BE49-F238E27FC236}">
                <a16:creationId xmlns:a16="http://schemas.microsoft.com/office/drawing/2014/main" id="{6DDE3958-683F-C84B-BF31-3D05B1027D9C}"/>
              </a:ext>
            </a:extLst>
          </p:cNvPr>
          <p:cNvSpPr/>
          <p:nvPr/>
        </p:nvSpPr>
        <p:spPr>
          <a:xfrm>
            <a:off x="3695146" y="4887965"/>
            <a:ext cx="3317966" cy="3317966"/>
          </a:xfrm>
          <a:prstGeom prst="ellipse">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 name="Freeform 978">
            <a:extLst>
              <a:ext uri="{FF2B5EF4-FFF2-40B4-BE49-F238E27FC236}">
                <a16:creationId xmlns:a16="http://schemas.microsoft.com/office/drawing/2014/main" id="{91A5C17F-9E6C-5443-95DE-A48FF9FE2E61}"/>
              </a:ext>
            </a:extLst>
          </p:cNvPr>
          <p:cNvSpPr>
            <a:spLocks noChangeAspect="1" noChangeArrowheads="1"/>
          </p:cNvSpPr>
          <p:nvPr/>
        </p:nvSpPr>
        <p:spPr bwMode="auto">
          <a:xfrm>
            <a:off x="4480284" y="5686478"/>
            <a:ext cx="1747690" cy="1742454"/>
          </a:xfrm>
          <a:custGeom>
            <a:avLst/>
            <a:gdLst>
              <a:gd name="T0" fmla="*/ 432611 w 291739"/>
              <a:gd name="T1" fmla="*/ 455686 h 291739"/>
              <a:gd name="T2" fmla="*/ 464975 w 291739"/>
              <a:gd name="T3" fmla="*/ 455686 h 291739"/>
              <a:gd name="T4" fmla="*/ 448461 w 291739"/>
              <a:gd name="T5" fmla="*/ 424060 h 291739"/>
              <a:gd name="T6" fmla="*/ 448461 w 291739"/>
              <a:gd name="T7" fmla="*/ 487313 h 291739"/>
              <a:gd name="T8" fmla="*/ 278047 w 291739"/>
              <a:gd name="T9" fmla="*/ 463431 h 291739"/>
              <a:gd name="T10" fmla="*/ 278047 w 291739"/>
              <a:gd name="T11" fmla="*/ 447940 h 291739"/>
              <a:gd name="T12" fmla="*/ 448461 w 291739"/>
              <a:gd name="T13" fmla="*/ 424060 h 291739"/>
              <a:gd name="T14" fmla="*/ 325605 w 291739"/>
              <a:gd name="T15" fmla="*/ 374360 h 291739"/>
              <a:gd name="T16" fmla="*/ 357971 w 291739"/>
              <a:gd name="T17" fmla="*/ 374360 h 291739"/>
              <a:gd name="T18" fmla="*/ 341457 w 291739"/>
              <a:gd name="T19" fmla="*/ 342732 h 291739"/>
              <a:gd name="T20" fmla="*/ 472902 w 291739"/>
              <a:gd name="T21" fmla="*/ 366614 h 291739"/>
              <a:gd name="T22" fmla="*/ 472902 w 291739"/>
              <a:gd name="T23" fmla="*/ 382750 h 291739"/>
              <a:gd name="T24" fmla="*/ 341457 w 291739"/>
              <a:gd name="T25" fmla="*/ 405987 h 291739"/>
              <a:gd name="T26" fmla="*/ 278047 w 291739"/>
              <a:gd name="T27" fmla="*/ 382750 h 291739"/>
              <a:gd name="T28" fmla="*/ 278047 w 291739"/>
              <a:gd name="T29" fmla="*/ 366614 h 291739"/>
              <a:gd name="T30" fmla="*/ 341457 w 291739"/>
              <a:gd name="T31" fmla="*/ 342732 h 291739"/>
              <a:gd name="T32" fmla="*/ 394300 w 291739"/>
              <a:gd name="T33" fmla="*/ 293031 h 291739"/>
              <a:gd name="T34" fmla="*/ 426667 w 291739"/>
              <a:gd name="T35" fmla="*/ 293031 h 291739"/>
              <a:gd name="T36" fmla="*/ 410151 w 291739"/>
              <a:gd name="T37" fmla="*/ 261406 h 291739"/>
              <a:gd name="T38" fmla="*/ 472902 w 291739"/>
              <a:gd name="T39" fmla="*/ 285288 h 291739"/>
              <a:gd name="T40" fmla="*/ 472902 w 291739"/>
              <a:gd name="T41" fmla="*/ 300777 h 291739"/>
              <a:gd name="T42" fmla="*/ 410151 w 291739"/>
              <a:gd name="T43" fmla="*/ 324660 h 291739"/>
              <a:gd name="T44" fmla="*/ 278047 w 291739"/>
              <a:gd name="T45" fmla="*/ 300777 h 291739"/>
              <a:gd name="T46" fmla="*/ 278047 w 291739"/>
              <a:gd name="T47" fmla="*/ 285288 h 291739"/>
              <a:gd name="T48" fmla="*/ 410151 w 291739"/>
              <a:gd name="T49" fmla="*/ 261406 h 291739"/>
              <a:gd name="T50" fmla="*/ 230776 w 291739"/>
              <a:gd name="T51" fmla="*/ 518588 h 291739"/>
              <a:gd name="T52" fmla="*/ 517269 w 291739"/>
              <a:gd name="T53" fmla="*/ 231437 h 291739"/>
              <a:gd name="T54" fmla="*/ 222854 w 291739"/>
              <a:gd name="T55" fmla="*/ 214934 h 291739"/>
              <a:gd name="T56" fmla="*/ 533769 w 291739"/>
              <a:gd name="T57" fmla="*/ 223515 h 291739"/>
              <a:gd name="T58" fmla="*/ 526510 w 291739"/>
              <a:gd name="T59" fmla="*/ 533769 h 291739"/>
              <a:gd name="T60" fmla="*/ 214934 w 291739"/>
              <a:gd name="T61" fmla="*/ 526510 h 291739"/>
              <a:gd name="T62" fmla="*/ 222854 w 291739"/>
              <a:gd name="T63" fmla="*/ 214934 h 291739"/>
              <a:gd name="T64" fmla="*/ 106327 w 291739"/>
              <a:gd name="T65" fmla="*/ 80683 h 291739"/>
              <a:gd name="T66" fmla="*/ 144114 w 291739"/>
              <a:gd name="T67" fmla="*/ 80683 h 291739"/>
              <a:gd name="T68" fmla="*/ 125221 w 291739"/>
              <a:gd name="T69" fmla="*/ 46474 h 291739"/>
              <a:gd name="T70" fmla="*/ 125221 w 291739"/>
              <a:gd name="T71" fmla="*/ 115534 h 291739"/>
              <a:gd name="T72" fmla="*/ 125221 w 291739"/>
              <a:gd name="T73" fmla="*/ 46474 h 291739"/>
              <a:gd name="T74" fmla="*/ 331284 w 291739"/>
              <a:gd name="T75" fmla="*/ 0 h 291739"/>
              <a:gd name="T76" fmla="*/ 339173 w 291739"/>
              <a:gd name="T77" fmla="*/ 180408 h 291739"/>
              <a:gd name="T78" fmla="*/ 323398 w 291739"/>
              <a:gd name="T79" fmla="*/ 180408 h 291739"/>
              <a:gd name="T80" fmla="*/ 16430 w 291739"/>
              <a:gd name="T81" fmla="*/ 16399 h 291739"/>
              <a:gd name="T82" fmla="*/ 84134 w 291739"/>
              <a:gd name="T83" fmla="*/ 145643 h 291739"/>
              <a:gd name="T84" fmla="*/ 97281 w 291739"/>
              <a:gd name="T85" fmla="*/ 145643 h 291739"/>
              <a:gd name="T86" fmla="*/ 226771 w 291739"/>
              <a:gd name="T87" fmla="*/ 81346 h 291739"/>
              <a:gd name="T88" fmla="*/ 306305 w 291739"/>
              <a:gd name="T89" fmla="*/ 175817 h 291739"/>
              <a:gd name="T90" fmla="*/ 293162 w 291739"/>
              <a:gd name="T91" fmla="*/ 185001 h 291739"/>
              <a:gd name="T92" fmla="*/ 149208 w 291739"/>
              <a:gd name="T93" fmla="*/ 220428 h 291739"/>
              <a:gd name="T94" fmla="*/ 184704 w 291739"/>
              <a:gd name="T95" fmla="*/ 285375 h 291739"/>
              <a:gd name="T96" fmla="*/ 174187 w 291739"/>
              <a:gd name="T97" fmla="*/ 283408 h 291739"/>
              <a:gd name="T98" fmla="*/ 16430 w 291739"/>
              <a:gd name="T99" fmla="*/ 270942 h 291739"/>
              <a:gd name="T100" fmla="*/ 180761 w 291739"/>
              <a:gd name="T101" fmla="*/ 322770 h 291739"/>
              <a:gd name="T102" fmla="*/ 180761 w 291739"/>
              <a:gd name="T103" fmla="*/ 339171 h 291739"/>
              <a:gd name="T104" fmla="*/ 0 w 291739"/>
              <a:gd name="T105" fmla="*/ 331298 h 291739"/>
              <a:gd name="T106" fmla="*/ 7884 w 291739"/>
              <a:gd name="T107" fmla="*/ 0 h 29173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1739" h="291739">
                <a:moveTo>
                  <a:pt x="245113" y="240242"/>
                </a:moveTo>
                <a:cubicBezTo>
                  <a:pt x="240059" y="240242"/>
                  <a:pt x="236449" y="244122"/>
                  <a:pt x="236449" y="249061"/>
                </a:cubicBezTo>
                <a:cubicBezTo>
                  <a:pt x="236449" y="254000"/>
                  <a:pt x="240059" y="257528"/>
                  <a:pt x="245113" y="257528"/>
                </a:cubicBezTo>
                <a:cubicBezTo>
                  <a:pt x="249807" y="257528"/>
                  <a:pt x="254139" y="254000"/>
                  <a:pt x="254139" y="249061"/>
                </a:cubicBezTo>
                <a:cubicBezTo>
                  <a:pt x="254139" y="244122"/>
                  <a:pt x="249807" y="240242"/>
                  <a:pt x="245113" y="240242"/>
                </a:cubicBezTo>
                <a:close/>
                <a:moveTo>
                  <a:pt x="245113" y="231775"/>
                </a:moveTo>
                <a:cubicBezTo>
                  <a:pt x="255222" y="231775"/>
                  <a:pt x="263164" y="239536"/>
                  <a:pt x="263164" y="249061"/>
                </a:cubicBezTo>
                <a:cubicBezTo>
                  <a:pt x="263164" y="258586"/>
                  <a:pt x="255222" y="266347"/>
                  <a:pt x="245113" y="266347"/>
                </a:cubicBezTo>
                <a:cubicBezTo>
                  <a:pt x="236810" y="266347"/>
                  <a:pt x="230312" y="260703"/>
                  <a:pt x="227784" y="253295"/>
                </a:cubicBezTo>
                <a:lnTo>
                  <a:pt x="151970" y="253295"/>
                </a:lnTo>
                <a:cubicBezTo>
                  <a:pt x="149443" y="253295"/>
                  <a:pt x="147638" y="251531"/>
                  <a:pt x="147638" y="249061"/>
                </a:cubicBezTo>
                <a:cubicBezTo>
                  <a:pt x="147638" y="246592"/>
                  <a:pt x="149443" y="244828"/>
                  <a:pt x="151970" y="244828"/>
                </a:cubicBezTo>
                <a:lnTo>
                  <a:pt x="227784" y="244828"/>
                </a:lnTo>
                <a:cubicBezTo>
                  <a:pt x="230312" y="237420"/>
                  <a:pt x="236810" y="231775"/>
                  <a:pt x="245113" y="231775"/>
                </a:cubicBezTo>
                <a:close/>
                <a:moveTo>
                  <a:pt x="186628" y="195792"/>
                </a:moveTo>
                <a:cubicBezTo>
                  <a:pt x="181574" y="195792"/>
                  <a:pt x="177964" y="200025"/>
                  <a:pt x="177964" y="204611"/>
                </a:cubicBezTo>
                <a:cubicBezTo>
                  <a:pt x="177964" y="209550"/>
                  <a:pt x="181574" y="213078"/>
                  <a:pt x="186628" y="213078"/>
                </a:cubicBezTo>
                <a:cubicBezTo>
                  <a:pt x="191683" y="213078"/>
                  <a:pt x="195654" y="209550"/>
                  <a:pt x="195654" y="204611"/>
                </a:cubicBezTo>
                <a:cubicBezTo>
                  <a:pt x="195654" y="200025"/>
                  <a:pt x="191683" y="195792"/>
                  <a:pt x="186628" y="195792"/>
                </a:cubicBezTo>
                <a:close/>
                <a:moveTo>
                  <a:pt x="186628" y="187325"/>
                </a:moveTo>
                <a:cubicBezTo>
                  <a:pt x="195293" y="187325"/>
                  <a:pt x="201791" y="192617"/>
                  <a:pt x="203957" y="200378"/>
                </a:cubicBezTo>
                <a:lnTo>
                  <a:pt x="258471" y="200378"/>
                </a:lnTo>
                <a:cubicBezTo>
                  <a:pt x="260998" y="200378"/>
                  <a:pt x="263164" y="202494"/>
                  <a:pt x="263164" y="204611"/>
                </a:cubicBezTo>
                <a:cubicBezTo>
                  <a:pt x="263164" y="207080"/>
                  <a:pt x="260998" y="209197"/>
                  <a:pt x="258471" y="209197"/>
                </a:cubicBezTo>
                <a:lnTo>
                  <a:pt x="203957" y="209197"/>
                </a:lnTo>
                <a:cubicBezTo>
                  <a:pt x="201791" y="216605"/>
                  <a:pt x="195293" y="221897"/>
                  <a:pt x="186628" y="221897"/>
                </a:cubicBezTo>
                <a:cubicBezTo>
                  <a:pt x="178325" y="221897"/>
                  <a:pt x="171465" y="216605"/>
                  <a:pt x="170021" y="209197"/>
                </a:cubicBezTo>
                <a:lnTo>
                  <a:pt x="151970" y="209197"/>
                </a:lnTo>
                <a:cubicBezTo>
                  <a:pt x="149443" y="209197"/>
                  <a:pt x="147638" y="207080"/>
                  <a:pt x="147638" y="204611"/>
                </a:cubicBezTo>
                <a:cubicBezTo>
                  <a:pt x="147638" y="202494"/>
                  <a:pt x="149443" y="200378"/>
                  <a:pt x="151970" y="200378"/>
                </a:cubicBezTo>
                <a:lnTo>
                  <a:pt x="170021" y="200378"/>
                </a:lnTo>
                <a:cubicBezTo>
                  <a:pt x="171465" y="192617"/>
                  <a:pt x="178325" y="187325"/>
                  <a:pt x="186628" y="187325"/>
                </a:cubicBezTo>
                <a:close/>
                <a:moveTo>
                  <a:pt x="224174" y="151342"/>
                </a:moveTo>
                <a:cubicBezTo>
                  <a:pt x="219842" y="151342"/>
                  <a:pt x="215510" y="155222"/>
                  <a:pt x="215510" y="160161"/>
                </a:cubicBezTo>
                <a:cubicBezTo>
                  <a:pt x="215510" y="165100"/>
                  <a:pt x="219842" y="168980"/>
                  <a:pt x="224174" y="168980"/>
                </a:cubicBezTo>
                <a:cubicBezTo>
                  <a:pt x="229589" y="168980"/>
                  <a:pt x="233200" y="165100"/>
                  <a:pt x="233200" y="160161"/>
                </a:cubicBezTo>
                <a:cubicBezTo>
                  <a:pt x="233200" y="155222"/>
                  <a:pt x="229589" y="151342"/>
                  <a:pt x="224174" y="151342"/>
                </a:cubicBezTo>
                <a:close/>
                <a:moveTo>
                  <a:pt x="224174" y="142875"/>
                </a:moveTo>
                <a:cubicBezTo>
                  <a:pt x="232839" y="142875"/>
                  <a:pt x="239337" y="148167"/>
                  <a:pt x="241864" y="155928"/>
                </a:cubicBezTo>
                <a:lnTo>
                  <a:pt x="258471" y="155928"/>
                </a:lnTo>
                <a:cubicBezTo>
                  <a:pt x="260998" y="155928"/>
                  <a:pt x="263164" y="157692"/>
                  <a:pt x="263164" y="160161"/>
                </a:cubicBezTo>
                <a:cubicBezTo>
                  <a:pt x="263164" y="162630"/>
                  <a:pt x="260998" y="164394"/>
                  <a:pt x="258471" y="164394"/>
                </a:cubicBezTo>
                <a:lnTo>
                  <a:pt x="241864" y="164394"/>
                </a:lnTo>
                <a:cubicBezTo>
                  <a:pt x="239337" y="172155"/>
                  <a:pt x="232839" y="177447"/>
                  <a:pt x="224174" y="177447"/>
                </a:cubicBezTo>
                <a:cubicBezTo>
                  <a:pt x="215871" y="177447"/>
                  <a:pt x="209011" y="172155"/>
                  <a:pt x="207567" y="164394"/>
                </a:cubicBezTo>
                <a:lnTo>
                  <a:pt x="151970" y="164394"/>
                </a:lnTo>
                <a:cubicBezTo>
                  <a:pt x="149443" y="164394"/>
                  <a:pt x="147638" y="162630"/>
                  <a:pt x="147638" y="160161"/>
                </a:cubicBezTo>
                <a:cubicBezTo>
                  <a:pt x="147638" y="157692"/>
                  <a:pt x="149443" y="155928"/>
                  <a:pt x="151970" y="155928"/>
                </a:cubicBezTo>
                <a:lnTo>
                  <a:pt x="207567" y="155928"/>
                </a:lnTo>
                <a:cubicBezTo>
                  <a:pt x="209011" y="148167"/>
                  <a:pt x="215871" y="142875"/>
                  <a:pt x="224174" y="142875"/>
                </a:cubicBezTo>
                <a:close/>
                <a:moveTo>
                  <a:pt x="126134" y="126495"/>
                </a:moveTo>
                <a:lnTo>
                  <a:pt x="126134" y="283441"/>
                </a:lnTo>
                <a:lnTo>
                  <a:pt x="282720" y="283441"/>
                </a:lnTo>
                <a:lnTo>
                  <a:pt x="282720" y="126495"/>
                </a:lnTo>
                <a:lnTo>
                  <a:pt x="126134" y="126495"/>
                </a:lnTo>
                <a:close/>
                <a:moveTo>
                  <a:pt x="121804" y="117475"/>
                </a:moveTo>
                <a:lnTo>
                  <a:pt x="287771" y="117475"/>
                </a:lnTo>
                <a:cubicBezTo>
                  <a:pt x="289575" y="117475"/>
                  <a:pt x="291739" y="119640"/>
                  <a:pt x="291739" y="122165"/>
                </a:cubicBezTo>
                <a:lnTo>
                  <a:pt x="291739" y="287771"/>
                </a:lnTo>
                <a:cubicBezTo>
                  <a:pt x="291739" y="290296"/>
                  <a:pt x="289575" y="291739"/>
                  <a:pt x="287771" y="291739"/>
                </a:cubicBezTo>
                <a:lnTo>
                  <a:pt x="121804" y="291739"/>
                </a:lnTo>
                <a:cubicBezTo>
                  <a:pt x="119640" y="291739"/>
                  <a:pt x="117475" y="290296"/>
                  <a:pt x="117475" y="287771"/>
                </a:cubicBezTo>
                <a:lnTo>
                  <a:pt x="117475" y="122165"/>
                </a:lnTo>
                <a:cubicBezTo>
                  <a:pt x="117475" y="119640"/>
                  <a:pt x="119640" y="117475"/>
                  <a:pt x="121804" y="117475"/>
                </a:cubicBezTo>
                <a:close/>
                <a:moveTo>
                  <a:pt x="68441" y="33867"/>
                </a:moveTo>
                <a:cubicBezTo>
                  <a:pt x="62388" y="33867"/>
                  <a:pt x="58115" y="38805"/>
                  <a:pt x="58115" y="44097"/>
                </a:cubicBezTo>
                <a:cubicBezTo>
                  <a:pt x="58115" y="49742"/>
                  <a:pt x="62388" y="54328"/>
                  <a:pt x="68441" y="54328"/>
                </a:cubicBezTo>
                <a:cubicBezTo>
                  <a:pt x="73782" y="54328"/>
                  <a:pt x="78767" y="49742"/>
                  <a:pt x="78767" y="44097"/>
                </a:cubicBezTo>
                <a:cubicBezTo>
                  <a:pt x="78767" y="38805"/>
                  <a:pt x="73782" y="33867"/>
                  <a:pt x="68441" y="33867"/>
                </a:cubicBezTo>
                <a:close/>
                <a:moveTo>
                  <a:pt x="68441" y="25400"/>
                </a:moveTo>
                <a:cubicBezTo>
                  <a:pt x="78767" y="25400"/>
                  <a:pt x="86957" y="33867"/>
                  <a:pt x="86957" y="44097"/>
                </a:cubicBezTo>
                <a:cubicBezTo>
                  <a:pt x="86957" y="54680"/>
                  <a:pt x="78767" y="63147"/>
                  <a:pt x="68441" y="63147"/>
                </a:cubicBezTo>
                <a:cubicBezTo>
                  <a:pt x="58115" y="63147"/>
                  <a:pt x="49213" y="54680"/>
                  <a:pt x="49213" y="44097"/>
                </a:cubicBezTo>
                <a:cubicBezTo>
                  <a:pt x="49213" y="33867"/>
                  <a:pt x="58115" y="25400"/>
                  <a:pt x="68441" y="25400"/>
                </a:cubicBezTo>
                <a:close/>
                <a:moveTo>
                  <a:pt x="4311" y="0"/>
                </a:moveTo>
                <a:lnTo>
                  <a:pt x="181068" y="0"/>
                </a:lnTo>
                <a:cubicBezTo>
                  <a:pt x="183583" y="0"/>
                  <a:pt x="185379" y="2510"/>
                  <a:pt x="185379" y="4303"/>
                </a:cubicBezTo>
                <a:lnTo>
                  <a:pt x="185379" y="98605"/>
                </a:lnTo>
                <a:cubicBezTo>
                  <a:pt x="185379" y="101115"/>
                  <a:pt x="183583" y="102908"/>
                  <a:pt x="181068" y="102908"/>
                </a:cubicBezTo>
                <a:cubicBezTo>
                  <a:pt x="178194" y="102908"/>
                  <a:pt x="176757" y="101115"/>
                  <a:pt x="176757" y="98605"/>
                </a:cubicBezTo>
                <a:lnTo>
                  <a:pt x="176757" y="8964"/>
                </a:lnTo>
                <a:lnTo>
                  <a:pt x="8981" y="8964"/>
                </a:lnTo>
                <a:lnTo>
                  <a:pt x="8981" y="132669"/>
                </a:lnTo>
                <a:lnTo>
                  <a:pt x="45985" y="79602"/>
                </a:lnTo>
                <a:cubicBezTo>
                  <a:pt x="46704" y="78167"/>
                  <a:pt x="47781" y="77809"/>
                  <a:pt x="49578" y="77809"/>
                </a:cubicBezTo>
                <a:cubicBezTo>
                  <a:pt x="50656" y="77809"/>
                  <a:pt x="52452" y="78167"/>
                  <a:pt x="53170" y="79602"/>
                </a:cubicBezTo>
                <a:lnTo>
                  <a:pt x="75804" y="112231"/>
                </a:lnTo>
                <a:lnTo>
                  <a:pt x="123945" y="44462"/>
                </a:lnTo>
                <a:cubicBezTo>
                  <a:pt x="125382" y="41952"/>
                  <a:pt x="129693" y="41952"/>
                  <a:pt x="131130" y="44462"/>
                </a:cubicBezTo>
                <a:lnTo>
                  <a:pt x="167416" y="96096"/>
                </a:lnTo>
                <a:cubicBezTo>
                  <a:pt x="168494" y="98247"/>
                  <a:pt x="168134" y="101115"/>
                  <a:pt x="166338" y="102191"/>
                </a:cubicBezTo>
                <a:cubicBezTo>
                  <a:pt x="164183" y="103625"/>
                  <a:pt x="161668" y="102908"/>
                  <a:pt x="160231" y="101115"/>
                </a:cubicBezTo>
                <a:lnTo>
                  <a:pt x="127537" y="54860"/>
                </a:lnTo>
                <a:lnTo>
                  <a:pt x="81552" y="120478"/>
                </a:lnTo>
                <a:lnTo>
                  <a:pt x="102389" y="150239"/>
                </a:lnTo>
                <a:cubicBezTo>
                  <a:pt x="103467" y="151673"/>
                  <a:pt x="103108" y="154542"/>
                  <a:pt x="100952" y="155976"/>
                </a:cubicBezTo>
                <a:cubicBezTo>
                  <a:pt x="100234" y="156693"/>
                  <a:pt x="99515" y="157052"/>
                  <a:pt x="98797" y="157052"/>
                </a:cubicBezTo>
                <a:cubicBezTo>
                  <a:pt x="97000" y="157052"/>
                  <a:pt x="95922" y="156335"/>
                  <a:pt x="95204" y="154900"/>
                </a:cubicBezTo>
                <a:lnTo>
                  <a:pt x="49578" y="90000"/>
                </a:lnTo>
                <a:lnTo>
                  <a:pt x="8981" y="148088"/>
                </a:lnTo>
                <a:lnTo>
                  <a:pt x="8981" y="176414"/>
                </a:lnTo>
                <a:lnTo>
                  <a:pt x="98797" y="176414"/>
                </a:lnTo>
                <a:cubicBezTo>
                  <a:pt x="100593" y="176414"/>
                  <a:pt x="103108" y="178566"/>
                  <a:pt x="103108" y="181076"/>
                </a:cubicBezTo>
                <a:cubicBezTo>
                  <a:pt x="103108" y="183227"/>
                  <a:pt x="100593" y="185378"/>
                  <a:pt x="98797" y="185378"/>
                </a:cubicBezTo>
                <a:lnTo>
                  <a:pt x="4311" y="185378"/>
                </a:lnTo>
                <a:cubicBezTo>
                  <a:pt x="1796" y="185378"/>
                  <a:pt x="0" y="183227"/>
                  <a:pt x="0" y="181076"/>
                </a:cubicBezTo>
                <a:lnTo>
                  <a:pt x="0" y="4303"/>
                </a:lnTo>
                <a:cubicBezTo>
                  <a:pt x="0" y="2510"/>
                  <a:pt x="1796" y="0"/>
                  <a:pt x="4311"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5" name="Freeform 294">
            <a:extLst>
              <a:ext uri="{FF2B5EF4-FFF2-40B4-BE49-F238E27FC236}">
                <a16:creationId xmlns:a16="http://schemas.microsoft.com/office/drawing/2014/main" id="{8077357D-E4B5-E54C-AC0B-7AA85CA90D38}"/>
              </a:ext>
            </a:extLst>
          </p:cNvPr>
          <p:cNvSpPr>
            <a:spLocks noChangeAspect="1" noChangeArrowheads="1"/>
          </p:cNvSpPr>
          <p:nvPr/>
        </p:nvSpPr>
        <p:spPr bwMode="auto">
          <a:xfrm>
            <a:off x="11314980" y="5673103"/>
            <a:ext cx="1747690" cy="1747690"/>
          </a:xfrm>
          <a:custGeom>
            <a:avLst/>
            <a:gdLst>
              <a:gd name="T0" fmla="*/ 2147483646 w 813"/>
              <a:gd name="T1" fmla="*/ 2147483646 h 812"/>
              <a:gd name="T2" fmla="*/ 2147483646 w 813"/>
              <a:gd name="T3" fmla="*/ 2147483646 h 812"/>
              <a:gd name="T4" fmla="*/ 2147483646 w 813"/>
              <a:gd name="T5" fmla="*/ 2147483646 h 812"/>
              <a:gd name="T6" fmla="*/ 2147483646 w 813"/>
              <a:gd name="T7" fmla="*/ 2147483646 h 812"/>
              <a:gd name="T8" fmla="*/ 2147483646 w 813"/>
              <a:gd name="T9" fmla="*/ 2147483646 h 812"/>
              <a:gd name="T10" fmla="*/ 2147483646 w 813"/>
              <a:gd name="T11" fmla="*/ 2147483646 h 812"/>
              <a:gd name="T12" fmla="*/ 2147483646 w 813"/>
              <a:gd name="T13" fmla="*/ 2147483646 h 812"/>
              <a:gd name="T14" fmla="*/ 2147483646 w 813"/>
              <a:gd name="T15" fmla="*/ 2147483646 h 812"/>
              <a:gd name="T16" fmla="*/ 2147483646 w 813"/>
              <a:gd name="T17" fmla="*/ 2147483646 h 812"/>
              <a:gd name="T18" fmla="*/ 2147483646 w 813"/>
              <a:gd name="T19" fmla="*/ 2147483646 h 812"/>
              <a:gd name="T20" fmla="*/ 2147483646 w 813"/>
              <a:gd name="T21" fmla="*/ 2147483646 h 812"/>
              <a:gd name="T22" fmla="*/ 2147483646 w 813"/>
              <a:gd name="T23" fmla="*/ 2147483646 h 812"/>
              <a:gd name="T24" fmla="*/ 2147483646 w 813"/>
              <a:gd name="T25" fmla="*/ 2147483646 h 812"/>
              <a:gd name="T26" fmla="*/ 2147483646 w 813"/>
              <a:gd name="T27" fmla="*/ 2147483646 h 812"/>
              <a:gd name="T28" fmla="*/ 2147483646 w 813"/>
              <a:gd name="T29" fmla="*/ 2147483646 h 812"/>
              <a:gd name="T30" fmla="*/ 2147483646 w 813"/>
              <a:gd name="T31" fmla="*/ 2147483646 h 812"/>
              <a:gd name="T32" fmla="*/ 2147483646 w 813"/>
              <a:gd name="T33" fmla="*/ 2147483646 h 812"/>
              <a:gd name="T34" fmla="*/ 2147483646 w 813"/>
              <a:gd name="T35" fmla="*/ 2147483646 h 812"/>
              <a:gd name="T36" fmla="*/ 2147483646 w 813"/>
              <a:gd name="T37" fmla="*/ 2147483646 h 812"/>
              <a:gd name="T38" fmla="*/ 2147483646 w 813"/>
              <a:gd name="T39" fmla="*/ 2147483646 h 812"/>
              <a:gd name="T40" fmla="*/ 2147483646 w 813"/>
              <a:gd name="T41" fmla="*/ 2147483646 h 812"/>
              <a:gd name="T42" fmla="*/ 2147483646 w 813"/>
              <a:gd name="T43" fmla="*/ 2147483646 h 812"/>
              <a:gd name="T44" fmla="*/ 2147483646 w 813"/>
              <a:gd name="T45" fmla="*/ 2147483646 h 812"/>
              <a:gd name="T46" fmla="*/ 2147483646 w 813"/>
              <a:gd name="T47" fmla="*/ 2147483646 h 812"/>
              <a:gd name="T48" fmla="*/ 2147483646 w 813"/>
              <a:gd name="T49" fmla="*/ 2147483646 h 812"/>
              <a:gd name="T50" fmla="*/ 2147483646 w 813"/>
              <a:gd name="T51" fmla="*/ 2147483646 h 812"/>
              <a:gd name="T52" fmla="*/ 2147483646 w 813"/>
              <a:gd name="T53" fmla="*/ 2147483646 h 812"/>
              <a:gd name="T54" fmla="*/ 2147483646 w 813"/>
              <a:gd name="T55" fmla="*/ 2147483646 h 812"/>
              <a:gd name="T56" fmla="*/ 2147483646 w 813"/>
              <a:gd name="T57" fmla="*/ 2147483646 h 812"/>
              <a:gd name="T58" fmla="*/ 2147483646 w 813"/>
              <a:gd name="T59" fmla="*/ 2147483646 h 812"/>
              <a:gd name="T60" fmla="*/ 2147483646 w 813"/>
              <a:gd name="T61" fmla="*/ 0 h 812"/>
              <a:gd name="T62" fmla="*/ 2147483646 w 813"/>
              <a:gd name="T63" fmla="*/ 0 h 812"/>
              <a:gd name="T64" fmla="*/ 2147483646 w 813"/>
              <a:gd name="T65" fmla="*/ 2147483646 h 812"/>
              <a:gd name="T66" fmla="*/ 2147483646 w 813"/>
              <a:gd name="T67" fmla="*/ 2147483646 h 812"/>
              <a:gd name="T68" fmla="*/ 2147483646 w 813"/>
              <a:gd name="T69" fmla="*/ 2147483646 h 812"/>
              <a:gd name="T70" fmla="*/ 2147483646 w 813"/>
              <a:gd name="T71" fmla="*/ 2147483646 h 812"/>
              <a:gd name="T72" fmla="*/ 2147483646 w 813"/>
              <a:gd name="T73" fmla="*/ 2147483646 h 812"/>
              <a:gd name="T74" fmla="*/ 2147483646 w 813"/>
              <a:gd name="T75" fmla="*/ 2147483646 h 812"/>
              <a:gd name="T76" fmla="*/ 2147483646 w 813"/>
              <a:gd name="T77" fmla="*/ 2147483646 h 812"/>
              <a:gd name="T78" fmla="*/ 2147483646 w 813"/>
              <a:gd name="T79" fmla="*/ 2147483646 h 812"/>
              <a:gd name="T80" fmla="*/ 0 w 813"/>
              <a:gd name="T81" fmla="*/ 2147483646 h 812"/>
              <a:gd name="T82" fmla="*/ 2147483646 w 813"/>
              <a:gd name="T83" fmla="*/ 2147483646 h 812"/>
              <a:gd name="T84" fmla="*/ 2147483646 w 813"/>
              <a:gd name="T85" fmla="*/ 2147483646 h 812"/>
              <a:gd name="T86" fmla="*/ 2147483646 w 813"/>
              <a:gd name="T87" fmla="*/ 2147483646 h 812"/>
              <a:gd name="T88" fmla="*/ 2147483646 w 813"/>
              <a:gd name="T89" fmla="*/ 2147483646 h 812"/>
              <a:gd name="T90" fmla="*/ 2147483646 w 813"/>
              <a:gd name="T91" fmla="*/ 2147483646 h 812"/>
              <a:gd name="T92" fmla="*/ 2147483646 w 813"/>
              <a:gd name="T93" fmla="*/ 2147483646 h 812"/>
              <a:gd name="T94" fmla="*/ 2147483646 w 813"/>
              <a:gd name="T95" fmla="*/ 2147483646 h 812"/>
              <a:gd name="T96" fmla="*/ 2147483646 w 813"/>
              <a:gd name="T97" fmla="*/ 2147483646 h 81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3" h="812">
                <a:moveTo>
                  <a:pt x="788" y="589"/>
                </a:moveTo>
                <a:lnTo>
                  <a:pt x="25" y="589"/>
                </a:lnTo>
                <a:lnTo>
                  <a:pt x="25" y="499"/>
                </a:lnTo>
                <a:lnTo>
                  <a:pt x="788" y="499"/>
                </a:lnTo>
                <a:lnTo>
                  <a:pt x="788" y="589"/>
                </a:lnTo>
                <a:close/>
                <a:moveTo>
                  <a:pt x="754" y="786"/>
                </a:moveTo>
                <a:lnTo>
                  <a:pt x="453" y="786"/>
                </a:lnTo>
                <a:lnTo>
                  <a:pt x="625" y="614"/>
                </a:lnTo>
                <a:lnTo>
                  <a:pt x="754" y="614"/>
                </a:lnTo>
                <a:lnTo>
                  <a:pt x="754" y="786"/>
                </a:lnTo>
                <a:close/>
                <a:moveTo>
                  <a:pt x="321" y="786"/>
                </a:moveTo>
                <a:lnTo>
                  <a:pt x="493" y="614"/>
                </a:lnTo>
                <a:lnTo>
                  <a:pt x="590" y="614"/>
                </a:lnTo>
                <a:lnTo>
                  <a:pt x="418" y="786"/>
                </a:lnTo>
                <a:lnTo>
                  <a:pt x="321" y="786"/>
                </a:lnTo>
                <a:close/>
                <a:moveTo>
                  <a:pt x="58" y="786"/>
                </a:moveTo>
                <a:lnTo>
                  <a:pt x="58" y="614"/>
                </a:lnTo>
                <a:lnTo>
                  <a:pt x="459" y="614"/>
                </a:lnTo>
                <a:lnTo>
                  <a:pt x="287" y="786"/>
                </a:lnTo>
                <a:lnTo>
                  <a:pt x="58" y="786"/>
                </a:lnTo>
                <a:close/>
                <a:moveTo>
                  <a:pt x="344" y="475"/>
                </a:moveTo>
                <a:lnTo>
                  <a:pt x="107" y="475"/>
                </a:lnTo>
                <a:lnTo>
                  <a:pt x="107" y="270"/>
                </a:lnTo>
                <a:lnTo>
                  <a:pt x="344" y="270"/>
                </a:lnTo>
                <a:lnTo>
                  <a:pt x="344" y="475"/>
                </a:lnTo>
                <a:close/>
                <a:moveTo>
                  <a:pt x="75" y="188"/>
                </a:moveTo>
                <a:lnTo>
                  <a:pt x="344" y="188"/>
                </a:lnTo>
                <a:lnTo>
                  <a:pt x="344" y="245"/>
                </a:lnTo>
                <a:lnTo>
                  <a:pt x="75" y="245"/>
                </a:lnTo>
                <a:lnTo>
                  <a:pt x="75" y="188"/>
                </a:lnTo>
                <a:close/>
                <a:moveTo>
                  <a:pt x="705" y="376"/>
                </a:moveTo>
                <a:lnTo>
                  <a:pt x="566" y="376"/>
                </a:lnTo>
                <a:lnTo>
                  <a:pt x="566" y="204"/>
                </a:lnTo>
                <a:lnTo>
                  <a:pt x="705" y="204"/>
                </a:lnTo>
                <a:lnTo>
                  <a:pt x="705" y="376"/>
                </a:lnTo>
                <a:close/>
                <a:moveTo>
                  <a:pt x="554" y="180"/>
                </a:moveTo>
                <a:lnTo>
                  <a:pt x="554" y="180"/>
                </a:lnTo>
                <a:cubicBezTo>
                  <a:pt x="547" y="180"/>
                  <a:pt x="541" y="185"/>
                  <a:pt x="541" y="192"/>
                </a:cubicBezTo>
                <a:lnTo>
                  <a:pt x="541" y="389"/>
                </a:lnTo>
                <a:cubicBezTo>
                  <a:pt x="541" y="396"/>
                  <a:pt x="547" y="400"/>
                  <a:pt x="554" y="400"/>
                </a:cubicBezTo>
                <a:lnTo>
                  <a:pt x="705" y="400"/>
                </a:lnTo>
                <a:lnTo>
                  <a:pt x="705" y="475"/>
                </a:lnTo>
                <a:lnTo>
                  <a:pt x="369" y="475"/>
                </a:lnTo>
                <a:lnTo>
                  <a:pt x="369" y="106"/>
                </a:lnTo>
                <a:lnTo>
                  <a:pt x="705" y="106"/>
                </a:lnTo>
                <a:lnTo>
                  <a:pt x="705" y="180"/>
                </a:lnTo>
                <a:lnTo>
                  <a:pt x="554" y="180"/>
                </a:lnTo>
                <a:close/>
                <a:moveTo>
                  <a:pt x="336" y="23"/>
                </a:moveTo>
                <a:lnTo>
                  <a:pt x="738" y="23"/>
                </a:lnTo>
                <a:lnTo>
                  <a:pt x="738" y="81"/>
                </a:lnTo>
                <a:lnTo>
                  <a:pt x="336" y="81"/>
                </a:lnTo>
                <a:lnTo>
                  <a:pt x="336" y="23"/>
                </a:lnTo>
                <a:close/>
                <a:moveTo>
                  <a:pt x="799" y="475"/>
                </a:moveTo>
                <a:lnTo>
                  <a:pt x="730" y="475"/>
                </a:lnTo>
                <a:lnTo>
                  <a:pt x="730" y="106"/>
                </a:lnTo>
                <a:lnTo>
                  <a:pt x="751" y="106"/>
                </a:lnTo>
                <a:cubicBezTo>
                  <a:pt x="757" y="106"/>
                  <a:pt x="763" y="100"/>
                  <a:pt x="763" y="94"/>
                </a:cubicBezTo>
                <a:lnTo>
                  <a:pt x="763" y="12"/>
                </a:lnTo>
                <a:cubicBezTo>
                  <a:pt x="763" y="4"/>
                  <a:pt x="757" y="0"/>
                  <a:pt x="751" y="0"/>
                </a:cubicBezTo>
                <a:lnTo>
                  <a:pt x="324" y="0"/>
                </a:lnTo>
                <a:cubicBezTo>
                  <a:pt x="318" y="0"/>
                  <a:pt x="312" y="4"/>
                  <a:pt x="312" y="12"/>
                </a:cubicBezTo>
                <a:lnTo>
                  <a:pt x="312" y="94"/>
                </a:lnTo>
                <a:cubicBezTo>
                  <a:pt x="312" y="100"/>
                  <a:pt x="318" y="106"/>
                  <a:pt x="324" y="106"/>
                </a:cubicBezTo>
                <a:lnTo>
                  <a:pt x="344" y="106"/>
                </a:lnTo>
                <a:lnTo>
                  <a:pt x="344" y="164"/>
                </a:lnTo>
                <a:lnTo>
                  <a:pt x="62" y="164"/>
                </a:lnTo>
                <a:cubicBezTo>
                  <a:pt x="55" y="164"/>
                  <a:pt x="50" y="168"/>
                  <a:pt x="50" y="175"/>
                </a:cubicBezTo>
                <a:lnTo>
                  <a:pt x="50" y="258"/>
                </a:lnTo>
                <a:cubicBezTo>
                  <a:pt x="50" y="264"/>
                  <a:pt x="55" y="270"/>
                  <a:pt x="62" y="270"/>
                </a:cubicBezTo>
                <a:lnTo>
                  <a:pt x="82" y="270"/>
                </a:lnTo>
                <a:lnTo>
                  <a:pt x="82" y="475"/>
                </a:lnTo>
                <a:lnTo>
                  <a:pt x="13" y="475"/>
                </a:lnTo>
                <a:cubicBezTo>
                  <a:pt x="6" y="475"/>
                  <a:pt x="0" y="481"/>
                  <a:pt x="0" y="487"/>
                </a:cubicBezTo>
                <a:lnTo>
                  <a:pt x="0" y="602"/>
                </a:lnTo>
                <a:cubicBezTo>
                  <a:pt x="0" y="608"/>
                  <a:pt x="6" y="614"/>
                  <a:pt x="13" y="614"/>
                </a:cubicBezTo>
                <a:lnTo>
                  <a:pt x="33" y="614"/>
                </a:lnTo>
                <a:lnTo>
                  <a:pt x="33" y="799"/>
                </a:lnTo>
                <a:cubicBezTo>
                  <a:pt x="33" y="805"/>
                  <a:pt x="39" y="811"/>
                  <a:pt x="46" y="811"/>
                </a:cubicBezTo>
                <a:lnTo>
                  <a:pt x="766" y="811"/>
                </a:lnTo>
                <a:cubicBezTo>
                  <a:pt x="773" y="811"/>
                  <a:pt x="779" y="805"/>
                  <a:pt x="779" y="799"/>
                </a:cubicBezTo>
                <a:lnTo>
                  <a:pt x="779" y="614"/>
                </a:lnTo>
                <a:lnTo>
                  <a:pt x="799" y="614"/>
                </a:lnTo>
                <a:cubicBezTo>
                  <a:pt x="806" y="614"/>
                  <a:pt x="812" y="608"/>
                  <a:pt x="812" y="602"/>
                </a:cubicBezTo>
                <a:lnTo>
                  <a:pt x="812" y="487"/>
                </a:lnTo>
                <a:cubicBezTo>
                  <a:pt x="812" y="481"/>
                  <a:pt x="806" y="475"/>
                  <a:pt x="799" y="475"/>
                </a:cubicBezTo>
                <a:close/>
              </a:path>
            </a:pathLst>
          </a:custGeom>
          <a:solidFill>
            <a:schemeClr val="accent2"/>
          </a:solidFill>
          <a:ln>
            <a:noFill/>
          </a:ln>
          <a:effectLst/>
        </p:spPr>
        <p:txBody>
          <a:bodyPr wrap="none" anchor="ctr"/>
          <a:lstStyle/>
          <a:p>
            <a:endParaRPr lang="en-US" dirty="0">
              <a:latin typeface="Lato Light" panose="020F0502020204030203" pitchFamily="34" charset="0"/>
            </a:endParaRPr>
          </a:p>
        </p:txBody>
      </p:sp>
      <p:sp>
        <p:nvSpPr>
          <p:cNvPr id="6" name="Freeform 1025">
            <a:extLst>
              <a:ext uri="{FF2B5EF4-FFF2-40B4-BE49-F238E27FC236}">
                <a16:creationId xmlns:a16="http://schemas.microsoft.com/office/drawing/2014/main" id="{0B3DEEA2-11F1-A941-AC80-3A110457705A}"/>
              </a:ext>
            </a:extLst>
          </p:cNvPr>
          <p:cNvSpPr>
            <a:spLocks noChangeAspect="1" noChangeArrowheads="1"/>
          </p:cNvSpPr>
          <p:nvPr/>
        </p:nvSpPr>
        <p:spPr bwMode="auto">
          <a:xfrm>
            <a:off x="18165373" y="5688801"/>
            <a:ext cx="1716296" cy="1716294"/>
          </a:xfrm>
          <a:custGeom>
            <a:avLst/>
            <a:gdLst>
              <a:gd name="T0" fmla="*/ 450045 w 286978"/>
              <a:gd name="T1" fmla="*/ 397944 h 286978"/>
              <a:gd name="T2" fmla="*/ 379827 w 286978"/>
              <a:gd name="T3" fmla="*/ 409776 h 286978"/>
              <a:gd name="T4" fmla="*/ 391864 w 286978"/>
              <a:gd name="T5" fmla="*/ 452500 h 286978"/>
              <a:gd name="T6" fmla="*/ 411258 w 286978"/>
              <a:gd name="T7" fmla="*/ 363107 h 286978"/>
              <a:gd name="T8" fmla="*/ 494351 w 286978"/>
              <a:gd name="T9" fmla="*/ 277563 h 286978"/>
              <a:gd name="T10" fmla="*/ 465947 w 286978"/>
              <a:gd name="T11" fmla="*/ 280846 h 286978"/>
              <a:gd name="T12" fmla="*/ 417725 w 286978"/>
              <a:gd name="T13" fmla="*/ 317592 h 286978"/>
              <a:gd name="T14" fmla="*/ 374129 w 286978"/>
              <a:gd name="T15" fmla="*/ 275594 h 286978"/>
              <a:gd name="T16" fmla="*/ 351012 w 286978"/>
              <a:gd name="T17" fmla="*/ 339901 h 286978"/>
              <a:gd name="T18" fmla="*/ 289582 w 286978"/>
              <a:gd name="T19" fmla="*/ 341214 h 286978"/>
              <a:gd name="T20" fmla="*/ 314681 w 286978"/>
              <a:gd name="T21" fmla="*/ 396333 h 286978"/>
              <a:gd name="T22" fmla="*/ 314681 w 286978"/>
              <a:gd name="T23" fmla="*/ 423895 h 286978"/>
              <a:gd name="T24" fmla="*/ 290239 w 286978"/>
              <a:gd name="T25" fmla="*/ 495419 h 286978"/>
              <a:gd name="T26" fmla="*/ 259195 w 286978"/>
              <a:gd name="T27" fmla="*/ 445548 h 286978"/>
              <a:gd name="T28" fmla="*/ 302129 w 286978"/>
              <a:gd name="T29" fmla="*/ 407488 h 286978"/>
              <a:gd name="T30" fmla="*/ 267120 w 286978"/>
              <a:gd name="T31" fmla="*/ 351057 h 286978"/>
              <a:gd name="T32" fmla="*/ 331856 w 286978"/>
              <a:gd name="T33" fmla="*/ 335306 h 286978"/>
              <a:gd name="T34" fmla="*/ 329213 w 286978"/>
              <a:gd name="T35" fmla="*/ 278220 h 286978"/>
              <a:gd name="T36" fmla="*/ 409139 w 286978"/>
              <a:gd name="T37" fmla="*/ 301187 h 286978"/>
              <a:gd name="T38" fmla="*/ 446791 w 286978"/>
              <a:gd name="T39" fmla="*/ 258532 h 286978"/>
              <a:gd name="T40" fmla="*/ 177656 w 286978"/>
              <a:gd name="T41" fmla="*/ 209936 h 286978"/>
              <a:gd name="T42" fmla="*/ 177656 w 286978"/>
              <a:gd name="T43" fmla="*/ 130721 h 286978"/>
              <a:gd name="T44" fmla="*/ 130721 w 286978"/>
              <a:gd name="T45" fmla="*/ 177981 h 286978"/>
              <a:gd name="T46" fmla="*/ 213561 w 286978"/>
              <a:gd name="T47" fmla="*/ 44362 h 286978"/>
              <a:gd name="T48" fmla="*/ 261735 w 286978"/>
              <a:gd name="T49" fmla="*/ 50305 h 286978"/>
              <a:gd name="T50" fmla="*/ 307269 w 286978"/>
              <a:gd name="T51" fmla="*/ 95174 h 286978"/>
              <a:gd name="T52" fmla="*/ 327067 w 286978"/>
              <a:gd name="T53" fmla="*/ 145328 h 286978"/>
              <a:gd name="T54" fmla="*/ 333665 w 286978"/>
              <a:gd name="T55" fmla="*/ 202739 h 286978"/>
              <a:gd name="T56" fmla="*/ 279553 w 286978"/>
              <a:gd name="T57" fmla="*/ 221216 h 286978"/>
              <a:gd name="T58" fmla="*/ 270974 w 286978"/>
              <a:gd name="T59" fmla="*/ 304365 h 286978"/>
              <a:gd name="T60" fmla="*/ 218840 w 286978"/>
              <a:gd name="T61" fmla="*/ 278627 h 286978"/>
              <a:gd name="T62" fmla="*/ 179247 w 286978"/>
              <a:gd name="T63" fmla="*/ 333401 h 286978"/>
              <a:gd name="T64" fmla="*/ 140313 w 286978"/>
              <a:gd name="T65" fmla="*/ 278627 h 286978"/>
              <a:gd name="T66" fmla="*/ 88183 w 286978"/>
              <a:gd name="T67" fmla="*/ 304365 h 286978"/>
              <a:gd name="T68" fmla="*/ 80260 w 286978"/>
              <a:gd name="T69" fmla="*/ 221216 h 286978"/>
              <a:gd name="T70" fmla="*/ 41326 w 286978"/>
              <a:gd name="T71" fmla="*/ 202739 h 286978"/>
              <a:gd name="T72" fmla="*/ 91482 w 286978"/>
              <a:gd name="T73" fmla="*/ 206698 h 286978"/>
              <a:gd name="T74" fmla="*/ 69043 w 286978"/>
              <a:gd name="T75" fmla="*/ 264111 h 286978"/>
              <a:gd name="T76" fmla="*/ 137674 w 286978"/>
              <a:gd name="T77" fmla="*/ 260811 h 286978"/>
              <a:gd name="T78" fmla="*/ 162090 w 286978"/>
              <a:gd name="T79" fmla="*/ 316904 h 286978"/>
              <a:gd name="T80" fmla="*/ 208943 w 286978"/>
              <a:gd name="T81" fmla="*/ 265429 h 286978"/>
              <a:gd name="T82" fmla="*/ 265694 w 286978"/>
              <a:gd name="T83" fmla="*/ 287867 h 286978"/>
              <a:gd name="T84" fmla="*/ 263054 w 286978"/>
              <a:gd name="T85" fmla="*/ 218577 h 286978"/>
              <a:gd name="T86" fmla="*/ 319146 w 286978"/>
              <a:gd name="T87" fmla="*/ 194159 h 286978"/>
              <a:gd name="T88" fmla="*/ 274274 w 286978"/>
              <a:gd name="T89" fmla="*/ 152587 h 286978"/>
              <a:gd name="T90" fmla="*/ 263715 w 286978"/>
              <a:gd name="T91" fmla="*/ 127511 h 286978"/>
              <a:gd name="T92" fmla="*/ 229398 w 286978"/>
              <a:gd name="T93" fmla="*/ 93194 h 286978"/>
              <a:gd name="T94" fmla="*/ 203665 w 286978"/>
              <a:gd name="T95" fmla="*/ 82639 h 286978"/>
              <a:gd name="T96" fmla="*/ 262560 w 286978"/>
              <a:gd name="T97" fmla="*/ 15833 h 286978"/>
              <a:gd name="T98" fmla="*/ 52117 w 286978"/>
              <a:gd name="T99" fmla="*/ 395160 h 286978"/>
              <a:gd name="T100" fmla="*/ 131941 w 286978"/>
              <a:gd name="T101" fmla="*/ 472345 h 286978"/>
              <a:gd name="T102" fmla="*/ 509287 w 286978"/>
              <a:gd name="T103" fmla="*/ 262560 h 286978"/>
              <a:gd name="T104" fmla="*/ 525120 w 286978"/>
              <a:gd name="T105" fmla="*/ 262560 h 286978"/>
              <a:gd name="T106" fmla="*/ 10552 w 286978"/>
              <a:gd name="T107" fmla="*/ 523801 h 286978"/>
              <a:gd name="T108" fmla="*/ 654 w 286978"/>
              <a:gd name="T109" fmla="*/ 514566 h 286978"/>
              <a:gd name="T110" fmla="*/ 262560 w 286978"/>
              <a:gd name="T111" fmla="*/ 0 h 28697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6978" h="286978">
                <a:moveTo>
                  <a:pt x="224752" y="198438"/>
                </a:moveTo>
                <a:cubicBezTo>
                  <a:pt x="234254" y="198438"/>
                  <a:pt x="243025" y="203467"/>
                  <a:pt x="247776" y="211370"/>
                </a:cubicBezTo>
                <a:cubicBezTo>
                  <a:pt x="248873" y="213525"/>
                  <a:pt x="248142" y="216399"/>
                  <a:pt x="245949" y="217476"/>
                </a:cubicBezTo>
                <a:cubicBezTo>
                  <a:pt x="243391" y="218913"/>
                  <a:pt x="240832" y="217836"/>
                  <a:pt x="239736" y="215680"/>
                </a:cubicBezTo>
                <a:cubicBezTo>
                  <a:pt x="236812" y="210651"/>
                  <a:pt x="230965" y="207059"/>
                  <a:pt x="224752" y="207059"/>
                </a:cubicBezTo>
                <a:cubicBezTo>
                  <a:pt x="214884" y="207059"/>
                  <a:pt x="207575" y="214603"/>
                  <a:pt x="207575" y="223942"/>
                </a:cubicBezTo>
                <a:cubicBezTo>
                  <a:pt x="207575" y="230767"/>
                  <a:pt x="210864" y="236155"/>
                  <a:pt x="216346" y="239029"/>
                </a:cubicBezTo>
                <a:cubicBezTo>
                  <a:pt x="218173" y="240466"/>
                  <a:pt x="218904" y="243340"/>
                  <a:pt x="218173" y="245136"/>
                </a:cubicBezTo>
                <a:cubicBezTo>
                  <a:pt x="217442" y="246573"/>
                  <a:pt x="215615" y="247291"/>
                  <a:pt x="214153" y="247291"/>
                </a:cubicBezTo>
                <a:cubicBezTo>
                  <a:pt x="213788" y="247291"/>
                  <a:pt x="212691" y="247291"/>
                  <a:pt x="211960" y="246932"/>
                </a:cubicBezTo>
                <a:cubicBezTo>
                  <a:pt x="203920" y="242262"/>
                  <a:pt x="198438" y="234000"/>
                  <a:pt x="198438" y="223942"/>
                </a:cubicBezTo>
                <a:cubicBezTo>
                  <a:pt x="198438" y="209933"/>
                  <a:pt x="210133" y="198438"/>
                  <a:pt x="224752" y="198438"/>
                </a:cubicBezTo>
                <a:close/>
                <a:moveTo>
                  <a:pt x="244171" y="141288"/>
                </a:moveTo>
                <a:cubicBezTo>
                  <a:pt x="248864" y="142364"/>
                  <a:pt x="253196" y="144157"/>
                  <a:pt x="257888" y="145592"/>
                </a:cubicBezTo>
                <a:cubicBezTo>
                  <a:pt x="261859" y="147385"/>
                  <a:pt x="265830" y="149178"/>
                  <a:pt x="270162" y="151688"/>
                </a:cubicBezTo>
                <a:cubicBezTo>
                  <a:pt x="271967" y="153481"/>
                  <a:pt x="272689" y="155633"/>
                  <a:pt x="271245" y="157784"/>
                </a:cubicBezTo>
                <a:cubicBezTo>
                  <a:pt x="270162" y="159936"/>
                  <a:pt x="267635" y="160295"/>
                  <a:pt x="265108" y="158860"/>
                </a:cubicBezTo>
                <a:cubicBezTo>
                  <a:pt x="261859" y="157067"/>
                  <a:pt x="258249" y="154915"/>
                  <a:pt x="254640" y="153481"/>
                </a:cubicBezTo>
                <a:cubicBezTo>
                  <a:pt x="251391" y="152047"/>
                  <a:pt x="248503" y="151329"/>
                  <a:pt x="245615" y="150612"/>
                </a:cubicBezTo>
                <a:lnTo>
                  <a:pt x="232619" y="171411"/>
                </a:lnTo>
                <a:cubicBezTo>
                  <a:pt x="231175" y="172846"/>
                  <a:pt x="230092" y="173563"/>
                  <a:pt x="228287" y="173563"/>
                </a:cubicBezTo>
                <a:cubicBezTo>
                  <a:pt x="226482" y="173563"/>
                  <a:pt x="223955" y="173563"/>
                  <a:pt x="221428" y="173563"/>
                </a:cubicBezTo>
                <a:cubicBezTo>
                  <a:pt x="219984" y="173563"/>
                  <a:pt x="218179" y="172846"/>
                  <a:pt x="217457" y="171411"/>
                </a:cubicBezTo>
                <a:lnTo>
                  <a:pt x="204462" y="150612"/>
                </a:lnTo>
                <a:cubicBezTo>
                  <a:pt x="198325" y="152047"/>
                  <a:pt x="192549" y="154557"/>
                  <a:pt x="187134" y="157784"/>
                </a:cubicBezTo>
                <a:lnTo>
                  <a:pt x="192910" y="181811"/>
                </a:lnTo>
                <a:cubicBezTo>
                  <a:pt x="193271" y="183245"/>
                  <a:pt x="192910" y="185039"/>
                  <a:pt x="191827" y="185756"/>
                </a:cubicBezTo>
                <a:cubicBezTo>
                  <a:pt x="189661" y="187549"/>
                  <a:pt x="187856" y="188983"/>
                  <a:pt x="186412" y="190776"/>
                </a:cubicBezTo>
                <a:cubicBezTo>
                  <a:pt x="185690" y="191852"/>
                  <a:pt x="183885" y="192569"/>
                  <a:pt x="182080" y="192211"/>
                </a:cubicBezTo>
                <a:lnTo>
                  <a:pt x="158255" y="186473"/>
                </a:lnTo>
                <a:cubicBezTo>
                  <a:pt x="156450" y="189342"/>
                  <a:pt x="155367" y="191852"/>
                  <a:pt x="153923" y="194721"/>
                </a:cubicBezTo>
                <a:cubicBezTo>
                  <a:pt x="152840" y="197590"/>
                  <a:pt x="151757" y="200817"/>
                  <a:pt x="150674" y="203686"/>
                </a:cubicBezTo>
                <a:lnTo>
                  <a:pt x="171972" y="216596"/>
                </a:lnTo>
                <a:cubicBezTo>
                  <a:pt x="173416" y="217313"/>
                  <a:pt x="174138" y="219106"/>
                  <a:pt x="174138" y="220541"/>
                </a:cubicBezTo>
                <a:cubicBezTo>
                  <a:pt x="174138" y="223051"/>
                  <a:pt x="174138" y="225561"/>
                  <a:pt x="174138" y="227713"/>
                </a:cubicBezTo>
                <a:cubicBezTo>
                  <a:pt x="174138" y="229147"/>
                  <a:pt x="173416" y="230940"/>
                  <a:pt x="171972" y="231658"/>
                </a:cubicBezTo>
                <a:lnTo>
                  <a:pt x="150674" y="244209"/>
                </a:lnTo>
                <a:cubicBezTo>
                  <a:pt x="152840" y="251381"/>
                  <a:pt x="156089" y="258553"/>
                  <a:pt x="159699" y="264650"/>
                </a:cubicBezTo>
                <a:cubicBezTo>
                  <a:pt x="161143" y="266443"/>
                  <a:pt x="160782" y="268953"/>
                  <a:pt x="158616" y="270746"/>
                </a:cubicBezTo>
                <a:cubicBezTo>
                  <a:pt x="157894" y="271105"/>
                  <a:pt x="156811" y="271105"/>
                  <a:pt x="156089" y="271105"/>
                </a:cubicBezTo>
                <a:cubicBezTo>
                  <a:pt x="154645" y="271105"/>
                  <a:pt x="153201" y="270029"/>
                  <a:pt x="152479" y="268953"/>
                </a:cubicBezTo>
                <a:cubicBezTo>
                  <a:pt x="147425" y="261422"/>
                  <a:pt x="143815" y="252457"/>
                  <a:pt x="141649" y="243492"/>
                </a:cubicBezTo>
                <a:cubicBezTo>
                  <a:pt x="141288" y="241699"/>
                  <a:pt x="142371" y="239906"/>
                  <a:pt x="143815" y="238830"/>
                </a:cubicBezTo>
                <a:lnTo>
                  <a:pt x="165114" y="225561"/>
                </a:lnTo>
                <a:cubicBezTo>
                  <a:pt x="165114" y="224844"/>
                  <a:pt x="165114" y="223410"/>
                  <a:pt x="165114" y="222692"/>
                </a:cubicBezTo>
                <a:lnTo>
                  <a:pt x="143815" y="209424"/>
                </a:lnTo>
                <a:cubicBezTo>
                  <a:pt x="142371" y="208348"/>
                  <a:pt x="141288" y="206914"/>
                  <a:pt x="141649" y="204762"/>
                </a:cubicBezTo>
                <a:cubicBezTo>
                  <a:pt x="142732" y="200459"/>
                  <a:pt x="144176" y="195797"/>
                  <a:pt x="145981" y="191852"/>
                </a:cubicBezTo>
                <a:cubicBezTo>
                  <a:pt x="147786" y="187549"/>
                  <a:pt x="149591" y="183245"/>
                  <a:pt x="152479" y="179301"/>
                </a:cubicBezTo>
                <a:cubicBezTo>
                  <a:pt x="153201" y="177508"/>
                  <a:pt x="155367" y="176791"/>
                  <a:pt x="156811" y="177508"/>
                </a:cubicBezTo>
                <a:lnTo>
                  <a:pt x="181358" y="183245"/>
                </a:lnTo>
                <a:cubicBezTo>
                  <a:pt x="182080" y="182528"/>
                  <a:pt x="183163" y="181811"/>
                  <a:pt x="183885" y="181452"/>
                </a:cubicBezTo>
                <a:lnTo>
                  <a:pt x="177748" y="156708"/>
                </a:lnTo>
                <a:cubicBezTo>
                  <a:pt x="177387" y="154915"/>
                  <a:pt x="178109" y="152764"/>
                  <a:pt x="179914" y="152047"/>
                </a:cubicBezTo>
                <a:cubicBezTo>
                  <a:pt x="187495" y="147385"/>
                  <a:pt x="196159" y="143440"/>
                  <a:pt x="205545" y="141647"/>
                </a:cubicBezTo>
                <a:cubicBezTo>
                  <a:pt x="207350" y="141288"/>
                  <a:pt x="208794" y="141647"/>
                  <a:pt x="209877" y="143440"/>
                </a:cubicBezTo>
                <a:lnTo>
                  <a:pt x="223594" y="164598"/>
                </a:lnTo>
                <a:cubicBezTo>
                  <a:pt x="224316" y="164598"/>
                  <a:pt x="225399" y="164598"/>
                  <a:pt x="226482" y="164598"/>
                </a:cubicBezTo>
                <a:lnTo>
                  <a:pt x="239478" y="143081"/>
                </a:lnTo>
                <a:cubicBezTo>
                  <a:pt x="240561" y="141647"/>
                  <a:pt x="242727" y="141288"/>
                  <a:pt x="244171" y="141288"/>
                </a:cubicBezTo>
                <a:close/>
                <a:moveTo>
                  <a:pt x="97089" y="80169"/>
                </a:moveTo>
                <a:cubicBezTo>
                  <a:pt x="87696" y="80169"/>
                  <a:pt x="80470" y="87809"/>
                  <a:pt x="80470" y="97267"/>
                </a:cubicBezTo>
                <a:cubicBezTo>
                  <a:pt x="80470" y="106726"/>
                  <a:pt x="87696" y="114730"/>
                  <a:pt x="97089" y="114730"/>
                </a:cubicBezTo>
                <a:cubicBezTo>
                  <a:pt x="106483" y="114730"/>
                  <a:pt x="114793" y="106726"/>
                  <a:pt x="114793" y="97267"/>
                </a:cubicBezTo>
                <a:cubicBezTo>
                  <a:pt x="114793" y="87809"/>
                  <a:pt x="106483" y="80169"/>
                  <a:pt x="97089" y="80169"/>
                </a:cubicBezTo>
                <a:close/>
                <a:moveTo>
                  <a:pt x="97089" y="71438"/>
                </a:moveTo>
                <a:cubicBezTo>
                  <a:pt x="111541" y="71438"/>
                  <a:pt x="123464" y="83079"/>
                  <a:pt x="123464" y="97267"/>
                </a:cubicBezTo>
                <a:cubicBezTo>
                  <a:pt x="123464" y="111819"/>
                  <a:pt x="111541" y="123461"/>
                  <a:pt x="97089" y="123461"/>
                </a:cubicBezTo>
                <a:cubicBezTo>
                  <a:pt x="83360" y="123461"/>
                  <a:pt x="71438" y="111819"/>
                  <a:pt x="71438" y="97267"/>
                </a:cubicBezTo>
                <a:cubicBezTo>
                  <a:pt x="71438" y="83079"/>
                  <a:pt x="83360" y="71438"/>
                  <a:pt x="97089" y="71438"/>
                </a:cubicBezTo>
                <a:close/>
                <a:moveTo>
                  <a:pt x="112023" y="20998"/>
                </a:moveTo>
                <a:cubicBezTo>
                  <a:pt x="114187" y="20638"/>
                  <a:pt x="116351" y="22080"/>
                  <a:pt x="116711" y="24244"/>
                </a:cubicBezTo>
                <a:lnTo>
                  <a:pt x="119596" y="41194"/>
                </a:lnTo>
                <a:cubicBezTo>
                  <a:pt x="120318" y="41194"/>
                  <a:pt x="121399" y="42276"/>
                  <a:pt x="122481" y="42276"/>
                </a:cubicBezTo>
                <a:lnTo>
                  <a:pt x="143038" y="27490"/>
                </a:lnTo>
                <a:cubicBezTo>
                  <a:pt x="144480" y="26408"/>
                  <a:pt x="146644" y="26408"/>
                  <a:pt x="148087" y="27490"/>
                </a:cubicBezTo>
                <a:cubicBezTo>
                  <a:pt x="155660" y="32899"/>
                  <a:pt x="162151" y="39751"/>
                  <a:pt x="167922" y="46964"/>
                </a:cubicBezTo>
                <a:cubicBezTo>
                  <a:pt x="168643" y="48767"/>
                  <a:pt x="168643" y="50931"/>
                  <a:pt x="167922" y="52013"/>
                </a:cubicBezTo>
                <a:lnTo>
                  <a:pt x="152775" y="72930"/>
                </a:lnTo>
                <a:cubicBezTo>
                  <a:pt x="153136" y="73651"/>
                  <a:pt x="153496" y="74733"/>
                  <a:pt x="153496" y="75094"/>
                </a:cubicBezTo>
                <a:lnTo>
                  <a:pt x="178741" y="79421"/>
                </a:lnTo>
                <a:cubicBezTo>
                  <a:pt x="180904" y="79782"/>
                  <a:pt x="181986" y="80864"/>
                  <a:pt x="182347" y="83028"/>
                </a:cubicBezTo>
                <a:cubicBezTo>
                  <a:pt x="183429" y="87355"/>
                  <a:pt x="183789" y="92404"/>
                  <a:pt x="183789" y="96732"/>
                </a:cubicBezTo>
                <a:cubicBezTo>
                  <a:pt x="183789" y="101420"/>
                  <a:pt x="183429" y="106108"/>
                  <a:pt x="182347" y="110796"/>
                </a:cubicBezTo>
                <a:cubicBezTo>
                  <a:pt x="181986" y="112239"/>
                  <a:pt x="180904" y="114042"/>
                  <a:pt x="178741" y="114403"/>
                </a:cubicBezTo>
                <a:lnTo>
                  <a:pt x="153496" y="118370"/>
                </a:lnTo>
                <a:cubicBezTo>
                  <a:pt x="153496" y="119452"/>
                  <a:pt x="153136" y="120173"/>
                  <a:pt x="152775" y="120894"/>
                </a:cubicBezTo>
                <a:lnTo>
                  <a:pt x="167922" y="141451"/>
                </a:lnTo>
                <a:cubicBezTo>
                  <a:pt x="168643" y="143254"/>
                  <a:pt x="168643" y="145057"/>
                  <a:pt x="167922" y="146500"/>
                </a:cubicBezTo>
                <a:cubicBezTo>
                  <a:pt x="162151" y="154073"/>
                  <a:pt x="155660" y="160925"/>
                  <a:pt x="148087" y="166335"/>
                </a:cubicBezTo>
                <a:cubicBezTo>
                  <a:pt x="146644" y="167417"/>
                  <a:pt x="144480" y="167417"/>
                  <a:pt x="143038" y="166335"/>
                </a:cubicBezTo>
                <a:lnTo>
                  <a:pt x="122481" y="151549"/>
                </a:lnTo>
                <a:cubicBezTo>
                  <a:pt x="121399" y="151909"/>
                  <a:pt x="120318" y="151909"/>
                  <a:pt x="119596" y="152270"/>
                </a:cubicBezTo>
                <a:lnTo>
                  <a:pt x="115629" y="177514"/>
                </a:lnTo>
                <a:cubicBezTo>
                  <a:pt x="115629" y="179318"/>
                  <a:pt x="113826" y="180760"/>
                  <a:pt x="112023" y="181481"/>
                </a:cubicBezTo>
                <a:cubicBezTo>
                  <a:pt x="107335" y="182203"/>
                  <a:pt x="103007" y="182203"/>
                  <a:pt x="97958" y="182203"/>
                </a:cubicBezTo>
                <a:cubicBezTo>
                  <a:pt x="93631" y="182203"/>
                  <a:pt x="88582" y="182203"/>
                  <a:pt x="84254" y="181481"/>
                </a:cubicBezTo>
                <a:cubicBezTo>
                  <a:pt x="82451" y="180760"/>
                  <a:pt x="81008" y="179318"/>
                  <a:pt x="81008" y="177514"/>
                </a:cubicBezTo>
                <a:lnTo>
                  <a:pt x="76681" y="152270"/>
                </a:lnTo>
                <a:cubicBezTo>
                  <a:pt x="75959" y="151909"/>
                  <a:pt x="74878" y="151909"/>
                  <a:pt x="73796" y="151549"/>
                </a:cubicBezTo>
                <a:lnTo>
                  <a:pt x="53240" y="166335"/>
                </a:lnTo>
                <a:cubicBezTo>
                  <a:pt x="51797" y="167417"/>
                  <a:pt x="49994" y="167417"/>
                  <a:pt x="48191" y="166335"/>
                </a:cubicBezTo>
                <a:cubicBezTo>
                  <a:pt x="40978" y="160925"/>
                  <a:pt x="33765" y="154073"/>
                  <a:pt x="28716" y="146500"/>
                </a:cubicBezTo>
                <a:cubicBezTo>
                  <a:pt x="27634" y="145057"/>
                  <a:pt x="27634" y="143254"/>
                  <a:pt x="28716" y="141451"/>
                </a:cubicBezTo>
                <a:lnTo>
                  <a:pt x="43863" y="120894"/>
                </a:lnTo>
                <a:cubicBezTo>
                  <a:pt x="43142" y="120173"/>
                  <a:pt x="42781" y="119452"/>
                  <a:pt x="42420" y="118370"/>
                </a:cubicBezTo>
                <a:lnTo>
                  <a:pt x="26192" y="115485"/>
                </a:lnTo>
                <a:cubicBezTo>
                  <a:pt x="23667" y="115124"/>
                  <a:pt x="22225" y="113321"/>
                  <a:pt x="22586" y="110796"/>
                </a:cubicBezTo>
                <a:cubicBezTo>
                  <a:pt x="22946" y="108272"/>
                  <a:pt x="25110" y="106829"/>
                  <a:pt x="27274" y="107190"/>
                </a:cubicBezTo>
                <a:lnTo>
                  <a:pt x="46027" y="110436"/>
                </a:lnTo>
                <a:cubicBezTo>
                  <a:pt x="48191" y="110436"/>
                  <a:pt x="48912" y="111518"/>
                  <a:pt x="49994" y="112960"/>
                </a:cubicBezTo>
                <a:cubicBezTo>
                  <a:pt x="50715" y="115124"/>
                  <a:pt x="51436" y="117649"/>
                  <a:pt x="52879" y="119452"/>
                </a:cubicBezTo>
                <a:cubicBezTo>
                  <a:pt x="53240" y="120894"/>
                  <a:pt x="53240" y="123058"/>
                  <a:pt x="52158" y="124140"/>
                </a:cubicBezTo>
                <a:lnTo>
                  <a:pt x="37732" y="144336"/>
                </a:lnTo>
                <a:cubicBezTo>
                  <a:pt x="41699" y="149024"/>
                  <a:pt x="45666" y="153712"/>
                  <a:pt x="51076" y="157319"/>
                </a:cubicBezTo>
                <a:lnTo>
                  <a:pt x="70911" y="142533"/>
                </a:lnTo>
                <a:cubicBezTo>
                  <a:pt x="72353" y="141812"/>
                  <a:pt x="73796" y="141812"/>
                  <a:pt x="75238" y="142533"/>
                </a:cubicBezTo>
                <a:cubicBezTo>
                  <a:pt x="77763" y="143254"/>
                  <a:pt x="79566" y="144336"/>
                  <a:pt x="82090" y="145057"/>
                </a:cubicBezTo>
                <a:cubicBezTo>
                  <a:pt x="83172" y="145418"/>
                  <a:pt x="84615" y="147221"/>
                  <a:pt x="84975" y="148664"/>
                </a:cubicBezTo>
                <a:lnTo>
                  <a:pt x="88582" y="173187"/>
                </a:lnTo>
                <a:cubicBezTo>
                  <a:pt x="95073" y="173908"/>
                  <a:pt x="101565" y="173908"/>
                  <a:pt x="107335" y="173187"/>
                </a:cubicBezTo>
                <a:lnTo>
                  <a:pt x="111302" y="148664"/>
                </a:lnTo>
                <a:cubicBezTo>
                  <a:pt x="111302" y="147221"/>
                  <a:pt x="112744" y="145418"/>
                  <a:pt x="114187" y="145057"/>
                </a:cubicBezTo>
                <a:cubicBezTo>
                  <a:pt x="116351" y="144336"/>
                  <a:pt x="118875" y="143254"/>
                  <a:pt x="120678" y="142533"/>
                </a:cubicBezTo>
                <a:cubicBezTo>
                  <a:pt x="122481" y="141812"/>
                  <a:pt x="124285" y="141812"/>
                  <a:pt x="125366" y="142533"/>
                </a:cubicBezTo>
                <a:lnTo>
                  <a:pt x="145202" y="157319"/>
                </a:lnTo>
                <a:cubicBezTo>
                  <a:pt x="150250" y="153712"/>
                  <a:pt x="154578" y="149024"/>
                  <a:pt x="158545" y="144336"/>
                </a:cubicBezTo>
                <a:lnTo>
                  <a:pt x="144120" y="124140"/>
                </a:lnTo>
                <a:cubicBezTo>
                  <a:pt x="143398" y="123058"/>
                  <a:pt x="143038" y="120894"/>
                  <a:pt x="143759" y="119452"/>
                </a:cubicBezTo>
                <a:cubicBezTo>
                  <a:pt x="144841" y="117288"/>
                  <a:pt x="145923" y="115124"/>
                  <a:pt x="146644" y="112960"/>
                </a:cubicBezTo>
                <a:cubicBezTo>
                  <a:pt x="147005" y="111518"/>
                  <a:pt x="148087" y="110436"/>
                  <a:pt x="149890" y="110436"/>
                </a:cubicBezTo>
                <a:lnTo>
                  <a:pt x="174413" y="106108"/>
                </a:lnTo>
                <a:cubicBezTo>
                  <a:pt x="174774" y="102862"/>
                  <a:pt x="174774" y="99977"/>
                  <a:pt x="174774" y="96732"/>
                </a:cubicBezTo>
                <a:cubicBezTo>
                  <a:pt x="174774" y="93847"/>
                  <a:pt x="174774" y="90601"/>
                  <a:pt x="174413" y="87355"/>
                </a:cubicBezTo>
                <a:lnTo>
                  <a:pt x="149890" y="83388"/>
                </a:lnTo>
                <a:cubicBezTo>
                  <a:pt x="148087" y="83388"/>
                  <a:pt x="147005" y="82306"/>
                  <a:pt x="146644" y="80503"/>
                </a:cubicBezTo>
                <a:cubicBezTo>
                  <a:pt x="145923" y="78339"/>
                  <a:pt x="144841" y="76536"/>
                  <a:pt x="143759" y="74012"/>
                </a:cubicBezTo>
                <a:cubicBezTo>
                  <a:pt x="143038" y="72930"/>
                  <a:pt x="143398" y="71127"/>
                  <a:pt x="144120" y="69684"/>
                </a:cubicBezTo>
                <a:lnTo>
                  <a:pt x="158545" y="49489"/>
                </a:lnTo>
                <a:cubicBezTo>
                  <a:pt x="154578" y="44800"/>
                  <a:pt x="150250" y="40473"/>
                  <a:pt x="145202" y="36506"/>
                </a:cubicBezTo>
                <a:lnTo>
                  <a:pt x="125366" y="50931"/>
                </a:lnTo>
                <a:cubicBezTo>
                  <a:pt x="124285" y="52013"/>
                  <a:pt x="122481" y="52013"/>
                  <a:pt x="120678" y="51652"/>
                </a:cubicBezTo>
                <a:cubicBezTo>
                  <a:pt x="118875" y="50210"/>
                  <a:pt x="116351" y="49128"/>
                  <a:pt x="114187" y="48767"/>
                </a:cubicBezTo>
                <a:cubicBezTo>
                  <a:pt x="112744" y="48046"/>
                  <a:pt x="111302" y="46603"/>
                  <a:pt x="111302" y="45161"/>
                </a:cubicBezTo>
                <a:lnTo>
                  <a:pt x="108056" y="25687"/>
                </a:lnTo>
                <a:cubicBezTo>
                  <a:pt x="107695" y="23523"/>
                  <a:pt x="109498" y="20998"/>
                  <a:pt x="112023" y="20998"/>
                </a:cubicBezTo>
                <a:close/>
                <a:moveTo>
                  <a:pt x="143489" y="8652"/>
                </a:moveTo>
                <a:cubicBezTo>
                  <a:pt x="69221" y="8652"/>
                  <a:pt x="9013" y="69220"/>
                  <a:pt x="9013" y="143489"/>
                </a:cubicBezTo>
                <a:cubicBezTo>
                  <a:pt x="9013" y="167644"/>
                  <a:pt x="15502" y="191799"/>
                  <a:pt x="28121" y="212710"/>
                </a:cubicBezTo>
                <a:cubicBezTo>
                  <a:pt x="28481" y="213791"/>
                  <a:pt x="28842" y="214873"/>
                  <a:pt x="28481" y="215954"/>
                </a:cubicBezTo>
                <a:lnTo>
                  <a:pt x="10816" y="275801"/>
                </a:lnTo>
                <a:lnTo>
                  <a:pt x="71023" y="258136"/>
                </a:lnTo>
                <a:cubicBezTo>
                  <a:pt x="71384" y="258136"/>
                  <a:pt x="71744" y="258136"/>
                  <a:pt x="72105" y="258136"/>
                </a:cubicBezTo>
                <a:cubicBezTo>
                  <a:pt x="72826" y="258136"/>
                  <a:pt x="73907" y="258496"/>
                  <a:pt x="74268" y="259217"/>
                </a:cubicBezTo>
                <a:cubicBezTo>
                  <a:pt x="95539" y="271475"/>
                  <a:pt x="118973" y="277965"/>
                  <a:pt x="143489" y="277965"/>
                </a:cubicBezTo>
                <a:cubicBezTo>
                  <a:pt x="217757" y="277965"/>
                  <a:pt x="278325" y="217757"/>
                  <a:pt x="278325" y="143489"/>
                </a:cubicBezTo>
                <a:cubicBezTo>
                  <a:pt x="278325" y="69220"/>
                  <a:pt x="217757" y="8652"/>
                  <a:pt x="143489" y="8652"/>
                </a:cubicBezTo>
                <a:close/>
                <a:moveTo>
                  <a:pt x="143489" y="0"/>
                </a:moveTo>
                <a:cubicBezTo>
                  <a:pt x="222444" y="0"/>
                  <a:pt x="286978" y="64534"/>
                  <a:pt x="286978" y="143489"/>
                </a:cubicBezTo>
                <a:cubicBezTo>
                  <a:pt x="286978" y="222444"/>
                  <a:pt x="222444" y="286978"/>
                  <a:pt x="143489" y="286978"/>
                </a:cubicBezTo>
                <a:cubicBezTo>
                  <a:pt x="118252" y="286978"/>
                  <a:pt x="93376" y="279767"/>
                  <a:pt x="71744" y="267149"/>
                </a:cubicBezTo>
                <a:lnTo>
                  <a:pt x="5768" y="286257"/>
                </a:lnTo>
                <a:cubicBezTo>
                  <a:pt x="5408" y="286978"/>
                  <a:pt x="4687" y="286978"/>
                  <a:pt x="4326" y="286978"/>
                </a:cubicBezTo>
                <a:cubicBezTo>
                  <a:pt x="3605" y="286978"/>
                  <a:pt x="2524" y="285896"/>
                  <a:pt x="1442" y="285536"/>
                </a:cubicBezTo>
                <a:cubicBezTo>
                  <a:pt x="360" y="284454"/>
                  <a:pt x="0" y="282651"/>
                  <a:pt x="360" y="281209"/>
                </a:cubicBezTo>
                <a:lnTo>
                  <a:pt x="19468" y="215594"/>
                </a:lnTo>
                <a:cubicBezTo>
                  <a:pt x="6850" y="193241"/>
                  <a:pt x="0" y="169086"/>
                  <a:pt x="0" y="143489"/>
                </a:cubicBezTo>
                <a:cubicBezTo>
                  <a:pt x="0" y="64534"/>
                  <a:pt x="64534" y="0"/>
                  <a:pt x="143489"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10" name="TextBox 9">
            <a:extLst>
              <a:ext uri="{FF2B5EF4-FFF2-40B4-BE49-F238E27FC236}">
                <a16:creationId xmlns:a16="http://schemas.microsoft.com/office/drawing/2014/main" id="{3CECA86A-0A80-CE4E-BCFC-561606A1A51D}"/>
              </a:ext>
            </a:extLst>
          </p:cNvPr>
          <p:cNvSpPr txBox="1"/>
          <p:nvPr/>
        </p:nvSpPr>
        <p:spPr>
          <a:xfrm>
            <a:off x="3625935" y="8850948"/>
            <a:ext cx="3456395"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01</a:t>
            </a:r>
          </a:p>
        </p:txBody>
      </p:sp>
      <p:sp>
        <p:nvSpPr>
          <p:cNvPr id="11" name="Subtitle 2">
            <a:extLst>
              <a:ext uri="{FF2B5EF4-FFF2-40B4-BE49-F238E27FC236}">
                <a16:creationId xmlns:a16="http://schemas.microsoft.com/office/drawing/2014/main" id="{546AD035-F98D-1F46-8BC8-3F3F118BDB11}"/>
              </a:ext>
            </a:extLst>
          </p:cNvPr>
          <p:cNvSpPr txBox="1">
            <a:spLocks/>
          </p:cNvSpPr>
          <p:nvPr/>
        </p:nvSpPr>
        <p:spPr>
          <a:xfrm>
            <a:off x="2471779" y="9651287"/>
            <a:ext cx="576470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12" name="TextBox 11">
            <a:extLst>
              <a:ext uri="{FF2B5EF4-FFF2-40B4-BE49-F238E27FC236}">
                <a16:creationId xmlns:a16="http://schemas.microsoft.com/office/drawing/2014/main" id="{1431F522-DB5C-8044-945C-1B2B881EA46E}"/>
              </a:ext>
            </a:extLst>
          </p:cNvPr>
          <p:cNvSpPr txBox="1"/>
          <p:nvPr/>
        </p:nvSpPr>
        <p:spPr>
          <a:xfrm>
            <a:off x="10420556" y="8850948"/>
            <a:ext cx="3536546"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02</a:t>
            </a:r>
          </a:p>
        </p:txBody>
      </p:sp>
      <p:sp>
        <p:nvSpPr>
          <p:cNvPr id="13" name="Subtitle 2">
            <a:extLst>
              <a:ext uri="{FF2B5EF4-FFF2-40B4-BE49-F238E27FC236}">
                <a16:creationId xmlns:a16="http://schemas.microsoft.com/office/drawing/2014/main" id="{FB282658-964C-A244-A362-82047BFB942D}"/>
              </a:ext>
            </a:extLst>
          </p:cNvPr>
          <p:cNvSpPr txBox="1">
            <a:spLocks/>
          </p:cNvSpPr>
          <p:nvPr/>
        </p:nvSpPr>
        <p:spPr>
          <a:xfrm>
            <a:off x="9306475" y="9651287"/>
            <a:ext cx="576470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14" name="TextBox 13">
            <a:extLst>
              <a:ext uri="{FF2B5EF4-FFF2-40B4-BE49-F238E27FC236}">
                <a16:creationId xmlns:a16="http://schemas.microsoft.com/office/drawing/2014/main" id="{5C320C06-7FDD-2042-8699-448956CA4A10}"/>
              </a:ext>
            </a:extLst>
          </p:cNvPr>
          <p:cNvSpPr txBox="1"/>
          <p:nvPr/>
        </p:nvSpPr>
        <p:spPr>
          <a:xfrm>
            <a:off x="17248035" y="8850948"/>
            <a:ext cx="3550973"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03</a:t>
            </a:r>
          </a:p>
        </p:txBody>
      </p:sp>
      <p:sp>
        <p:nvSpPr>
          <p:cNvPr id="15" name="Subtitle 2">
            <a:extLst>
              <a:ext uri="{FF2B5EF4-FFF2-40B4-BE49-F238E27FC236}">
                <a16:creationId xmlns:a16="http://schemas.microsoft.com/office/drawing/2014/main" id="{95EA32E4-D873-0C45-8652-B6A3ADCCB808}"/>
              </a:ext>
            </a:extLst>
          </p:cNvPr>
          <p:cNvSpPr txBox="1">
            <a:spLocks/>
          </p:cNvSpPr>
          <p:nvPr/>
        </p:nvSpPr>
        <p:spPr>
          <a:xfrm>
            <a:off x="16141171" y="9651287"/>
            <a:ext cx="576470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16" name="TextBox 15">
            <a:extLst>
              <a:ext uri="{FF2B5EF4-FFF2-40B4-BE49-F238E27FC236}">
                <a16:creationId xmlns:a16="http://schemas.microsoft.com/office/drawing/2014/main" id="{C25140E3-C5D1-9544-A915-017EFB3B382A}"/>
              </a:ext>
            </a:extLst>
          </p:cNvPr>
          <p:cNvSpPr txBox="1"/>
          <p:nvPr/>
        </p:nvSpPr>
        <p:spPr>
          <a:xfrm>
            <a:off x="7860582" y="1141614"/>
            <a:ext cx="8656537"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CORE VALUES</a:t>
            </a:r>
          </a:p>
        </p:txBody>
      </p:sp>
    </p:spTree>
    <p:extLst>
      <p:ext uri="{BB962C8B-B14F-4D97-AF65-F5344CB8AC3E}">
        <p14:creationId xmlns:p14="http://schemas.microsoft.com/office/powerpoint/2010/main" val="224070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5006E79-FD98-0E4A-8730-95DC6EB2C601}"/>
              </a:ext>
            </a:extLst>
          </p:cNvPr>
          <p:cNvSpPr/>
          <p:nvPr/>
        </p:nvSpPr>
        <p:spPr>
          <a:xfrm>
            <a:off x="16456025" y="3448594"/>
            <a:ext cx="6400800"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11" name="Rectangle 10">
            <a:extLst>
              <a:ext uri="{FF2B5EF4-FFF2-40B4-BE49-F238E27FC236}">
                <a16:creationId xmlns:a16="http://schemas.microsoft.com/office/drawing/2014/main" id="{4A4DD50D-6728-344A-878F-0D1218C1A467}"/>
              </a:ext>
            </a:extLst>
          </p:cNvPr>
          <p:cNvSpPr/>
          <p:nvPr/>
        </p:nvSpPr>
        <p:spPr>
          <a:xfrm>
            <a:off x="1520825" y="3448594"/>
            <a:ext cx="6400800"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9" name="Rectangle 8">
            <a:extLst>
              <a:ext uri="{FF2B5EF4-FFF2-40B4-BE49-F238E27FC236}">
                <a16:creationId xmlns:a16="http://schemas.microsoft.com/office/drawing/2014/main" id="{F1F6E684-53A7-9B4F-949B-040C11C72EFC}"/>
              </a:ext>
            </a:extLst>
          </p:cNvPr>
          <p:cNvSpPr/>
          <p:nvPr/>
        </p:nvSpPr>
        <p:spPr>
          <a:xfrm>
            <a:off x="9002869" y="3448594"/>
            <a:ext cx="6400800"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1" name="TextBox 20">
            <a:extLst>
              <a:ext uri="{FF2B5EF4-FFF2-40B4-BE49-F238E27FC236}">
                <a16:creationId xmlns:a16="http://schemas.microsoft.com/office/drawing/2014/main" id="{76A989B6-2E62-D542-91AB-2D3011DE4CE9}"/>
              </a:ext>
            </a:extLst>
          </p:cNvPr>
          <p:cNvSpPr txBox="1"/>
          <p:nvPr/>
        </p:nvSpPr>
        <p:spPr>
          <a:xfrm>
            <a:off x="2534854" y="8549129"/>
            <a:ext cx="4384534"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JANE BRIGHTMAN</a:t>
            </a:r>
          </a:p>
        </p:txBody>
      </p:sp>
      <p:sp>
        <p:nvSpPr>
          <p:cNvPr id="22" name="Subtitle 2">
            <a:extLst>
              <a:ext uri="{FF2B5EF4-FFF2-40B4-BE49-F238E27FC236}">
                <a16:creationId xmlns:a16="http://schemas.microsoft.com/office/drawing/2014/main" id="{187D4CD7-B945-B040-A12D-0F8FD6D4EFED}"/>
              </a:ext>
            </a:extLst>
          </p:cNvPr>
          <p:cNvSpPr txBox="1">
            <a:spLocks/>
          </p:cNvSpPr>
          <p:nvPr/>
        </p:nvSpPr>
        <p:spPr>
          <a:xfrm>
            <a:off x="2534854" y="975036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26" name="TextBox 25">
            <a:extLst>
              <a:ext uri="{FF2B5EF4-FFF2-40B4-BE49-F238E27FC236}">
                <a16:creationId xmlns:a16="http://schemas.microsoft.com/office/drawing/2014/main" id="{9F480B5F-03CB-754D-BEDA-1F78A29C1448}"/>
              </a:ext>
            </a:extLst>
          </p:cNvPr>
          <p:cNvSpPr txBox="1"/>
          <p:nvPr/>
        </p:nvSpPr>
        <p:spPr>
          <a:xfrm>
            <a:off x="3150412" y="9213295"/>
            <a:ext cx="3153427"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FOUNDER &amp; CEO</a:t>
            </a:r>
          </a:p>
        </p:txBody>
      </p:sp>
      <p:sp>
        <p:nvSpPr>
          <p:cNvPr id="27" name="Freeform 26">
            <a:extLst>
              <a:ext uri="{FF2B5EF4-FFF2-40B4-BE49-F238E27FC236}">
                <a16:creationId xmlns:a16="http://schemas.microsoft.com/office/drawing/2014/main" id="{141A8783-509A-A443-9766-D77FD9617F14}"/>
              </a:ext>
            </a:extLst>
          </p:cNvPr>
          <p:cNvSpPr>
            <a:spLocks noChangeArrowheads="1"/>
          </p:cNvSpPr>
          <p:nvPr/>
        </p:nvSpPr>
        <p:spPr bwMode="auto">
          <a:xfrm>
            <a:off x="3252555" y="1101034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28" name="Freeform 27">
            <a:extLst>
              <a:ext uri="{FF2B5EF4-FFF2-40B4-BE49-F238E27FC236}">
                <a16:creationId xmlns:a16="http://schemas.microsoft.com/office/drawing/2014/main" id="{7C1F02B6-A8C9-1548-ABAB-F742974805D6}"/>
              </a:ext>
            </a:extLst>
          </p:cNvPr>
          <p:cNvSpPr>
            <a:spLocks noChangeArrowheads="1"/>
          </p:cNvSpPr>
          <p:nvPr/>
        </p:nvSpPr>
        <p:spPr bwMode="auto">
          <a:xfrm>
            <a:off x="4055227" y="1101034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29" name="Freeform 78">
            <a:extLst>
              <a:ext uri="{FF2B5EF4-FFF2-40B4-BE49-F238E27FC236}">
                <a16:creationId xmlns:a16="http://schemas.microsoft.com/office/drawing/2014/main" id="{DEC797B6-ACDB-974F-8E00-EE5444F105F5}"/>
              </a:ext>
            </a:extLst>
          </p:cNvPr>
          <p:cNvSpPr>
            <a:spLocks noChangeArrowheads="1"/>
          </p:cNvSpPr>
          <p:nvPr/>
        </p:nvSpPr>
        <p:spPr bwMode="auto">
          <a:xfrm>
            <a:off x="4857901" y="1101790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30" name="Freeform 29">
            <a:extLst>
              <a:ext uri="{FF2B5EF4-FFF2-40B4-BE49-F238E27FC236}">
                <a16:creationId xmlns:a16="http://schemas.microsoft.com/office/drawing/2014/main" id="{47F5997E-0BAF-3D4A-823A-5167C4855B7A}"/>
              </a:ext>
            </a:extLst>
          </p:cNvPr>
          <p:cNvSpPr>
            <a:spLocks noChangeArrowheads="1"/>
          </p:cNvSpPr>
          <p:nvPr/>
        </p:nvSpPr>
        <p:spPr bwMode="auto">
          <a:xfrm>
            <a:off x="5655065" y="1103422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1" name="TextBox 30">
            <a:extLst>
              <a:ext uri="{FF2B5EF4-FFF2-40B4-BE49-F238E27FC236}">
                <a16:creationId xmlns:a16="http://schemas.microsoft.com/office/drawing/2014/main" id="{A2577367-C3BD-1546-B1E1-2B87A736011E}"/>
              </a:ext>
            </a:extLst>
          </p:cNvPr>
          <p:cNvSpPr txBox="1"/>
          <p:nvPr/>
        </p:nvSpPr>
        <p:spPr>
          <a:xfrm>
            <a:off x="10066291" y="8549129"/>
            <a:ext cx="4245073"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DANIEL STEINGER</a:t>
            </a:r>
          </a:p>
        </p:txBody>
      </p:sp>
      <p:sp>
        <p:nvSpPr>
          <p:cNvPr id="32" name="Subtitle 2">
            <a:extLst>
              <a:ext uri="{FF2B5EF4-FFF2-40B4-BE49-F238E27FC236}">
                <a16:creationId xmlns:a16="http://schemas.microsoft.com/office/drawing/2014/main" id="{E8E569FE-7025-2149-8BEF-BD719420BC34}"/>
              </a:ext>
            </a:extLst>
          </p:cNvPr>
          <p:cNvSpPr txBox="1">
            <a:spLocks/>
          </p:cNvSpPr>
          <p:nvPr/>
        </p:nvSpPr>
        <p:spPr>
          <a:xfrm>
            <a:off x="9996558" y="975036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3" name="TextBox 32">
            <a:extLst>
              <a:ext uri="{FF2B5EF4-FFF2-40B4-BE49-F238E27FC236}">
                <a16:creationId xmlns:a16="http://schemas.microsoft.com/office/drawing/2014/main" id="{BEDB76C9-2BB7-FC47-A097-97B7057BBB4A}"/>
              </a:ext>
            </a:extLst>
          </p:cNvPr>
          <p:cNvSpPr txBox="1"/>
          <p:nvPr/>
        </p:nvSpPr>
        <p:spPr>
          <a:xfrm>
            <a:off x="11177176" y="9213295"/>
            <a:ext cx="2023311"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MANAGER</a:t>
            </a:r>
          </a:p>
        </p:txBody>
      </p:sp>
      <p:sp>
        <p:nvSpPr>
          <p:cNvPr id="34" name="Freeform 33">
            <a:extLst>
              <a:ext uri="{FF2B5EF4-FFF2-40B4-BE49-F238E27FC236}">
                <a16:creationId xmlns:a16="http://schemas.microsoft.com/office/drawing/2014/main" id="{996C8B66-965E-6D4C-B849-48D12D9532C1}"/>
              </a:ext>
            </a:extLst>
          </p:cNvPr>
          <p:cNvSpPr>
            <a:spLocks noChangeArrowheads="1"/>
          </p:cNvSpPr>
          <p:nvPr/>
        </p:nvSpPr>
        <p:spPr bwMode="auto">
          <a:xfrm>
            <a:off x="10714259" y="1101034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5" name="Freeform 34">
            <a:extLst>
              <a:ext uri="{FF2B5EF4-FFF2-40B4-BE49-F238E27FC236}">
                <a16:creationId xmlns:a16="http://schemas.microsoft.com/office/drawing/2014/main" id="{EB8D56C5-B321-B745-ADB7-BC7FA438A981}"/>
              </a:ext>
            </a:extLst>
          </p:cNvPr>
          <p:cNvSpPr>
            <a:spLocks noChangeArrowheads="1"/>
          </p:cNvSpPr>
          <p:nvPr/>
        </p:nvSpPr>
        <p:spPr bwMode="auto">
          <a:xfrm>
            <a:off x="11516931" y="1101034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6" name="Freeform 78">
            <a:extLst>
              <a:ext uri="{FF2B5EF4-FFF2-40B4-BE49-F238E27FC236}">
                <a16:creationId xmlns:a16="http://schemas.microsoft.com/office/drawing/2014/main" id="{A3FD8C0A-07EE-A848-878C-83C7CF2423B9}"/>
              </a:ext>
            </a:extLst>
          </p:cNvPr>
          <p:cNvSpPr>
            <a:spLocks noChangeArrowheads="1"/>
          </p:cNvSpPr>
          <p:nvPr/>
        </p:nvSpPr>
        <p:spPr bwMode="auto">
          <a:xfrm>
            <a:off x="12319605" y="1101790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37" name="Freeform 36">
            <a:extLst>
              <a:ext uri="{FF2B5EF4-FFF2-40B4-BE49-F238E27FC236}">
                <a16:creationId xmlns:a16="http://schemas.microsoft.com/office/drawing/2014/main" id="{7EADB651-FC28-5C44-90DD-219DA3DBED1E}"/>
              </a:ext>
            </a:extLst>
          </p:cNvPr>
          <p:cNvSpPr>
            <a:spLocks noChangeArrowheads="1"/>
          </p:cNvSpPr>
          <p:nvPr/>
        </p:nvSpPr>
        <p:spPr bwMode="auto">
          <a:xfrm>
            <a:off x="13116769" y="1103422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8" name="TextBox 37">
            <a:extLst>
              <a:ext uri="{FF2B5EF4-FFF2-40B4-BE49-F238E27FC236}">
                <a16:creationId xmlns:a16="http://schemas.microsoft.com/office/drawing/2014/main" id="{EB371DFC-FA2A-3641-88FB-DD81B1E44C8D}"/>
              </a:ext>
            </a:extLst>
          </p:cNvPr>
          <p:cNvSpPr txBox="1"/>
          <p:nvPr/>
        </p:nvSpPr>
        <p:spPr>
          <a:xfrm>
            <a:off x="17825353" y="8549129"/>
            <a:ext cx="3650358"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ALISON JUANY</a:t>
            </a:r>
          </a:p>
        </p:txBody>
      </p:sp>
      <p:sp>
        <p:nvSpPr>
          <p:cNvPr id="39" name="Subtitle 2">
            <a:extLst>
              <a:ext uri="{FF2B5EF4-FFF2-40B4-BE49-F238E27FC236}">
                <a16:creationId xmlns:a16="http://schemas.microsoft.com/office/drawing/2014/main" id="{E750EB23-DE6B-1246-A109-0E55B81C8A11}"/>
              </a:ext>
            </a:extLst>
          </p:cNvPr>
          <p:cNvSpPr txBox="1">
            <a:spLocks/>
          </p:cNvSpPr>
          <p:nvPr/>
        </p:nvSpPr>
        <p:spPr>
          <a:xfrm>
            <a:off x="17458262" y="975036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40" name="TextBox 39">
            <a:extLst>
              <a:ext uri="{FF2B5EF4-FFF2-40B4-BE49-F238E27FC236}">
                <a16:creationId xmlns:a16="http://schemas.microsoft.com/office/drawing/2014/main" id="{91542550-AB0A-3F4F-9A29-411A968F82BC}"/>
              </a:ext>
            </a:extLst>
          </p:cNvPr>
          <p:cNvSpPr txBox="1"/>
          <p:nvPr/>
        </p:nvSpPr>
        <p:spPr>
          <a:xfrm>
            <a:off x="18638880" y="9213295"/>
            <a:ext cx="2023311"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MANAGER</a:t>
            </a:r>
          </a:p>
        </p:txBody>
      </p:sp>
      <p:sp>
        <p:nvSpPr>
          <p:cNvPr id="41" name="Freeform 40">
            <a:extLst>
              <a:ext uri="{FF2B5EF4-FFF2-40B4-BE49-F238E27FC236}">
                <a16:creationId xmlns:a16="http://schemas.microsoft.com/office/drawing/2014/main" id="{7642B49B-5818-3F4C-B35A-A8C802664ACE}"/>
              </a:ext>
            </a:extLst>
          </p:cNvPr>
          <p:cNvSpPr>
            <a:spLocks noChangeArrowheads="1"/>
          </p:cNvSpPr>
          <p:nvPr/>
        </p:nvSpPr>
        <p:spPr bwMode="auto">
          <a:xfrm>
            <a:off x="18175963" y="1101034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2" name="Freeform 41">
            <a:extLst>
              <a:ext uri="{FF2B5EF4-FFF2-40B4-BE49-F238E27FC236}">
                <a16:creationId xmlns:a16="http://schemas.microsoft.com/office/drawing/2014/main" id="{4E9194D4-0481-AF45-BC44-C2BE2CCE9897}"/>
              </a:ext>
            </a:extLst>
          </p:cNvPr>
          <p:cNvSpPr>
            <a:spLocks noChangeArrowheads="1"/>
          </p:cNvSpPr>
          <p:nvPr/>
        </p:nvSpPr>
        <p:spPr bwMode="auto">
          <a:xfrm>
            <a:off x="18978635" y="1101034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3" name="Freeform 78">
            <a:extLst>
              <a:ext uri="{FF2B5EF4-FFF2-40B4-BE49-F238E27FC236}">
                <a16:creationId xmlns:a16="http://schemas.microsoft.com/office/drawing/2014/main" id="{3D95CB6F-B9AD-9A41-BF08-FFFDC8005957}"/>
              </a:ext>
            </a:extLst>
          </p:cNvPr>
          <p:cNvSpPr>
            <a:spLocks noChangeArrowheads="1"/>
          </p:cNvSpPr>
          <p:nvPr/>
        </p:nvSpPr>
        <p:spPr bwMode="auto">
          <a:xfrm>
            <a:off x="19781309" y="1101790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44" name="Freeform 43">
            <a:extLst>
              <a:ext uri="{FF2B5EF4-FFF2-40B4-BE49-F238E27FC236}">
                <a16:creationId xmlns:a16="http://schemas.microsoft.com/office/drawing/2014/main" id="{5ADA6AA1-0457-3C48-AEB2-20AF7D4C5E30}"/>
              </a:ext>
            </a:extLst>
          </p:cNvPr>
          <p:cNvSpPr>
            <a:spLocks noChangeArrowheads="1"/>
          </p:cNvSpPr>
          <p:nvPr/>
        </p:nvSpPr>
        <p:spPr bwMode="auto">
          <a:xfrm>
            <a:off x="20578473" y="1103422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5" name="TextBox 44">
            <a:extLst>
              <a:ext uri="{FF2B5EF4-FFF2-40B4-BE49-F238E27FC236}">
                <a16:creationId xmlns:a16="http://schemas.microsoft.com/office/drawing/2014/main" id="{A1298AF8-6517-D347-9C3C-474AE160DD47}"/>
              </a:ext>
            </a:extLst>
          </p:cNvPr>
          <p:cNvSpPr txBox="1"/>
          <p:nvPr/>
        </p:nvSpPr>
        <p:spPr>
          <a:xfrm>
            <a:off x="7271478" y="1141614"/>
            <a:ext cx="983474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MEET THE TEAM</a:t>
            </a:r>
          </a:p>
        </p:txBody>
      </p:sp>
      <p:sp>
        <p:nvSpPr>
          <p:cNvPr id="3" name="Picture Placeholder 2">
            <a:extLst>
              <a:ext uri="{FF2B5EF4-FFF2-40B4-BE49-F238E27FC236}">
                <a16:creationId xmlns:a16="http://schemas.microsoft.com/office/drawing/2014/main" id="{9771A4E1-5134-CE4A-9BAB-C873E0DC7D45}"/>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742D1518-6AEC-6044-9D9D-C191831F67C0}"/>
              </a:ext>
            </a:extLst>
          </p:cNvPr>
          <p:cNvSpPr>
            <a:spLocks noGrp="1"/>
          </p:cNvSpPr>
          <p:nvPr>
            <p:ph type="pic" sz="quarter" idx="12"/>
          </p:nvPr>
        </p:nvSpPr>
        <p:spPr/>
      </p:sp>
      <p:sp>
        <p:nvSpPr>
          <p:cNvPr id="7" name="Picture Placeholder 6">
            <a:extLst>
              <a:ext uri="{FF2B5EF4-FFF2-40B4-BE49-F238E27FC236}">
                <a16:creationId xmlns:a16="http://schemas.microsoft.com/office/drawing/2014/main" id="{85F89D9B-EED6-EF4F-94D7-D4B2D556D715}"/>
              </a:ext>
            </a:extLst>
          </p:cNvPr>
          <p:cNvSpPr>
            <a:spLocks noGrp="1"/>
          </p:cNvSpPr>
          <p:nvPr>
            <p:ph type="pic" sz="quarter" idx="13"/>
          </p:nvPr>
        </p:nvSpPr>
        <p:spPr/>
      </p:sp>
    </p:spTree>
    <p:extLst>
      <p:ext uri="{BB962C8B-B14F-4D97-AF65-F5344CB8AC3E}">
        <p14:creationId xmlns:p14="http://schemas.microsoft.com/office/powerpoint/2010/main" val="663080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0" name="Rectangle 49">
            <a:extLst>
              <a:ext uri="{FF2B5EF4-FFF2-40B4-BE49-F238E27FC236}">
                <a16:creationId xmlns:a16="http://schemas.microsoft.com/office/drawing/2014/main" id="{19E8F2F4-681E-8C45-ABBD-E08BF548D83D}"/>
              </a:ext>
            </a:extLst>
          </p:cNvPr>
          <p:cNvSpPr/>
          <p:nvPr/>
        </p:nvSpPr>
        <p:spPr>
          <a:xfrm>
            <a:off x="6912953" y="3540034"/>
            <a:ext cx="5154295"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51" name="Rectangle 50">
            <a:extLst>
              <a:ext uri="{FF2B5EF4-FFF2-40B4-BE49-F238E27FC236}">
                <a16:creationId xmlns:a16="http://schemas.microsoft.com/office/drawing/2014/main" id="{F6D0C5EB-BC4C-1B4B-8278-E520892202FC}"/>
              </a:ext>
            </a:extLst>
          </p:cNvPr>
          <p:cNvSpPr/>
          <p:nvPr/>
        </p:nvSpPr>
        <p:spPr>
          <a:xfrm>
            <a:off x="12327628" y="3540034"/>
            <a:ext cx="5154295"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52" name="Rectangle 51">
            <a:extLst>
              <a:ext uri="{FF2B5EF4-FFF2-40B4-BE49-F238E27FC236}">
                <a16:creationId xmlns:a16="http://schemas.microsoft.com/office/drawing/2014/main" id="{18F209FA-C0C4-C24B-A61A-CAD87BA66688}"/>
              </a:ext>
            </a:extLst>
          </p:cNvPr>
          <p:cNvSpPr/>
          <p:nvPr/>
        </p:nvSpPr>
        <p:spPr>
          <a:xfrm>
            <a:off x="17702530" y="3540034"/>
            <a:ext cx="5154295"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53" name="Rectangle 52">
            <a:extLst>
              <a:ext uri="{FF2B5EF4-FFF2-40B4-BE49-F238E27FC236}">
                <a16:creationId xmlns:a16="http://schemas.microsoft.com/office/drawing/2014/main" id="{AC774736-B7A8-3C4B-99D3-9B578820C915}"/>
              </a:ext>
            </a:extLst>
          </p:cNvPr>
          <p:cNvSpPr/>
          <p:nvPr/>
        </p:nvSpPr>
        <p:spPr>
          <a:xfrm>
            <a:off x="1520825" y="3540034"/>
            <a:ext cx="5154295"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1" name="TextBox 20">
            <a:extLst>
              <a:ext uri="{FF2B5EF4-FFF2-40B4-BE49-F238E27FC236}">
                <a16:creationId xmlns:a16="http://schemas.microsoft.com/office/drawing/2014/main" id="{99C4F08C-CDE3-5845-AC76-A021A1EB83F8}"/>
              </a:ext>
            </a:extLst>
          </p:cNvPr>
          <p:cNvSpPr txBox="1"/>
          <p:nvPr/>
        </p:nvSpPr>
        <p:spPr>
          <a:xfrm>
            <a:off x="7271478" y="1141614"/>
            <a:ext cx="983474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MEET THE TEAM</a:t>
            </a:r>
          </a:p>
        </p:txBody>
      </p:sp>
      <p:sp>
        <p:nvSpPr>
          <p:cNvPr id="22" name="TextBox 21">
            <a:extLst>
              <a:ext uri="{FF2B5EF4-FFF2-40B4-BE49-F238E27FC236}">
                <a16:creationId xmlns:a16="http://schemas.microsoft.com/office/drawing/2014/main" id="{3DACC8FB-1478-1D43-A1DF-5AFAB379924A}"/>
              </a:ext>
            </a:extLst>
          </p:cNvPr>
          <p:cNvSpPr txBox="1"/>
          <p:nvPr/>
        </p:nvSpPr>
        <p:spPr>
          <a:xfrm>
            <a:off x="2221508" y="8350049"/>
            <a:ext cx="4051109"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JASON GARRETT</a:t>
            </a:r>
          </a:p>
        </p:txBody>
      </p:sp>
      <p:sp>
        <p:nvSpPr>
          <p:cNvPr id="23" name="Subtitle 2">
            <a:extLst>
              <a:ext uri="{FF2B5EF4-FFF2-40B4-BE49-F238E27FC236}">
                <a16:creationId xmlns:a16="http://schemas.microsoft.com/office/drawing/2014/main" id="{9A726776-E023-8A48-9730-C8F8B286F8E5}"/>
              </a:ext>
            </a:extLst>
          </p:cNvPr>
          <p:cNvSpPr txBox="1">
            <a:spLocks/>
          </p:cNvSpPr>
          <p:nvPr/>
        </p:nvSpPr>
        <p:spPr>
          <a:xfrm>
            <a:off x="2054794" y="955128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24" name="TextBox 23">
            <a:extLst>
              <a:ext uri="{FF2B5EF4-FFF2-40B4-BE49-F238E27FC236}">
                <a16:creationId xmlns:a16="http://schemas.microsoft.com/office/drawing/2014/main" id="{42239B34-BC39-E14D-B53B-C61E5389B98F}"/>
              </a:ext>
            </a:extLst>
          </p:cNvPr>
          <p:cNvSpPr txBox="1"/>
          <p:nvPr/>
        </p:nvSpPr>
        <p:spPr>
          <a:xfrm>
            <a:off x="2670352" y="9014215"/>
            <a:ext cx="3153427"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FOUNDER &amp; CEO</a:t>
            </a:r>
          </a:p>
        </p:txBody>
      </p:sp>
      <p:sp>
        <p:nvSpPr>
          <p:cNvPr id="25" name="Freeform 24">
            <a:extLst>
              <a:ext uri="{FF2B5EF4-FFF2-40B4-BE49-F238E27FC236}">
                <a16:creationId xmlns:a16="http://schemas.microsoft.com/office/drawing/2014/main" id="{3B6D84D3-8BF7-F143-8D4B-427AFEB751F9}"/>
              </a:ext>
            </a:extLst>
          </p:cNvPr>
          <p:cNvSpPr>
            <a:spLocks noChangeArrowheads="1"/>
          </p:cNvSpPr>
          <p:nvPr/>
        </p:nvSpPr>
        <p:spPr bwMode="auto">
          <a:xfrm>
            <a:off x="2772495" y="1081126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26" name="Freeform 25">
            <a:extLst>
              <a:ext uri="{FF2B5EF4-FFF2-40B4-BE49-F238E27FC236}">
                <a16:creationId xmlns:a16="http://schemas.microsoft.com/office/drawing/2014/main" id="{ECF6AFA2-DEB8-7E43-8E53-FC07291E95DF}"/>
              </a:ext>
            </a:extLst>
          </p:cNvPr>
          <p:cNvSpPr>
            <a:spLocks noChangeArrowheads="1"/>
          </p:cNvSpPr>
          <p:nvPr/>
        </p:nvSpPr>
        <p:spPr bwMode="auto">
          <a:xfrm>
            <a:off x="3575167" y="1081126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27" name="Freeform 78">
            <a:extLst>
              <a:ext uri="{FF2B5EF4-FFF2-40B4-BE49-F238E27FC236}">
                <a16:creationId xmlns:a16="http://schemas.microsoft.com/office/drawing/2014/main" id="{34BDE26B-25E6-8B41-BEB6-15D1B3A9EF6E}"/>
              </a:ext>
            </a:extLst>
          </p:cNvPr>
          <p:cNvSpPr>
            <a:spLocks noChangeArrowheads="1"/>
          </p:cNvSpPr>
          <p:nvPr/>
        </p:nvSpPr>
        <p:spPr bwMode="auto">
          <a:xfrm>
            <a:off x="4377841" y="1081882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28" name="Freeform 27">
            <a:extLst>
              <a:ext uri="{FF2B5EF4-FFF2-40B4-BE49-F238E27FC236}">
                <a16:creationId xmlns:a16="http://schemas.microsoft.com/office/drawing/2014/main" id="{C9DED8E5-01A7-E944-A9C1-4B2E5DF94300}"/>
              </a:ext>
            </a:extLst>
          </p:cNvPr>
          <p:cNvSpPr>
            <a:spLocks noChangeArrowheads="1"/>
          </p:cNvSpPr>
          <p:nvPr/>
        </p:nvSpPr>
        <p:spPr bwMode="auto">
          <a:xfrm>
            <a:off x="5175005" y="1083514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29" name="TextBox 28">
            <a:extLst>
              <a:ext uri="{FF2B5EF4-FFF2-40B4-BE49-F238E27FC236}">
                <a16:creationId xmlns:a16="http://schemas.microsoft.com/office/drawing/2014/main" id="{E84A2618-5255-E043-95D5-EDFE05F36957}"/>
              </a:ext>
            </a:extLst>
          </p:cNvPr>
          <p:cNvSpPr txBox="1"/>
          <p:nvPr/>
        </p:nvSpPr>
        <p:spPr>
          <a:xfrm>
            <a:off x="7569110" y="8350049"/>
            <a:ext cx="3926075"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ROBERT BROWN</a:t>
            </a:r>
          </a:p>
        </p:txBody>
      </p:sp>
      <p:sp>
        <p:nvSpPr>
          <p:cNvPr id="30" name="Subtitle 2">
            <a:extLst>
              <a:ext uri="{FF2B5EF4-FFF2-40B4-BE49-F238E27FC236}">
                <a16:creationId xmlns:a16="http://schemas.microsoft.com/office/drawing/2014/main" id="{376E892F-4782-1E47-80BD-ECF05057FA52}"/>
              </a:ext>
            </a:extLst>
          </p:cNvPr>
          <p:cNvSpPr txBox="1">
            <a:spLocks/>
          </p:cNvSpPr>
          <p:nvPr/>
        </p:nvSpPr>
        <p:spPr>
          <a:xfrm>
            <a:off x="7339877" y="955128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1" name="TextBox 30">
            <a:extLst>
              <a:ext uri="{FF2B5EF4-FFF2-40B4-BE49-F238E27FC236}">
                <a16:creationId xmlns:a16="http://schemas.microsoft.com/office/drawing/2014/main" id="{C5784400-20C8-CE4E-8664-C0A76D3AF03D}"/>
              </a:ext>
            </a:extLst>
          </p:cNvPr>
          <p:cNvSpPr txBox="1"/>
          <p:nvPr/>
        </p:nvSpPr>
        <p:spPr>
          <a:xfrm>
            <a:off x="8520496" y="9014215"/>
            <a:ext cx="2023311"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MANAGER</a:t>
            </a:r>
          </a:p>
        </p:txBody>
      </p:sp>
      <p:sp>
        <p:nvSpPr>
          <p:cNvPr id="32" name="Freeform 31">
            <a:extLst>
              <a:ext uri="{FF2B5EF4-FFF2-40B4-BE49-F238E27FC236}">
                <a16:creationId xmlns:a16="http://schemas.microsoft.com/office/drawing/2014/main" id="{77E30259-BE2A-AB4E-A029-14AA924DB11A}"/>
              </a:ext>
            </a:extLst>
          </p:cNvPr>
          <p:cNvSpPr>
            <a:spLocks noChangeArrowheads="1"/>
          </p:cNvSpPr>
          <p:nvPr/>
        </p:nvSpPr>
        <p:spPr bwMode="auto">
          <a:xfrm>
            <a:off x="8057578" y="1081126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3" name="Freeform 32">
            <a:extLst>
              <a:ext uri="{FF2B5EF4-FFF2-40B4-BE49-F238E27FC236}">
                <a16:creationId xmlns:a16="http://schemas.microsoft.com/office/drawing/2014/main" id="{C0F2250E-217B-6544-9B1C-F8F8C91CB7B7}"/>
              </a:ext>
            </a:extLst>
          </p:cNvPr>
          <p:cNvSpPr>
            <a:spLocks noChangeArrowheads="1"/>
          </p:cNvSpPr>
          <p:nvPr/>
        </p:nvSpPr>
        <p:spPr bwMode="auto">
          <a:xfrm>
            <a:off x="8860250" y="1081126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4" name="Freeform 78">
            <a:extLst>
              <a:ext uri="{FF2B5EF4-FFF2-40B4-BE49-F238E27FC236}">
                <a16:creationId xmlns:a16="http://schemas.microsoft.com/office/drawing/2014/main" id="{143EADC1-A40F-2C4F-9081-4CAA128A34D2}"/>
              </a:ext>
            </a:extLst>
          </p:cNvPr>
          <p:cNvSpPr>
            <a:spLocks noChangeArrowheads="1"/>
          </p:cNvSpPr>
          <p:nvPr/>
        </p:nvSpPr>
        <p:spPr bwMode="auto">
          <a:xfrm>
            <a:off x="9662924" y="1081882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35" name="Freeform 34">
            <a:extLst>
              <a:ext uri="{FF2B5EF4-FFF2-40B4-BE49-F238E27FC236}">
                <a16:creationId xmlns:a16="http://schemas.microsoft.com/office/drawing/2014/main" id="{B46FC28B-708A-F44D-B793-7B06967E11C3}"/>
              </a:ext>
            </a:extLst>
          </p:cNvPr>
          <p:cNvSpPr>
            <a:spLocks noChangeArrowheads="1"/>
          </p:cNvSpPr>
          <p:nvPr/>
        </p:nvSpPr>
        <p:spPr bwMode="auto">
          <a:xfrm>
            <a:off x="10460088" y="1083514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6" name="TextBox 35">
            <a:extLst>
              <a:ext uri="{FF2B5EF4-FFF2-40B4-BE49-F238E27FC236}">
                <a16:creationId xmlns:a16="http://schemas.microsoft.com/office/drawing/2014/main" id="{27482E14-0F61-274B-9009-10D3AC290C53}"/>
              </a:ext>
            </a:extLst>
          </p:cNvPr>
          <p:cNvSpPr txBox="1"/>
          <p:nvPr/>
        </p:nvSpPr>
        <p:spPr>
          <a:xfrm>
            <a:off x="12473515" y="8350049"/>
            <a:ext cx="4778873"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JESSICA MARSHALL</a:t>
            </a:r>
          </a:p>
        </p:txBody>
      </p:sp>
      <p:sp>
        <p:nvSpPr>
          <p:cNvPr id="37" name="Subtitle 2">
            <a:extLst>
              <a:ext uri="{FF2B5EF4-FFF2-40B4-BE49-F238E27FC236}">
                <a16:creationId xmlns:a16="http://schemas.microsoft.com/office/drawing/2014/main" id="{4F5799BF-790A-F94D-9CD3-91045D3E94C6}"/>
              </a:ext>
            </a:extLst>
          </p:cNvPr>
          <p:cNvSpPr txBox="1">
            <a:spLocks/>
          </p:cNvSpPr>
          <p:nvPr/>
        </p:nvSpPr>
        <p:spPr>
          <a:xfrm>
            <a:off x="12670680" y="955128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8" name="TextBox 37">
            <a:extLst>
              <a:ext uri="{FF2B5EF4-FFF2-40B4-BE49-F238E27FC236}">
                <a16:creationId xmlns:a16="http://schemas.microsoft.com/office/drawing/2014/main" id="{BAFDE6D3-5CEB-D448-9259-CCC4EB4C9432}"/>
              </a:ext>
            </a:extLst>
          </p:cNvPr>
          <p:cNvSpPr txBox="1"/>
          <p:nvPr/>
        </p:nvSpPr>
        <p:spPr>
          <a:xfrm>
            <a:off x="13851298" y="9014215"/>
            <a:ext cx="2023311"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MANAGER</a:t>
            </a:r>
          </a:p>
        </p:txBody>
      </p:sp>
      <p:sp>
        <p:nvSpPr>
          <p:cNvPr id="39" name="Freeform 38">
            <a:extLst>
              <a:ext uri="{FF2B5EF4-FFF2-40B4-BE49-F238E27FC236}">
                <a16:creationId xmlns:a16="http://schemas.microsoft.com/office/drawing/2014/main" id="{B75CFE61-A8C0-1E4F-BA98-E11286CCCC2B}"/>
              </a:ext>
            </a:extLst>
          </p:cNvPr>
          <p:cNvSpPr>
            <a:spLocks noChangeArrowheads="1"/>
          </p:cNvSpPr>
          <p:nvPr/>
        </p:nvSpPr>
        <p:spPr bwMode="auto">
          <a:xfrm>
            <a:off x="13388381" y="1081126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0" name="Freeform 39">
            <a:extLst>
              <a:ext uri="{FF2B5EF4-FFF2-40B4-BE49-F238E27FC236}">
                <a16:creationId xmlns:a16="http://schemas.microsoft.com/office/drawing/2014/main" id="{C69413CC-B78D-D04A-9CEF-6134DA4C8B57}"/>
              </a:ext>
            </a:extLst>
          </p:cNvPr>
          <p:cNvSpPr>
            <a:spLocks noChangeArrowheads="1"/>
          </p:cNvSpPr>
          <p:nvPr/>
        </p:nvSpPr>
        <p:spPr bwMode="auto">
          <a:xfrm>
            <a:off x="14191053" y="1081126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1" name="Freeform 78">
            <a:extLst>
              <a:ext uri="{FF2B5EF4-FFF2-40B4-BE49-F238E27FC236}">
                <a16:creationId xmlns:a16="http://schemas.microsoft.com/office/drawing/2014/main" id="{EAEB4789-395E-F24A-9E38-DBDC6590E5E5}"/>
              </a:ext>
            </a:extLst>
          </p:cNvPr>
          <p:cNvSpPr>
            <a:spLocks noChangeArrowheads="1"/>
          </p:cNvSpPr>
          <p:nvPr/>
        </p:nvSpPr>
        <p:spPr bwMode="auto">
          <a:xfrm>
            <a:off x="14993727" y="1081882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42" name="Freeform 41">
            <a:extLst>
              <a:ext uri="{FF2B5EF4-FFF2-40B4-BE49-F238E27FC236}">
                <a16:creationId xmlns:a16="http://schemas.microsoft.com/office/drawing/2014/main" id="{81ED4E8A-15B3-8348-8CE0-66ABA00D1C0A}"/>
              </a:ext>
            </a:extLst>
          </p:cNvPr>
          <p:cNvSpPr>
            <a:spLocks noChangeArrowheads="1"/>
          </p:cNvSpPr>
          <p:nvPr/>
        </p:nvSpPr>
        <p:spPr bwMode="auto">
          <a:xfrm>
            <a:off x="15790891" y="1083514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3" name="TextBox 42">
            <a:extLst>
              <a:ext uri="{FF2B5EF4-FFF2-40B4-BE49-F238E27FC236}">
                <a16:creationId xmlns:a16="http://schemas.microsoft.com/office/drawing/2014/main" id="{4B06DC23-7F26-2B46-B3F5-9A9D3DBBE076}"/>
              </a:ext>
            </a:extLst>
          </p:cNvPr>
          <p:cNvSpPr txBox="1"/>
          <p:nvPr/>
        </p:nvSpPr>
        <p:spPr>
          <a:xfrm>
            <a:off x="18907773" y="8350049"/>
            <a:ext cx="2491388"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JANE DOE</a:t>
            </a:r>
          </a:p>
        </p:txBody>
      </p:sp>
      <p:sp>
        <p:nvSpPr>
          <p:cNvPr id="44" name="Subtitle 2">
            <a:extLst>
              <a:ext uri="{FF2B5EF4-FFF2-40B4-BE49-F238E27FC236}">
                <a16:creationId xmlns:a16="http://schemas.microsoft.com/office/drawing/2014/main" id="{58D0E9EF-958C-2948-9707-B63E093B27CC}"/>
              </a:ext>
            </a:extLst>
          </p:cNvPr>
          <p:cNvSpPr txBox="1">
            <a:spLocks/>
          </p:cNvSpPr>
          <p:nvPr/>
        </p:nvSpPr>
        <p:spPr>
          <a:xfrm>
            <a:off x="17961198" y="955128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45" name="TextBox 44">
            <a:extLst>
              <a:ext uri="{FF2B5EF4-FFF2-40B4-BE49-F238E27FC236}">
                <a16:creationId xmlns:a16="http://schemas.microsoft.com/office/drawing/2014/main" id="{D45268F7-315B-2C4E-957C-2F5BCD266A30}"/>
              </a:ext>
            </a:extLst>
          </p:cNvPr>
          <p:cNvSpPr txBox="1"/>
          <p:nvPr/>
        </p:nvSpPr>
        <p:spPr>
          <a:xfrm>
            <a:off x="19141816" y="9014215"/>
            <a:ext cx="2023311"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MANAGER</a:t>
            </a:r>
          </a:p>
        </p:txBody>
      </p:sp>
      <p:sp>
        <p:nvSpPr>
          <p:cNvPr id="46" name="Freeform 45">
            <a:extLst>
              <a:ext uri="{FF2B5EF4-FFF2-40B4-BE49-F238E27FC236}">
                <a16:creationId xmlns:a16="http://schemas.microsoft.com/office/drawing/2014/main" id="{3152DD57-BC71-594A-86D9-5D0C5BA3EADC}"/>
              </a:ext>
            </a:extLst>
          </p:cNvPr>
          <p:cNvSpPr>
            <a:spLocks noChangeArrowheads="1"/>
          </p:cNvSpPr>
          <p:nvPr/>
        </p:nvSpPr>
        <p:spPr bwMode="auto">
          <a:xfrm>
            <a:off x="18678899" y="1081126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7" name="Freeform 46">
            <a:extLst>
              <a:ext uri="{FF2B5EF4-FFF2-40B4-BE49-F238E27FC236}">
                <a16:creationId xmlns:a16="http://schemas.microsoft.com/office/drawing/2014/main" id="{5840EB04-0513-3F4B-8A94-BBBDCC75E776}"/>
              </a:ext>
            </a:extLst>
          </p:cNvPr>
          <p:cNvSpPr>
            <a:spLocks noChangeArrowheads="1"/>
          </p:cNvSpPr>
          <p:nvPr/>
        </p:nvSpPr>
        <p:spPr bwMode="auto">
          <a:xfrm>
            <a:off x="19481571" y="1081126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8" name="Freeform 78">
            <a:extLst>
              <a:ext uri="{FF2B5EF4-FFF2-40B4-BE49-F238E27FC236}">
                <a16:creationId xmlns:a16="http://schemas.microsoft.com/office/drawing/2014/main" id="{DD0B4377-5FFA-F74A-915F-BB668E157B76}"/>
              </a:ext>
            </a:extLst>
          </p:cNvPr>
          <p:cNvSpPr>
            <a:spLocks noChangeArrowheads="1"/>
          </p:cNvSpPr>
          <p:nvPr/>
        </p:nvSpPr>
        <p:spPr bwMode="auto">
          <a:xfrm>
            <a:off x="20284245" y="1081882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49" name="Freeform 48">
            <a:extLst>
              <a:ext uri="{FF2B5EF4-FFF2-40B4-BE49-F238E27FC236}">
                <a16:creationId xmlns:a16="http://schemas.microsoft.com/office/drawing/2014/main" id="{D631A38F-AB82-8B44-A066-AAE267221A27}"/>
              </a:ext>
            </a:extLst>
          </p:cNvPr>
          <p:cNvSpPr>
            <a:spLocks noChangeArrowheads="1"/>
          </p:cNvSpPr>
          <p:nvPr/>
        </p:nvSpPr>
        <p:spPr bwMode="auto">
          <a:xfrm>
            <a:off x="21081409" y="1083514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 name="Picture Placeholder 2">
            <a:extLst>
              <a:ext uri="{FF2B5EF4-FFF2-40B4-BE49-F238E27FC236}">
                <a16:creationId xmlns:a16="http://schemas.microsoft.com/office/drawing/2014/main" id="{19474BE6-2C25-7440-A2FC-50DACA53AC9B}"/>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4676D7C2-8D8B-2843-A6DD-A7185F38B622}"/>
              </a:ext>
            </a:extLst>
          </p:cNvPr>
          <p:cNvSpPr>
            <a:spLocks noGrp="1"/>
          </p:cNvSpPr>
          <p:nvPr>
            <p:ph type="pic" sz="quarter" idx="12"/>
          </p:nvPr>
        </p:nvSpPr>
        <p:spPr/>
      </p:sp>
      <p:sp>
        <p:nvSpPr>
          <p:cNvPr id="7" name="Picture Placeholder 6">
            <a:extLst>
              <a:ext uri="{FF2B5EF4-FFF2-40B4-BE49-F238E27FC236}">
                <a16:creationId xmlns:a16="http://schemas.microsoft.com/office/drawing/2014/main" id="{00181B9D-9EB7-D548-8EE9-57DC2BC7701E}"/>
              </a:ext>
            </a:extLst>
          </p:cNvPr>
          <p:cNvSpPr>
            <a:spLocks noGrp="1"/>
          </p:cNvSpPr>
          <p:nvPr>
            <p:ph type="pic" sz="quarter" idx="13"/>
          </p:nvPr>
        </p:nvSpPr>
        <p:spPr/>
      </p:sp>
      <p:sp>
        <p:nvSpPr>
          <p:cNvPr id="9" name="Picture Placeholder 8">
            <a:extLst>
              <a:ext uri="{FF2B5EF4-FFF2-40B4-BE49-F238E27FC236}">
                <a16:creationId xmlns:a16="http://schemas.microsoft.com/office/drawing/2014/main" id="{5936D498-F08F-9346-9850-FBA15F30F0C4}"/>
              </a:ext>
            </a:extLst>
          </p:cNvPr>
          <p:cNvSpPr>
            <a:spLocks noGrp="1"/>
          </p:cNvSpPr>
          <p:nvPr>
            <p:ph type="pic" sz="quarter" idx="14"/>
          </p:nvPr>
        </p:nvSpPr>
        <p:spPr/>
      </p:sp>
    </p:spTree>
    <p:extLst>
      <p:ext uri="{BB962C8B-B14F-4D97-AF65-F5344CB8AC3E}">
        <p14:creationId xmlns:p14="http://schemas.microsoft.com/office/powerpoint/2010/main" val="632633069"/>
      </p:ext>
    </p:extLst>
  </p:cSld>
  <p:clrMapOvr>
    <a:masterClrMapping/>
  </p:clrMapOvr>
</p:sld>
</file>

<file path=ppt/theme/theme1.xml><?xml version="1.0" encoding="utf-8"?>
<a:theme xmlns:a="http://schemas.openxmlformats.org/drawingml/2006/main" name="Office Theme">
  <a:themeElements>
    <a:clrScheme name="Minus">
      <a:dk1>
        <a:srgbClr val="7F7F7F"/>
      </a:dk1>
      <a:lt1>
        <a:srgbClr val="FFFFFF"/>
      </a:lt1>
      <a:dk2>
        <a:srgbClr val="000000"/>
      </a:dk2>
      <a:lt2>
        <a:srgbClr val="FFFFFF"/>
      </a:lt2>
      <a:accent1>
        <a:srgbClr val="000000"/>
      </a:accent1>
      <a:accent2>
        <a:srgbClr val="ECE1D7"/>
      </a:accent2>
      <a:accent3>
        <a:srgbClr val="545557"/>
      </a:accent3>
      <a:accent4>
        <a:srgbClr val="91969B"/>
      </a:accent4>
      <a:accent5>
        <a:srgbClr val="4B5050"/>
      </a:accent5>
      <a:accent6>
        <a:srgbClr val="91969B"/>
      </a:accent6>
      <a:hlink>
        <a:srgbClr val="4B5050"/>
      </a:hlink>
      <a:folHlink>
        <a:srgbClr val="19BB9B"/>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85813</TotalTime>
  <Words>2196</Words>
  <Application>Microsoft Macintosh PowerPoint</Application>
  <PresentationFormat>Custom</PresentationFormat>
  <Paragraphs>266</Paragraphs>
  <Slides>35</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35</vt:i4>
      </vt:variant>
    </vt:vector>
  </HeadingPairs>
  <TitlesOfParts>
    <vt:vector size="47" baseType="lpstr">
      <vt:lpstr>Arial</vt:lpstr>
      <vt:lpstr>Calibri</vt:lpstr>
      <vt:lpstr>Helvetica Neue Light</vt:lpstr>
      <vt:lpstr>Lato Light</vt:lpstr>
      <vt:lpstr>League Spartan</vt:lpstr>
      <vt:lpstr>Mukta ExtraLight</vt:lpstr>
      <vt:lpstr>Open Sans Light</vt:lpstr>
      <vt:lpstr>Poppins</vt:lpstr>
      <vt:lpstr>Poppins Light</vt:lpstr>
      <vt:lpstr>Poppins Thin</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Jetfabrik Design</cp:lastModifiedBy>
  <cp:revision>15289</cp:revision>
  <dcterms:created xsi:type="dcterms:W3CDTF">2014-11-12T21:47:38Z</dcterms:created>
  <dcterms:modified xsi:type="dcterms:W3CDTF">2019-05-24T20:08:33Z</dcterms:modified>
  <cp:category/>
</cp:coreProperties>
</file>